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60" d="100"/>
          <a:sy n="60" d="100"/>
        </p:scale>
        <p:origin x="60" y="1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Curator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Dodo_Down</a:t>
            </a:r>
            <a:r>
              <a:rPr lang="en-GB" dirty="0"/>
              <a:t> presents</a:t>
            </a:r>
          </a:p>
        </p:txBody>
      </p:sp>
    </p:spTree>
    <p:extLst>
      <p:ext uri="{BB962C8B-B14F-4D97-AF65-F5344CB8AC3E}">
        <p14:creationId xmlns:p14="http://schemas.microsoft.com/office/powerpoint/2010/main" val="77024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282863">
            <a:off x="1220972" y="864854"/>
            <a:ext cx="10515600" cy="1325563"/>
          </a:xfrm>
        </p:spPr>
        <p:txBody>
          <a:bodyPr/>
          <a:lstStyle/>
          <a:p>
            <a:r>
              <a:rPr lang="en-GB" sz="7200" dirty="0"/>
              <a:t>Live</a:t>
            </a:r>
            <a:r>
              <a:rPr lang="en-GB" dirty="0"/>
              <a:t> demonstration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6681" y="890532"/>
            <a:ext cx="5967468" cy="5967468"/>
          </a:xfrm>
        </p:spPr>
      </p:pic>
    </p:spTree>
    <p:extLst>
      <p:ext uri="{BB962C8B-B14F-4D97-AF65-F5344CB8AC3E}">
        <p14:creationId xmlns:p14="http://schemas.microsoft.com/office/powerpoint/2010/main" val="3674195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591" y="-1520815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 rot="9728515">
            <a:off x="-4038455" y="4622904"/>
            <a:ext cx="10952615" cy="1835277"/>
          </a:xfrm>
        </p:spPr>
        <p:txBody>
          <a:bodyPr/>
          <a:lstStyle/>
          <a:p>
            <a:r>
              <a:rPr lang="en-GB" sz="7200" dirty="0"/>
              <a:t>¿</a:t>
            </a:r>
            <a:r>
              <a:rPr lang="en-GB" sz="7200" dirty="0"/>
              <a:t>Questions?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907" y="1146522"/>
            <a:ext cx="5505893" cy="550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1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384041" y="-1955966"/>
            <a:ext cx="16729529" cy="9410361"/>
          </a:xfrm>
        </p:spPr>
      </p:pic>
    </p:spTree>
    <p:extLst>
      <p:ext uri="{BB962C8B-B14F-4D97-AF65-F5344CB8AC3E}">
        <p14:creationId xmlns:p14="http://schemas.microsoft.com/office/powerpoint/2010/main" val="326987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449188">
            <a:off x="540488" y="60967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A simple pixel art shooter/puzzler </a:t>
            </a:r>
            <a:br>
              <a:rPr lang="en-GB" dirty="0"/>
            </a:br>
            <a:r>
              <a:rPr lang="en-GB" dirty="0"/>
              <a:t>set across the ages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8018" y="209495"/>
            <a:ext cx="6063161" cy="6063161"/>
          </a:xfrm>
        </p:spPr>
      </p:pic>
    </p:spTree>
    <p:extLst>
      <p:ext uri="{BB962C8B-B14F-4D97-AF65-F5344CB8AC3E}">
        <p14:creationId xmlns:p14="http://schemas.microsoft.com/office/powerpoint/2010/main" val="307954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3" y="1300163"/>
            <a:ext cx="4876800" cy="48768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1322354">
            <a:off x="892126" y="1453649"/>
            <a:ext cx="8358181" cy="3327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/>
              <a:t>As </a:t>
            </a:r>
            <a:r>
              <a:rPr lang="en-GB" sz="6600" dirty="0"/>
              <a:t>‘The Curator’ </a:t>
            </a:r>
            <a:r>
              <a:rPr lang="en-GB" sz="4000" dirty="0"/>
              <a:t>you are tasked with retrieving </a:t>
            </a:r>
            <a:r>
              <a:rPr lang="en-GB" sz="4800" dirty="0" err="1"/>
              <a:t>artifacts</a:t>
            </a:r>
            <a:r>
              <a:rPr lang="en-GB" sz="4000" dirty="0"/>
              <a:t> from throughout time for a museum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158800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1269136">
            <a:off x="546226" y="1718615"/>
            <a:ext cx="8832594" cy="2565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400" dirty="0"/>
              <a:t>Time travel </a:t>
            </a:r>
            <a:r>
              <a:rPr lang="en-GB" sz="4000" dirty="0"/>
              <a:t>allows an </a:t>
            </a:r>
            <a:r>
              <a:rPr lang="en-GB" sz="4800" dirty="0"/>
              <a:t>unlimited</a:t>
            </a:r>
            <a:r>
              <a:rPr lang="en-GB" sz="4000" dirty="0"/>
              <a:t> variety of level themes.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3" y="130016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65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199489">
            <a:off x="919650" y="601306"/>
            <a:ext cx="10515600" cy="2909907"/>
          </a:xfrm>
        </p:spPr>
        <p:txBody>
          <a:bodyPr>
            <a:normAutofit/>
          </a:bodyPr>
          <a:lstStyle/>
          <a:p>
            <a:r>
              <a:rPr lang="en-GB" sz="8800" dirty="0"/>
              <a:t>Simple</a:t>
            </a:r>
            <a:r>
              <a:rPr lang="en-GB" sz="8000" dirty="0"/>
              <a:t> </a:t>
            </a:r>
            <a:r>
              <a:rPr lang="en-GB" sz="7200" dirty="0"/>
              <a:t>controls!</a:t>
            </a:r>
            <a:endParaRPr lang="en-GB" sz="8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244142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3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239022">
            <a:off x="1499191" y="492717"/>
            <a:ext cx="10779642" cy="2994763"/>
          </a:xfrm>
        </p:spPr>
        <p:txBody>
          <a:bodyPr>
            <a:normAutofit/>
          </a:bodyPr>
          <a:lstStyle/>
          <a:p>
            <a:r>
              <a:rPr lang="en-GB" sz="8800" dirty="0"/>
              <a:t>Pixel Art?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413" y="130016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784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70882">
            <a:off x="1403178" y="1019804"/>
            <a:ext cx="6328144" cy="2133526"/>
          </a:xfrm>
        </p:spPr>
        <p:txBody>
          <a:bodyPr>
            <a:normAutofit/>
          </a:bodyPr>
          <a:lstStyle/>
          <a:p>
            <a:r>
              <a:rPr lang="en-GB" sz="8000" dirty="0"/>
              <a:t>Who</a:t>
            </a:r>
            <a:r>
              <a:rPr lang="en-GB" sz="6000" dirty="0"/>
              <a:t> is it </a:t>
            </a:r>
            <a:r>
              <a:rPr lang="en-GB" sz="7200" dirty="0"/>
              <a:t>for</a:t>
            </a:r>
            <a:r>
              <a:rPr lang="en-GB" sz="8000" dirty="0"/>
              <a:t>?</a:t>
            </a:r>
            <a:endParaRPr lang="en-GB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70651" y="1469066"/>
            <a:ext cx="9565758" cy="95657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460" y="1187394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27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86" y="1795131"/>
            <a:ext cx="5560828" cy="5560828"/>
          </a:xfrm>
          <a:prstGeom prst="rect">
            <a:avLst/>
          </a:prstGeom>
        </p:spPr>
      </p:pic>
      <p:pic>
        <p:nvPicPr>
          <p:cNvPr id="1026" name="Picture 2" descr="https://images.discordapp.net/.eJwNx0sKwyAQANC7uI-f0akmdygUcgARIxpIVHS6Kr17-3bvw97jYhsrRH1uQhznjG0cfFIbISeeW8tXCv2cPLZbBKIQy50qTQEaDeKqjEIFxjoLAhC1htVpdM46kE6JPY6Uqt9LIw9SPRYFi0Qf_uNScmn868l7zez7A1wvKl4.bKZ-9qWSCqwxBQdCjc0VJ_5OuAA?width=178&amp;height=2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06" y="366381"/>
            <a:ext cx="1704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s.discordapp.net/.eJwNx0EOgyAQAMC_cBfYlQXxDyZNfAAhSNBExcD21PTv7dzmI97tFLPYmZ8-K7UdPdW2yc61xZJlqbWcOT5Hl6leKjLHtF_55q5wJEPkwQABGjc5VEg0jui9J-eMnTxOak0t5zuse-WAGuwAOGgK8T-pQYINr0U-dxHfH19VKnI.z8zELZdhowkhpP5NtKfv_Gns8Vk?width=174&amp;height=3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269" y="366381"/>
            <a:ext cx="16573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mages.discordapp.net/.eJwNx0EKwyAQAMC_eI-uq1tr_hAo5AEiRjSQxKDbU-nf27nNR7z7IWZRme8xK7XtI7W-ycGtx5Jlaa0cOd77kKmdKjLHVM988VBoyBJ5bTVptO7pUCGRMQbAeweeLFpQa-o5X2GtjQOCfkwaJ6AQ_5MAkii8FnlfRXx_WQAqUw.7qJYaRMvbBRIXi0JnYoaqHzleG4?width=173&amp;height=3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254" y="366381"/>
            <a:ext cx="16573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80604" y="6220046"/>
            <a:ext cx="6021018" cy="435935"/>
          </a:xfrm>
        </p:spPr>
        <p:txBody>
          <a:bodyPr>
            <a:noAutofit/>
          </a:bodyPr>
          <a:lstStyle/>
          <a:p>
            <a:r>
              <a:rPr lang="en-GB" sz="2000" dirty="0"/>
              <a:t>Figures and images courtesy of Steam and </a:t>
            </a:r>
            <a:r>
              <a:rPr lang="en-GB" sz="2000" dirty="0" err="1"/>
              <a:t>Steamspy</a:t>
            </a:r>
            <a:endParaRPr lang="en-GB" sz="2000" dirty="0"/>
          </a:p>
        </p:txBody>
      </p:sp>
      <p:pic>
        <p:nvPicPr>
          <p:cNvPr id="1032" name="Picture 8" descr="https://images.discordapp.net/.eJwNx0EOgyAQAMC_cBfYhVXxDyZNfAAhSMBExcD21PTv7dzmI97tFIsozE9flNqPHmvbZefaQk4y15rPFJ6jy1gvFZhDLFe6uSs0ZIkcWCBAO80TKiQyxpC2NBqcwSGoLbaUbr-Vyh41jAPgoMmH_6Q2kpx_rfK5s_j-AFisKlc.BaSURPhs-I1uHZsvCJl8CBYuzFs?width=194&amp;height=30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239" y="366381"/>
            <a:ext cx="18478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images.discordapp.net/.eJwNx0sKwyAQANC7uI-f0dEmdwgUcgARIxpINOh0VXr35u3el336yRZWiO6xCLEfI7a-80Gth5x4bi2fKdzH4LFdIhCFWK5UaQjQaBBnZRQqMO7lQACi1np2z8Eahwhiiz2l6rfSyINUdlIwSfThGZfIjfXvld81s98fWjkqXQ.QRl0AtXUREpAqblfh7ijm-mvu9Q?width=242&amp;height=30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210" y="366381"/>
            <a:ext cx="23145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images.discordapp.net/.eJwNyEEKwyAQAMC_eI-66hqbPwQKeYCIEQ0kGnR7Kv17c5z5sk8_2cIK0T0WIfZjxNZ3Pqj1kBPPreUzhfsYPLZLBKIQy5UqDaE0GsQXGEBQZnazEgpRawRrHDwNxlqxxZ5S9Vtp5JUEO4GaJPrwiIPk4Px75XfN7PcHWCoqTw.MgD0hw6FR45Br6Px6A-N4OHy00w?width=400&amp;height=25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785" y="3502763"/>
            <a:ext cx="38100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38316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E3B30"/>
      </a:dk2>
      <a:lt2>
        <a:srgbClr val="FFDB82"/>
      </a:lt2>
      <a:accent1>
        <a:srgbClr val="F0A22E"/>
      </a:accent1>
      <a:accent2>
        <a:srgbClr val="E4D9B2"/>
      </a:accent2>
      <a:accent3>
        <a:srgbClr val="AA986C"/>
      </a:accent3>
      <a:accent4>
        <a:srgbClr val="8FB977"/>
      </a:accent4>
      <a:accent5>
        <a:srgbClr val="778F9F"/>
      </a:accent5>
      <a:accent6>
        <a:srgbClr val="8A6087"/>
      </a:accent6>
      <a:hlink>
        <a:srgbClr val="AD1F1F"/>
      </a:hlink>
      <a:folHlink>
        <a:srgbClr val="FFC42F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C473073F-34A4-486A-BBA1-2A70AE921E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1316</TotalTime>
  <Words>68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Depth</vt:lpstr>
      <vt:lpstr>The Curator</vt:lpstr>
      <vt:lpstr>PowerPoint Presentation</vt:lpstr>
      <vt:lpstr>A simple pixel art shooter/puzzler  set across the ages</vt:lpstr>
      <vt:lpstr>PowerPoint Presentation</vt:lpstr>
      <vt:lpstr>PowerPoint Presentation</vt:lpstr>
      <vt:lpstr>Simple controls!</vt:lpstr>
      <vt:lpstr>Pixel Art?</vt:lpstr>
      <vt:lpstr>Who is it for?</vt:lpstr>
      <vt:lpstr>Figures and images courtesy of Steam and Steamspy</vt:lpstr>
      <vt:lpstr>Live demonstration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Curator</dc:title>
  <dc:creator>Richard Steele</dc:creator>
  <cp:lastModifiedBy>Richard Steele</cp:lastModifiedBy>
  <cp:revision>27</cp:revision>
  <dcterms:created xsi:type="dcterms:W3CDTF">2016-12-04T14:37:05Z</dcterms:created>
  <dcterms:modified xsi:type="dcterms:W3CDTF">2016-12-05T14:14:16Z</dcterms:modified>
</cp:coreProperties>
</file>