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60" d="100"/>
          <a:sy n="60" d="100"/>
        </p:scale>
        <p:origin x="60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Curator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Kek-8 / </a:t>
            </a:r>
            <a:r>
              <a:rPr lang="en-GB" dirty="0" err="1"/>
              <a:t>PeP</a:t>
            </a:r>
            <a:r>
              <a:rPr lang="en-GB" dirty="0"/>
              <a:t>-Hate / Mage against the Regime presents</a:t>
            </a:r>
          </a:p>
        </p:txBody>
      </p:sp>
    </p:spTree>
    <p:extLst>
      <p:ext uri="{BB962C8B-B14F-4D97-AF65-F5344CB8AC3E}">
        <p14:creationId xmlns:p14="http://schemas.microsoft.com/office/powerpoint/2010/main" val="77024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817983" y="3835359"/>
            <a:ext cx="10514012" cy="1501826"/>
          </a:xfrm>
        </p:spPr>
        <p:txBody>
          <a:bodyPr/>
          <a:lstStyle/>
          <a:p>
            <a:r>
              <a:rPr lang="en-GB" sz="7200" dirty="0"/>
              <a:t>Questions?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907" y="1146522"/>
            <a:ext cx="5505893" cy="55058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023" y="955969"/>
            <a:ext cx="8027582" cy="269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1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327" y="4624845"/>
            <a:ext cx="10515600" cy="1325563"/>
          </a:xfrm>
        </p:spPr>
        <p:txBody>
          <a:bodyPr>
            <a:noAutofit/>
          </a:bodyPr>
          <a:lstStyle/>
          <a:p>
            <a:r>
              <a:rPr lang="en-GB" sz="4400" dirty="0"/>
              <a:t>A simple pixel art shooter/puzzler </a:t>
            </a:r>
            <a:br>
              <a:rPr lang="en-GB" sz="4400" dirty="0"/>
            </a:br>
            <a:r>
              <a:rPr lang="en-GB" sz="4400" dirty="0"/>
              <a:t>set across the ages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614" y="624264"/>
            <a:ext cx="10233025" cy="3437409"/>
          </a:xfrm>
        </p:spPr>
      </p:pic>
    </p:spTree>
    <p:extLst>
      <p:ext uri="{BB962C8B-B14F-4D97-AF65-F5344CB8AC3E}">
        <p14:creationId xmlns:p14="http://schemas.microsoft.com/office/powerpoint/2010/main" val="326987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3" y="1300163"/>
            <a:ext cx="4876800" cy="487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7662493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As ‘The Curator’ you are tasked with retrieving artefacts from throughout time for a museum in the future.</a:t>
            </a:r>
          </a:p>
          <a:p>
            <a:r>
              <a:rPr lang="en-GB" dirty="0"/>
              <a:t>With an air of nonchalance, his relaxed demeanour is designed to contrast the fast and dangerous enemies.</a:t>
            </a:r>
          </a:p>
          <a:p>
            <a:r>
              <a:rPr lang="en-GB" dirty="0"/>
              <a:t>With the aesthetic freedom of any time period, each level or ‘Era’ can vary in style from fast paced shooting, to sneaking, or more.</a:t>
            </a:r>
          </a:p>
          <a:p>
            <a:r>
              <a:rPr lang="en-GB" dirty="0"/>
              <a:t>Individual storylines can be woven into each Era, varying as much as the enemies that inhabit them.</a:t>
            </a:r>
          </a:p>
        </p:txBody>
      </p:sp>
    </p:spTree>
    <p:extLst>
      <p:ext uri="{BB962C8B-B14F-4D97-AF65-F5344CB8AC3E}">
        <p14:creationId xmlns:p14="http://schemas.microsoft.com/office/powerpoint/2010/main" val="1588007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Hooks and USPs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8481200" cy="4351338"/>
          </a:xfrm>
        </p:spPr>
        <p:txBody>
          <a:bodyPr>
            <a:normAutofit/>
          </a:bodyPr>
          <a:lstStyle/>
          <a:p>
            <a:r>
              <a:rPr lang="en-GB" dirty="0"/>
              <a:t>Time travel allows an unlimited variety of level themes.</a:t>
            </a:r>
            <a:endParaRPr lang="en-GB" dirty="0"/>
          </a:p>
          <a:p>
            <a:r>
              <a:rPr lang="en-GB" dirty="0"/>
              <a:t>Allowing the use of futuristic weapons in the past. </a:t>
            </a:r>
            <a:endParaRPr lang="en-GB" dirty="0"/>
          </a:p>
          <a:p>
            <a:r>
              <a:rPr lang="en-GB" dirty="0"/>
              <a:t>Eras can be any moment in Earths history; from the age of the dinosaurs, to World War Two.</a:t>
            </a:r>
          </a:p>
          <a:p>
            <a:r>
              <a:rPr lang="en-GB" dirty="0"/>
              <a:t>Future Eras allow aliens and robots.</a:t>
            </a:r>
          </a:p>
          <a:p>
            <a:r>
              <a:rPr lang="en-GB" dirty="0"/>
              <a:t>The requirement being that there is an object of historical importance located there worth curating. Assuming that the time machine doesn’t suddenly start breaking…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3" y="130016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6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7694391" cy="4351338"/>
          </a:xfrm>
        </p:spPr>
        <p:txBody>
          <a:bodyPr/>
          <a:lstStyle/>
          <a:p>
            <a:r>
              <a:rPr lang="en-GB" dirty="0"/>
              <a:t>Single player.</a:t>
            </a:r>
          </a:p>
          <a:p>
            <a:r>
              <a:rPr lang="en-GB" dirty="0"/>
              <a:t>Keyboard and mouse controls.</a:t>
            </a:r>
          </a:p>
          <a:p>
            <a:r>
              <a:rPr lang="en-GB" dirty="0"/>
              <a:t>Sneaking through mazes past patrolling enemies.</a:t>
            </a:r>
          </a:p>
          <a:p>
            <a:r>
              <a:rPr lang="en-GB" dirty="0"/>
              <a:t>Top down shooter sections, wave defence, and boss battles.</a:t>
            </a:r>
          </a:p>
          <a:p>
            <a:r>
              <a:rPr lang="en-GB" dirty="0"/>
              <a:t>Easily approachable with simple controls.</a:t>
            </a:r>
          </a:p>
          <a:p>
            <a:r>
              <a:rPr lang="en-GB" dirty="0"/>
              <a:t>Short levels designed to be completed in one session.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244142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Aesthetics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7726288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Pixel art, sprite keyframe animation.</a:t>
            </a:r>
          </a:p>
          <a:p>
            <a:r>
              <a:rPr lang="en-GB" dirty="0"/>
              <a:t>Tiled maps.</a:t>
            </a:r>
          </a:p>
          <a:p>
            <a:r>
              <a:rPr lang="en-GB" dirty="0"/>
              <a:t>2.5 dimension view. Top Down with some artificial depth.</a:t>
            </a:r>
          </a:p>
          <a:p>
            <a:r>
              <a:rPr lang="en-GB" dirty="0"/>
              <a:t>A nonchalant, relaxed, and unflinching manner as if ‘out for a stroll’.</a:t>
            </a:r>
          </a:p>
          <a:p>
            <a:r>
              <a:rPr lang="en-GB" dirty="0"/>
              <a:t>Items and weapons are stored inside his suit.</a:t>
            </a:r>
          </a:p>
          <a:p>
            <a:r>
              <a:rPr lang="en-GB" dirty="0"/>
              <a:t>He never runs, crouches, or looks to exert himself.</a:t>
            </a:r>
          </a:p>
          <a:p>
            <a:r>
              <a:rPr lang="en-GB" dirty="0"/>
              <a:t>However once armed there is a formidable professionalism in his stance and movement.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413" y="130016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8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8066530" cy="4351338"/>
          </a:xfrm>
        </p:spPr>
        <p:txBody>
          <a:bodyPr/>
          <a:lstStyle/>
          <a:p>
            <a:r>
              <a:rPr lang="en-GB" dirty="0"/>
              <a:t>Keeping with the pixel art style of visuals, chiptune music and sound effects.</a:t>
            </a:r>
          </a:p>
          <a:p>
            <a:r>
              <a:rPr lang="en-GB" dirty="0"/>
              <a:t>Emphasis on atmosphere, Era specific background noises. Water dripping in caves etc.</a:t>
            </a:r>
          </a:p>
          <a:p>
            <a:r>
              <a:rPr lang="en-GB" dirty="0"/>
              <a:t>Tension building sneak music.</a:t>
            </a:r>
          </a:p>
          <a:p>
            <a:r>
              <a:rPr lang="en-GB" dirty="0"/>
              <a:t>More intense battle music.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70651" y="1469066"/>
            <a:ext cx="9565758" cy="95657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460" y="1187394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2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2967" y="1846890"/>
            <a:ext cx="5622851" cy="4351338"/>
          </a:xfrm>
        </p:spPr>
        <p:txBody>
          <a:bodyPr/>
          <a:lstStyle/>
          <a:p>
            <a:r>
              <a:rPr lang="en-GB" dirty="0"/>
              <a:t>Pixel art popular?</a:t>
            </a:r>
          </a:p>
          <a:p>
            <a:r>
              <a:rPr lang="en-GB" dirty="0" err="1"/>
              <a:t>Boxhead</a:t>
            </a:r>
            <a:endParaRPr lang="en-GB" dirty="0"/>
          </a:p>
          <a:p>
            <a:r>
              <a:rPr lang="en-GB" dirty="0"/>
              <a:t>Hyper light drifter</a:t>
            </a:r>
          </a:p>
          <a:p>
            <a:r>
              <a:rPr lang="en-GB" dirty="0"/>
              <a:t>Reminiscent of older games such as </a:t>
            </a:r>
            <a:r>
              <a:rPr lang="en-GB" dirty="0" err="1"/>
              <a:t>pokemon</a:t>
            </a:r>
            <a:r>
              <a:rPr lang="en-GB" dirty="0"/>
              <a:t> </a:t>
            </a:r>
          </a:p>
          <a:p>
            <a:r>
              <a:rPr lang="en-GB" dirty="0"/>
              <a:t>Will target those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21" y="1412359"/>
            <a:ext cx="5560828" cy="556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83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Live demonstration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9881" y="890532"/>
            <a:ext cx="5967468" cy="5967468"/>
          </a:xfrm>
        </p:spPr>
      </p:pic>
    </p:spTree>
    <p:extLst>
      <p:ext uri="{BB962C8B-B14F-4D97-AF65-F5344CB8AC3E}">
        <p14:creationId xmlns:p14="http://schemas.microsoft.com/office/powerpoint/2010/main" val="367419513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E3B30"/>
      </a:dk2>
      <a:lt2>
        <a:srgbClr val="FFDB82"/>
      </a:lt2>
      <a:accent1>
        <a:srgbClr val="F0A22E"/>
      </a:accent1>
      <a:accent2>
        <a:srgbClr val="E4D9B2"/>
      </a:accent2>
      <a:accent3>
        <a:srgbClr val="AA986C"/>
      </a:accent3>
      <a:accent4>
        <a:srgbClr val="8FB977"/>
      </a:accent4>
      <a:accent5>
        <a:srgbClr val="778F9F"/>
      </a:accent5>
      <a:accent6>
        <a:srgbClr val="8A6087"/>
      </a:accent6>
      <a:hlink>
        <a:srgbClr val="AD1F1F"/>
      </a:hlink>
      <a:folHlink>
        <a:srgbClr val="FFC42F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C473073F-34A4-486A-BBA1-2A70AE921E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1205</TotalTime>
  <Words>366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Depth</vt:lpstr>
      <vt:lpstr>The Curator</vt:lpstr>
      <vt:lpstr>A simple pixel art shooter/puzzler  set across the ages</vt:lpstr>
      <vt:lpstr>Overview</vt:lpstr>
      <vt:lpstr>Hooks and USPs</vt:lpstr>
      <vt:lpstr>Gameplay</vt:lpstr>
      <vt:lpstr>Aesthetics</vt:lpstr>
      <vt:lpstr>Audio</vt:lpstr>
      <vt:lpstr>Marketing</vt:lpstr>
      <vt:lpstr>Live demonstration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Curator</dc:title>
  <dc:creator>Richard Steele</dc:creator>
  <cp:lastModifiedBy>Richard Steele</cp:lastModifiedBy>
  <cp:revision>19</cp:revision>
  <dcterms:created xsi:type="dcterms:W3CDTF">2016-12-04T14:37:05Z</dcterms:created>
  <dcterms:modified xsi:type="dcterms:W3CDTF">2016-12-05T10:42:20Z</dcterms:modified>
</cp:coreProperties>
</file>