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A47B1-0649-46F1-BC6C-2FEE13D3E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99C822-2917-454D-8253-DECE7865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56911-D1BE-455C-8809-0FA2A233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9EF74-4271-480D-8668-4A8CEBF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30D92B-2EDE-45E8-9CD8-FE918CAD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4D8AA-6433-4E91-86B2-9B8D129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3D94B-15EF-4078-AF5F-5D80BF5E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DC395-FE4C-40CC-AFBC-E70C9563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8B9BF4-4C4B-4DA8-8956-794B8F3F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75D96-51F4-410C-9118-B0A6EBAF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763655-9082-467A-9334-E320FAAE4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5EDE-AA84-43B9-8B50-74753A80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6900B-78E2-4DE1-A9B3-9F9F2360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53A08-98DB-4024-A5A0-689CFB1E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0BC87-68AC-464F-9B67-B33AA52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30895-D742-4962-BB50-168B5F11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824DC-8FBA-44B0-8388-67D6738F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40C08-2BCA-47DB-A792-28F546BA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280C9-0261-439A-BBAE-1B0445FB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D9F2FF-5CF4-45A4-A1D4-B8935621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37DA0-5F4B-43E6-9809-B09B68B4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4BED8E-BD35-4EAD-BB2A-A719737B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DBCE2-22A4-4C13-9B65-B6C9DFD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D0BE88-CC43-43F3-B61C-EC34AD65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43963-9CA3-43D3-B76D-22A08BA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3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A340D-8B12-4B76-B4EC-D82F35B6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F7D8F-9145-47EC-9E9D-41F32BCBD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9F3E94-996C-4793-9397-715839F3B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CD50D4-C41F-4286-B336-E8488C27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FE3BE8-69BE-4096-BB51-50E6EFDD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E2AB07-14B8-43CF-9017-45B2C35D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9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FBB89-B836-459D-9D39-F5BAABE0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2E9012-9ED2-4ED0-9A80-5DA53D3E8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8D6C8F-9734-4B09-97C3-FA929203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937D88-E917-4944-9BE5-E5437C13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64F14B-680D-4252-AA85-AFC0055E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7F1534-29B2-4598-BC69-0A233536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529D19-FDE7-4A0E-B12D-DC8C91A7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A6618B-8FCD-4784-A0DE-783CA6BD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2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BA602-807F-4482-8122-CAAAB089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BA67B5-2269-4DCF-9F0A-BDCC6D51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D7C37-69DC-446D-8B5E-1B77A2F9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769D54-6F66-4C3A-91EB-1264D61D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DBEF7A-436E-4C9C-9653-38575C99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FB8E96-401F-438E-9627-30D3DC31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099B30-25E4-4FE7-8CBE-4ACAB353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4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4F3E9-7D72-41FD-A0DF-61684B16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44DEF-F3A5-411F-8AF6-FC0CECE0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FB37CD-3827-47B4-86DE-3D26E0469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CEA86A-E1AA-40B4-810B-9F626E21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1B325E-D6F1-4CF7-B87C-098E41D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3F7F4D-0842-4055-BBD2-8E7E2CB4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75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E8B09-6549-44D7-8999-50AC9524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0F6570-F0C8-439F-B623-E5C35F06F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922A0-940C-4427-99A8-D2A151EE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B3608-5C06-4EF7-8332-106236D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E20B3E-ACC3-4A56-84EB-834E3BBC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BA4227-A8BF-4E66-B8EA-9482DE74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33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AE3DCA-BB91-4692-835D-18AB94F0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F96ED1-1857-4034-940A-B421EEC3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68E991-D86F-4C3B-BD37-7E7F42E62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888EA-64F2-4B9D-894F-33FE4873F6A7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60274F-1BC5-4632-9B05-B592770B5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C185D-9B18-48B3-A97E-BA690B22C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F75D-9DF2-4535-AF46-3E6B6524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4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39640CA-8ABD-4C63-AFB0-6CE972EEE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2080"/>
              </p:ext>
            </p:extLst>
          </p:nvPr>
        </p:nvGraphicFramePr>
        <p:xfrm>
          <a:off x="70035" y="71596"/>
          <a:ext cx="12047980" cy="574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399">
                  <a:extLst>
                    <a:ext uri="{9D8B030D-6E8A-4147-A177-3AD203B41FA5}">
                      <a16:colId xmlns:a16="http://schemas.microsoft.com/office/drawing/2014/main" val="893944501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59932905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5426894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3978436743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84315351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025157685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3626717361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529288138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3135045940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79881565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4083737988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274145415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01693318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807261874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395809084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639083335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701428402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81211844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1163614256"/>
                    </a:ext>
                  </a:extLst>
                </a:gridCol>
                <a:gridCol w="602399">
                  <a:extLst>
                    <a:ext uri="{9D8B030D-6E8A-4147-A177-3AD203B41FA5}">
                      <a16:colId xmlns:a16="http://schemas.microsoft.com/office/drawing/2014/main" val="2396391059"/>
                    </a:ext>
                  </a:extLst>
                </a:gridCol>
              </a:tblGrid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1334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87108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02187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098623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67267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123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57104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18162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688"/>
                  </a:ext>
                </a:extLst>
              </a:tr>
              <a:tr h="5743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00013"/>
                  </a:ext>
                </a:extLst>
              </a:tr>
            </a:tbl>
          </a:graphicData>
        </a:graphic>
      </p:graphicFrame>
      <p:pic>
        <p:nvPicPr>
          <p:cNvPr id="11" name="Picture 4" descr="Image result for logo icon cliffs">
            <a:extLst>
              <a:ext uri="{FF2B5EF4-FFF2-40B4-BE49-F238E27FC236}">
                <a16:creationId xmlns:a16="http://schemas.microsoft.com/office/drawing/2014/main" id="{7233F48F-7F2A-46BB-BE27-6F625EBC6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120500" y="356882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icon cliffs">
            <a:extLst>
              <a:ext uri="{FF2B5EF4-FFF2-40B4-BE49-F238E27FC236}">
                <a16:creationId xmlns:a16="http://schemas.microsoft.com/office/drawing/2014/main" id="{D7E6380F-5A65-412C-8BCC-3BDCF3D8A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725661" y="356881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logo icon cliffs">
            <a:extLst>
              <a:ext uri="{FF2B5EF4-FFF2-40B4-BE49-F238E27FC236}">
                <a16:creationId xmlns:a16="http://schemas.microsoft.com/office/drawing/2014/main" id="{33532D85-6F71-42FD-9465-0F467E665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522737" y="4129593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logo icon cliffs">
            <a:extLst>
              <a:ext uri="{FF2B5EF4-FFF2-40B4-BE49-F238E27FC236}">
                <a16:creationId xmlns:a16="http://schemas.microsoft.com/office/drawing/2014/main" id="{6EFF4E18-A2B4-4A4D-8EB7-121D0DF74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120500" y="4129593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ogo icon cliffs">
            <a:extLst>
              <a:ext uri="{FF2B5EF4-FFF2-40B4-BE49-F238E27FC236}">
                <a16:creationId xmlns:a16="http://schemas.microsoft.com/office/drawing/2014/main" id="{DA6C308A-5DF1-44D9-98BD-7F82A18D7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725661" y="4129592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logo icon cliffs">
            <a:extLst>
              <a:ext uri="{FF2B5EF4-FFF2-40B4-BE49-F238E27FC236}">
                <a16:creationId xmlns:a16="http://schemas.microsoft.com/office/drawing/2014/main" id="{8BB1F0F9-B353-4955-8D7B-FE78F32AD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917576" y="472489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logo icon cliffs">
            <a:extLst>
              <a:ext uri="{FF2B5EF4-FFF2-40B4-BE49-F238E27FC236}">
                <a16:creationId xmlns:a16="http://schemas.microsoft.com/office/drawing/2014/main" id="{49E7D133-539A-4D89-B69B-088F76BEE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917576" y="5269882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logo icon cliffs">
            <a:extLst>
              <a:ext uri="{FF2B5EF4-FFF2-40B4-BE49-F238E27FC236}">
                <a16:creationId xmlns:a16="http://schemas.microsoft.com/office/drawing/2014/main" id="{93824202-3E26-45CF-893C-4200A1136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120500" y="526988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logo icon cliffs">
            <a:extLst>
              <a:ext uri="{FF2B5EF4-FFF2-40B4-BE49-F238E27FC236}">
                <a16:creationId xmlns:a16="http://schemas.microsoft.com/office/drawing/2014/main" id="{FBB457FC-D668-4848-9084-02382BFEF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3725661" y="526988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logo icon cliffs">
            <a:extLst>
              <a:ext uri="{FF2B5EF4-FFF2-40B4-BE49-F238E27FC236}">
                <a16:creationId xmlns:a16="http://schemas.microsoft.com/office/drawing/2014/main" id="{CD28A5C8-6A5D-4256-904E-F476A6B46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6146306" y="685057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logo icon cliffs">
            <a:extLst>
              <a:ext uri="{FF2B5EF4-FFF2-40B4-BE49-F238E27FC236}">
                <a16:creationId xmlns:a16="http://schemas.microsoft.com/office/drawing/2014/main" id="{9651B789-71BC-4426-B7CF-94A42201A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6744069" y="685057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logo icon cliffs">
            <a:extLst>
              <a:ext uri="{FF2B5EF4-FFF2-40B4-BE49-F238E27FC236}">
                <a16:creationId xmlns:a16="http://schemas.microsoft.com/office/drawing/2014/main" id="{56C175E3-34CE-4ED4-BF9A-3DC2805C1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7349230" y="685056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logo icon cliffs">
            <a:extLst>
              <a:ext uri="{FF2B5EF4-FFF2-40B4-BE49-F238E27FC236}">
                <a16:creationId xmlns:a16="http://schemas.microsoft.com/office/drawing/2014/main" id="{4397C236-EFF0-4D33-884A-9221C8A11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7349230" y="9913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logo icon cliffs">
            <a:extLst>
              <a:ext uri="{FF2B5EF4-FFF2-40B4-BE49-F238E27FC236}">
                <a16:creationId xmlns:a16="http://schemas.microsoft.com/office/drawing/2014/main" id="{FE6A25DA-3019-4E9A-8CF6-ADAF351C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7946993" y="9913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mage result for logo icon cliffs">
            <a:extLst>
              <a:ext uri="{FF2B5EF4-FFF2-40B4-BE49-F238E27FC236}">
                <a16:creationId xmlns:a16="http://schemas.microsoft.com/office/drawing/2014/main" id="{451AE381-9C82-4389-8B51-166113314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8552154" y="9912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ouris logo icon">
            <a:extLst>
              <a:ext uri="{FF2B5EF4-FFF2-40B4-BE49-F238E27FC236}">
                <a16:creationId xmlns:a16="http://schemas.microsoft.com/office/drawing/2014/main" id="{6A36D2DF-9628-4157-875A-A3C511333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50000" r="80507" b="23427"/>
          <a:stretch/>
        </p:blipFill>
        <p:spPr bwMode="auto">
          <a:xfrm>
            <a:off x="70035" y="99129"/>
            <a:ext cx="53036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eese logo icon">
            <a:extLst>
              <a:ext uri="{FF2B5EF4-FFF2-40B4-BE49-F238E27FC236}">
                <a16:creationId xmlns:a16="http://schemas.microsoft.com/office/drawing/2014/main" id="{29E28BA3-490B-4B6B-B363-AE405411A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2971" r="23213" b="31462"/>
          <a:stretch/>
        </p:blipFill>
        <p:spPr bwMode="auto">
          <a:xfrm>
            <a:off x="10340995" y="4155900"/>
            <a:ext cx="523784" cy="4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lock noir">
            <a:extLst>
              <a:ext uri="{FF2B5EF4-FFF2-40B4-BE49-F238E27FC236}">
                <a16:creationId xmlns:a16="http://schemas.microsoft.com/office/drawing/2014/main" id="{3DCC3F31-3D94-491E-A50D-8A806E6D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0" y="89352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Image result for block noir">
            <a:extLst>
              <a:ext uri="{FF2B5EF4-FFF2-40B4-BE49-F238E27FC236}">
                <a16:creationId xmlns:a16="http://schemas.microsoft.com/office/drawing/2014/main" id="{4DE719AD-D3D8-446D-BB38-E74E1726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4" y="667300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Image result for block noir">
            <a:extLst>
              <a:ext uri="{FF2B5EF4-FFF2-40B4-BE49-F238E27FC236}">
                <a16:creationId xmlns:a16="http://schemas.microsoft.com/office/drawing/2014/main" id="{B8A5D1C9-FB17-42A4-87E8-321E3EEB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0" y="1235471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Image result for block noir">
            <a:extLst>
              <a:ext uri="{FF2B5EF4-FFF2-40B4-BE49-F238E27FC236}">
                <a16:creationId xmlns:a16="http://schemas.microsoft.com/office/drawing/2014/main" id="{41894F5A-BD01-4DEF-B177-D287F745E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10" y="1813419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Image result for block noir">
            <a:extLst>
              <a:ext uri="{FF2B5EF4-FFF2-40B4-BE49-F238E27FC236}">
                <a16:creationId xmlns:a16="http://schemas.microsoft.com/office/drawing/2014/main" id="{5CAB1F5D-62E0-489B-A643-92919647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75" y="2379699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Image result for block noir">
            <a:extLst>
              <a:ext uri="{FF2B5EF4-FFF2-40B4-BE49-F238E27FC236}">
                <a16:creationId xmlns:a16="http://schemas.microsoft.com/office/drawing/2014/main" id="{1F6DA112-CFC9-4A46-BC1C-EAE44050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97" y="2383943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2" descr="Image result for block noir">
            <a:extLst>
              <a:ext uri="{FF2B5EF4-FFF2-40B4-BE49-F238E27FC236}">
                <a16:creationId xmlns:a16="http://schemas.microsoft.com/office/drawing/2014/main" id="{764ECDF3-9C40-4485-807A-C6972D30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99" y="2381590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Image result for block noir">
            <a:extLst>
              <a:ext uri="{FF2B5EF4-FFF2-40B4-BE49-F238E27FC236}">
                <a16:creationId xmlns:a16="http://schemas.microsoft.com/office/drawing/2014/main" id="{E1A08F0A-0CA1-4712-92A7-1545BA42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76" y="2943236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Image result for block noir">
            <a:extLst>
              <a:ext uri="{FF2B5EF4-FFF2-40B4-BE49-F238E27FC236}">
                <a16:creationId xmlns:a16="http://schemas.microsoft.com/office/drawing/2014/main" id="{7B888E61-BD3E-40AB-BB28-8D0BE0EB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89" y="3540953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Image result for block noir">
            <a:extLst>
              <a:ext uri="{FF2B5EF4-FFF2-40B4-BE49-F238E27FC236}">
                <a16:creationId xmlns:a16="http://schemas.microsoft.com/office/drawing/2014/main" id="{7C92B5F5-CC3E-46A0-9AD8-D384AD93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77" y="4123051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Image result for logo icon cliffs">
            <a:extLst>
              <a:ext uri="{FF2B5EF4-FFF2-40B4-BE49-F238E27FC236}">
                <a16:creationId xmlns:a16="http://schemas.microsoft.com/office/drawing/2014/main" id="{300A688E-E222-486F-8250-510F1979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340995" y="240988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Image result for logo icon cliffs">
            <a:extLst>
              <a:ext uri="{FF2B5EF4-FFF2-40B4-BE49-F238E27FC236}">
                <a16:creationId xmlns:a16="http://schemas.microsoft.com/office/drawing/2014/main" id="{9C3B6F82-6481-458C-92AD-5D0F5D965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938758" y="2409880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Image result for logo icon cliffs">
            <a:extLst>
              <a:ext uri="{FF2B5EF4-FFF2-40B4-BE49-F238E27FC236}">
                <a16:creationId xmlns:a16="http://schemas.microsoft.com/office/drawing/2014/main" id="{C89C4E6E-07FF-4E4C-9124-8ED038951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1543919" y="2409879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Image result for logo icon cliffs">
            <a:extLst>
              <a:ext uri="{FF2B5EF4-FFF2-40B4-BE49-F238E27FC236}">
                <a16:creationId xmlns:a16="http://schemas.microsoft.com/office/drawing/2014/main" id="{E92B07C5-5E32-4986-8CBA-9EFA6B6EC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938758" y="1823954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Image result for block noir">
            <a:extLst>
              <a:ext uri="{FF2B5EF4-FFF2-40B4-BE49-F238E27FC236}">
                <a16:creationId xmlns:a16="http://schemas.microsoft.com/office/drawing/2014/main" id="{E6901A3C-33A9-4F84-A56C-C8610730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40" y="4696271"/>
            <a:ext cx="550415" cy="55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mage result for logo icon cliffs">
            <a:extLst>
              <a:ext uri="{FF2B5EF4-FFF2-40B4-BE49-F238E27FC236}">
                <a16:creationId xmlns:a16="http://schemas.microsoft.com/office/drawing/2014/main" id="{D964AE2D-E604-46B2-B198-BC8E5C855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10340995" y="5266252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Image result for logo icon cliffs">
            <a:extLst>
              <a:ext uri="{FF2B5EF4-FFF2-40B4-BE49-F238E27FC236}">
                <a16:creationId xmlns:a16="http://schemas.microsoft.com/office/drawing/2014/main" id="{2952F7A1-ECEB-438D-94BF-90797CA21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9750640" y="5289201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result for logo icon cliffs">
            <a:extLst>
              <a:ext uri="{FF2B5EF4-FFF2-40B4-BE49-F238E27FC236}">
                <a16:creationId xmlns:a16="http://schemas.microsoft.com/office/drawing/2014/main" id="{9FA74E0D-F324-43CF-BD44-26D79B24A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8552154" y="4703826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Image result for logo icon cliffs">
            <a:extLst>
              <a:ext uri="{FF2B5EF4-FFF2-40B4-BE49-F238E27FC236}">
                <a16:creationId xmlns:a16="http://schemas.microsoft.com/office/drawing/2014/main" id="{621F17D0-F3D5-41E1-878D-A6325B8A2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0" t="17847" r="20203" b="27199"/>
          <a:stretch/>
        </p:blipFill>
        <p:spPr bwMode="auto">
          <a:xfrm>
            <a:off x="2792451" y="5915484"/>
            <a:ext cx="523784" cy="4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Image result for cheese logo icon">
            <a:extLst>
              <a:ext uri="{FF2B5EF4-FFF2-40B4-BE49-F238E27FC236}">
                <a16:creationId xmlns:a16="http://schemas.microsoft.com/office/drawing/2014/main" id="{C2994878-179D-40A9-B4C6-AD9DA6608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2971" r="23213" b="31462"/>
          <a:stretch/>
        </p:blipFill>
        <p:spPr bwMode="auto">
          <a:xfrm>
            <a:off x="7070296" y="5902980"/>
            <a:ext cx="523784" cy="4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3E1A5C-1343-475C-A461-80718198C986}"/>
              </a:ext>
            </a:extLst>
          </p:cNvPr>
          <p:cNvSpPr txBox="1"/>
          <p:nvPr/>
        </p:nvSpPr>
        <p:spPr>
          <a:xfrm>
            <a:off x="3382394" y="593934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-100</a:t>
            </a:r>
          </a:p>
          <a:p>
            <a:r>
              <a:rPr lang="fr-FR" dirty="0"/>
              <a:t>End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1913D93-A8BB-433B-A947-DD855E40D70B}"/>
              </a:ext>
            </a:extLst>
          </p:cNvPr>
          <p:cNvSpPr txBox="1"/>
          <p:nvPr/>
        </p:nvSpPr>
        <p:spPr>
          <a:xfrm>
            <a:off x="5288719" y="59539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+3</a:t>
            </a:r>
          </a:p>
          <a:p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430C038-C14A-4F33-843C-B257454ADE4D}"/>
              </a:ext>
            </a:extLst>
          </p:cNvPr>
          <p:cNvSpPr txBox="1"/>
          <p:nvPr/>
        </p:nvSpPr>
        <p:spPr>
          <a:xfrm>
            <a:off x="7555735" y="593934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: +50</a:t>
            </a:r>
          </a:p>
          <a:p>
            <a:r>
              <a:rPr lang="fr-FR" dirty="0"/>
              <a:t>End</a:t>
            </a:r>
          </a:p>
        </p:txBody>
      </p:sp>
      <p:pic>
        <p:nvPicPr>
          <p:cNvPr id="1026" name="Picture 2" descr="Image result for wind logo icon">
            <a:extLst>
              <a:ext uri="{FF2B5EF4-FFF2-40B4-BE49-F238E27FC236}">
                <a16:creationId xmlns:a16="http://schemas.microsoft.com/office/drawing/2014/main" id="{8D7B5DE1-597E-442F-B822-A24994C11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691201" y="4145988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wind logo icon">
            <a:extLst>
              <a:ext uri="{FF2B5EF4-FFF2-40B4-BE49-F238E27FC236}">
                <a16:creationId xmlns:a16="http://schemas.microsoft.com/office/drawing/2014/main" id="{74D3D9A3-ED9A-4980-A55E-571A1525E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295294" y="4138001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Image result for wind logo icon">
            <a:extLst>
              <a:ext uri="{FF2B5EF4-FFF2-40B4-BE49-F238E27FC236}">
                <a16:creationId xmlns:a16="http://schemas.microsoft.com/office/drawing/2014/main" id="{DF60BF25-4C2D-4E4D-B24D-D1436AC9C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285784" y="475736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Image result for wind logo icon">
            <a:extLst>
              <a:ext uri="{FF2B5EF4-FFF2-40B4-BE49-F238E27FC236}">
                <a16:creationId xmlns:a16="http://schemas.microsoft.com/office/drawing/2014/main" id="{0BE2C868-E88D-4994-8AEA-7900F5003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691201" y="4704716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Image result for cheese logo icon">
            <a:extLst>
              <a:ext uri="{FF2B5EF4-FFF2-40B4-BE49-F238E27FC236}">
                <a16:creationId xmlns:a16="http://schemas.microsoft.com/office/drawing/2014/main" id="{F5AE9C18-EE6A-4475-AC82-A3A274423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22971" r="23213" b="31462"/>
          <a:stretch/>
        </p:blipFill>
        <p:spPr bwMode="auto">
          <a:xfrm>
            <a:off x="1295294" y="5292560"/>
            <a:ext cx="523784" cy="4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Image result for wind logo icon">
            <a:extLst>
              <a:ext uri="{FF2B5EF4-FFF2-40B4-BE49-F238E27FC236}">
                <a16:creationId xmlns:a16="http://schemas.microsoft.com/office/drawing/2014/main" id="{C70EBFE8-A8CC-4AED-9853-78FF742C8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90152" y="4173898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mage result for wind logo icon">
            <a:extLst>
              <a:ext uri="{FF2B5EF4-FFF2-40B4-BE49-F238E27FC236}">
                <a16:creationId xmlns:a16="http://schemas.microsoft.com/office/drawing/2014/main" id="{17C14891-878E-483E-B57A-F00B4E3C1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78913" y="470499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Image result for wind logo icon">
            <a:extLst>
              <a:ext uri="{FF2B5EF4-FFF2-40B4-BE49-F238E27FC236}">
                <a16:creationId xmlns:a16="http://schemas.microsoft.com/office/drawing/2014/main" id="{404D0A82-BC84-42D3-A94C-86633D499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5521912" y="711690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wind logo icon">
            <a:extLst>
              <a:ext uri="{FF2B5EF4-FFF2-40B4-BE49-F238E27FC236}">
                <a16:creationId xmlns:a16="http://schemas.microsoft.com/office/drawing/2014/main" id="{477F8C0F-97E4-473E-86AB-D9A5DFD0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917576" y="3570600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Image result for wind logo icon">
            <a:extLst>
              <a:ext uri="{FF2B5EF4-FFF2-40B4-BE49-F238E27FC236}">
                <a16:creationId xmlns:a16="http://schemas.microsoft.com/office/drawing/2014/main" id="{40C9B79C-C154-46C5-A285-318074244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8534401" y="2435358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Image result for wind logo icon">
            <a:extLst>
              <a:ext uri="{FF2B5EF4-FFF2-40B4-BE49-F238E27FC236}">
                <a16:creationId xmlns:a16="http://schemas.microsoft.com/office/drawing/2014/main" id="{C3EC37E0-39F3-4345-A49B-DDA70B46F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10345223" y="190709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Image result for wind logo icon">
            <a:extLst>
              <a:ext uri="{FF2B5EF4-FFF2-40B4-BE49-F238E27FC236}">
                <a16:creationId xmlns:a16="http://schemas.microsoft.com/office/drawing/2014/main" id="{2E4277CF-3D84-4B40-9135-A9ADA9BB5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9750640" y="1854446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Image result for wind logo icon">
            <a:extLst>
              <a:ext uri="{FF2B5EF4-FFF2-40B4-BE49-F238E27FC236}">
                <a16:creationId xmlns:a16="http://schemas.microsoft.com/office/drawing/2014/main" id="{3F651960-18C8-4DA9-B9FA-3393D0B2C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18085" r="17400" b="28908"/>
          <a:stretch/>
        </p:blipFill>
        <p:spPr bwMode="auto">
          <a:xfrm>
            <a:off x="9138352" y="1854724"/>
            <a:ext cx="550415" cy="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1DC47C-28C7-4D19-8FB7-1019B7DAC901}"/>
              </a:ext>
            </a:extLst>
          </p:cNvPr>
          <p:cNvSpPr/>
          <p:nvPr/>
        </p:nvSpPr>
        <p:spPr>
          <a:xfrm>
            <a:off x="70035" y="71596"/>
            <a:ext cx="12043052" cy="57432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8" descr="Image result for carrot logo icon">
            <a:extLst>
              <a:ext uri="{FF2B5EF4-FFF2-40B4-BE49-F238E27FC236}">
                <a16:creationId xmlns:a16="http://schemas.microsoft.com/office/drawing/2014/main" id="{57549884-21E7-4527-A5B5-8B96B5591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8086295" y="698079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Image result for carrot logo icon">
            <a:extLst>
              <a:ext uri="{FF2B5EF4-FFF2-40B4-BE49-F238E27FC236}">
                <a16:creationId xmlns:a16="http://schemas.microsoft.com/office/drawing/2014/main" id="{527D646B-7B39-43A2-970C-9171E08FD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6267358" y="4696271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 descr="Image result for carrot logo icon">
            <a:extLst>
              <a:ext uri="{FF2B5EF4-FFF2-40B4-BE49-F238E27FC236}">
                <a16:creationId xmlns:a16="http://schemas.microsoft.com/office/drawing/2014/main" id="{1D02D169-4F2C-4273-AC1D-B7344F064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6878166" y="4131585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Image result for carrot logo icon">
            <a:extLst>
              <a:ext uri="{FF2B5EF4-FFF2-40B4-BE49-F238E27FC236}">
                <a16:creationId xmlns:a16="http://schemas.microsoft.com/office/drawing/2014/main" id="{C2DCBA51-1935-445A-9ED2-517A14926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5075149" y="667300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Image result for carrot logo icon">
            <a:extLst>
              <a:ext uri="{FF2B5EF4-FFF2-40B4-BE49-F238E27FC236}">
                <a16:creationId xmlns:a16="http://schemas.microsoft.com/office/drawing/2014/main" id="{D204F28A-8B76-4151-9EFA-570068B3F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2673805" y="1269499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Image result for carrot logo icon">
            <a:extLst>
              <a:ext uri="{FF2B5EF4-FFF2-40B4-BE49-F238E27FC236}">
                <a16:creationId xmlns:a16="http://schemas.microsoft.com/office/drawing/2014/main" id="{0E0EC977-8505-4F0E-BE0A-29F8EEB88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438540" y="3007142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8" descr="Image result for carrot logo icon">
            <a:extLst>
              <a:ext uri="{FF2B5EF4-FFF2-40B4-BE49-F238E27FC236}">
                <a16:creationId xmlns:a16="http://schemas.microsoft.com/office/drawing/2014/main" id="{F8D9E74B-894A-43BD-B4AC-966FF131A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11082004" y="676420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 descr="Image result for carrot logo icon">
            <a:extLst>
              <a:ext uri="{FF2B5EF4-FFF2-40B4-BE49-F238E27FC236}">
                <a16:creationId xmlns:a16="http://schemas.microsoft.com/office/drawing/2014/main" id="{D5F6BDA8-ECF4-4401-A5AD-476B9383D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3758" r="29224" b="9989"/>
          <a:stretch/>
        </p:blipFill>
        <p:spPr bwMode="auto">
          <a:xfrm>
            <a:off x="5075149" y="5915484"/>
            <a:ext cx="237291" cy="4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67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</dc:creator>
  <cp:lastModifiedBy>Tristan</cp:lastModifiedBy>
  <cp:revision>11</cp:revision>
  <dcterms:created xsi:type="dcterms:W3CDTF">2020-02-27T12:41:52Z</dcterms:created>
  <dcterms:modified xsi:type="dcterms:W3CDTF">2020-03-28T13:07:43Z</dcterms:modified>
</cp:coreProperties>
</file>