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E698-F343-4273-8DF4-E735FDC9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B110D0-0405-4EBB-B589-8205A961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055A9-778B-4945-830D-C9359EB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43D85-9185-40BA-A27B-90BA5C23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1D57E-A46D-4934-B9EA-C4AB883A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7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5C70-DC1E-49EF-8609-557D08C9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A681F1-59F4-4FA1-BE3A-BD1DF12A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09239-1BB2-40FF-A409-845CAC7F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21D64-5811-4538-B4FE-EC614B7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DDA29-2640-495B-8A5C-33C5668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1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2C8B0-879E-4736-877D-889543C2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617B5-A2BB-46EE-B48B-D25B52C7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3DDB1-DD2A-4DFE-A833-975BBD1F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49BE0-C1DC-4766-B17B-07DD09E3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79C6B-000E-401F-9431-DD93FD82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F6562-76FB-46FD-954E-A10E4FE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25F31-BBB3-4678-8FA3-04918F1B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36632-A754-4858-8B98-5808F434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A1214-7161-4662-A587-EE44AAF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116D3-9095-47A6-B1FB-01FE3B2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A9B8-EF27-471B-AF8E-6A20C179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AF2049-AD2B-4C94-9585-007D2FCC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91D81-5B56-4869-B263-05C68CEB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95D7C-9D6D-40B5-A951-8000EB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9924A-8424-4A87-B269-A320FA8B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4E12A-28A3-47CC-8AE6-2204B892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FB601-5E6E-424A-B4BF-C2BEA51C6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165C0E-83EF-491F-B358-E20BE04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4C876D-F90B-424C-A14F-EC8B855E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E142F2-1A18-4D26-B436-864FFEF5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9D8E2-5BC7-4359-8B57-CEBB3289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43E09-6F9E-4661-9764-2CA7C2A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2F412-3FEB-48A7-BC5E-934E055B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763A3B-821D-45BD-99C4-BC57FF5D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3376B0-9AA6-47DE-AA8F-C482E823B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413B30-D974-44B5-A2F5-52A382AC7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6E2F0E-720E-4883-BC5C-99294EEC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B52D4-7357-4889-9A6D-27B9BDF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CACEE3-4F26-428D-A379-17314BA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A1260-5836-4203-8A05-D7FB4D3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8CFA0A-2F2D-4326-9F22-4DD96D6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267345-8E86-4E9F-B0D3-D2EC5390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E9621-F787-4DDD-8498-DC305B1D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AA3C0A-872C-47A5-BB46-7C404C0D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AD9514-C699-4711-A6C4-EA54D2FB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07ED5-A54F-4CF4-B682-D543C17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68812-8142-4B58-A20A-99669F26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76250-F1AB-4823-A40B-EF0F158E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8417-74F0-4506-ABBC-6E2076984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6F9790-CCFB-4803-BEF5-DEDFE20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2815F3-78BE-47C8-847E-AC27B95C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AEBAA7-2A9F-4124-AA73-BFC3791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AD819-A890-42BB-BB32-48B09AEC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666807-03AA-4E49-8BFB-EF62A498E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52377D-6E14-4F3D-8960-F0F89565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E5A75-D710-421E-94AB-F669492A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CAFB7-5F78-48D1-A345-55B8D418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058374-4693-4A17-9ABB-0B1CA86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88AA1E-2C1D-436C-8626-FC759A7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C7618-4E1C-4FA4-9A9F-B5AFE670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4150C-4C09-49C4-BBCC-9A30CA59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D26C0-4112-4462-82CB-79B7CFD3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D25A4-279A-4220-A390-2AB17BE2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7D16C-9B91-4998-8A19-52E24A813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Check n°3 </a:t>
            </a:r>
            <a:br>
              <a:rPr lang="fr-FR" sz="8000" dirty="0">
                <a:solidFill>
                  <a:schemeClr val="bg1"/>
                </a:solidFill>
              </a:rPr>
            </a:br>
            <a:r>
              <a:rPr lang="fr-FR" sz="8000" dirty="0">
                <a:solidFill>
                  <a:schemeClr val="bg1"/>
                </a:solidFill>
              </a:rPr>
              <a:t>20 / 06 / 2018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958E07-938D-4F39-A5F8-549468D8E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Groupe composé de :</a:t>
            </a:r>
          </a:p>
          <a:p>
            <a:r>
              <a:rPr lang="fr-FR" sz="2800" dirty="0">
                <a:solidFill>
                  <a:schemeClr val="bg1"/>
                </a:solidFill>
              </a:rPr>
              <a:t>BEST Guillaume / BOECKX Niels</a:t>
            </a:r>
          </a:p>
          <a:p>
            <a:r>
              <a:rPr lang="fr-FR" sz="2800" dirty="0">
                <a:solidFill>
                  <a:schemeClr val="bg1"/>
                </a:solidFill>
              </a:rPr>
              <a:t>BOULESTEIX Tristan / FOURNEL Maxime</a:t>
            </a:r>
          </a:p>
        </p:txBody>
      </p:sp>
    </p:spTree>
    <p:extLst>
      <p:ext uri="{BB962C8B-B14F-4D97-AF65-F5344CB8AC3E}">
        <p14:creationId xmlns:p14="http://schemas.microsoft.com/office/powerpoint/2010/main" val="41048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D7930-BBA4-4BFE-BB0A-5B5A7CCD7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1757"/>
            <a:ext cx="9144000" cy="1564205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Déplacements autonomes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E236F6C-4B11-4563-B49D-ADB2AD315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Démonstration de déplacement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E81A5B8-14AB-4D2F-9E55-AF2DB4593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6343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Communication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par ondes radio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2EF7C24-CC5E-4795-95D8-630758223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b="0" dirty="0">
                <a:solidFill>
                  <a:schemeClr val="bg1"/>
                </a:solidFill>
              </a:rPr>
              <a:t>Démonstration de communication entre deux cartes Arduino</a:t>
            </a:r>
          </a:p>
        </p:txBody>
      </p:sp>
    </p:spTree>
    <p:extLst>
      <p:ext uri="{BB962C8B-B14F-4D97-AF65-F5344CB8AC3E}">
        <p14:creationId xmlns:p14="http://schemas.microsoft.com/office/powerpoint/2010/main" val="8623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D514D4B-0271-4037-96F8-2F1BC21E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828"/>
            <a:ext cx="9144000" cy="1298391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Pathfinding</a:t>
            </a:r>
          </a:p>
        </p:txBody>
      </p:sp>
    </p:spTree>
    <p:extLst>
      <p:ext uri="{BB962C8B-B14F-4D97-AF65-F5344CB8AC3E}">
        <p14:creationId xmlns:p14="http://schemas.microsoft.com/office/powerpoint/2010/main" val="12656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DB97689-EDCB-4AC7-9E93-3016A0B7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2711"/>
            <a:ext cx="9144000" cy="103257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Algorigrammes</a:t>
            </a:r>
          </a:p>
        </p:txBody>
      </p:sp>
    </p:spTree>
    <p:extLst>
      <p:ext uri="{BB962C8B-B14F-4D97-AF65-F5344CB8AC3E}">
        <p14:creationId xmlns:p14="http://schemas.microsoft.com/office/powerpoint/2010/main" val="28247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Check n°3  20 / 06 / 2018</vt:lpstr>
      <vt:lpstr>Déplacements autonomes</vt:lpstr>
      <vt:lpstr>Communication  par ondes radio</vt:lpstr>
      <vt:lpstr>Pathfinding</vt:lpstr>
      <vt:lpstr>Algorigrammes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n°3  20 / 06 / 2018</dc:title>
  <dc:creator>FOURNEL MAXIME</dc:creator>
  <cp:lastModifiedBy>FOURNEL MAXIME</cp:lastModifiedBy>
  <cp:revision>6</cp:revision>
  <dcterms:created xsi:type="dcterms:W3CDTF">2018-06-20T09:34:11Z</dcterms:created>
  <dcterms:modified xsi:type="dcterms:W3CDTF">2018-06-20T12:20:59Z</dcterms:modified>
</cp:coreProperties>
</file>