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9E698-F343-4273-8DF4-E735FDC9D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B110D0-0405-4EBB-B589-8205A9616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B055A9-778B-4945-830D-C9359EBD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D43D85-9185-40BA-A27B-90BA5C23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41D57E-A46D-4934-B9EA-C4AB883A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07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D5C70-DC1E-49EF-8609-557D08C9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A681F1-59F4-4FA1-BE3A-BD1DF12A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109239-1BB2-40FF-A409-845CAC7F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621D64-5811-4538-B4FE-EC614B74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4DDA29-2640-495B-8A5C-33C5668D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17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42C8B0-879E-4736-877D-889543C29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A617B5-A2BB-46EE-B48B-D25B52C7C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73DDB1-DD2A-4DFE-A833-975BBD1F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749BE0-C1DC-4766-B17B-07DD09E3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79C6B-000E-401F-9431-DD93FD82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75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F6562-76FB-46FD-954E-A10E4FEB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25F31-BBB3-4678-8FA3-04918F1B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236632-A754-4858-8B98-5808F434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3A1214-7161-4662-A587-EE44AAF5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7116D3-9095-47A6-B1FB-01FE3B2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AA9B8-EF27-471B-AF8E-6A20C179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AF2049-AD2B-4C94-9585-007D2FCCA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291D81-5B56-4869-B263-05C68CEB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D95D7C-9D6D-40B5-A951-8000EBE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D9924A-8424-4A87-B269-A320FA8B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42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4E12A-28A3-47CC-8AE6-2204B892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FB601-5E6E-424A-B4BF-C2BEA51C6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165C0E-83EF-491F-B358-E20BE044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4C876D-F90B-424C-A14F-EC8B855E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E142F2-1A18-4D26-B436-864FFEF5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B9D8E2-5BC7-4359-8B57-CEBB3289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5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43E09-6F9E-4661-9764-2CA7C2AD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D2F412-3FEB-48A7-BC5E-934E055B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763A3B-821D-45BD-99C4-BC57FF5D0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3376B0-9AA6-47DE-AA8F-C482E823B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413B30-D974-44B5-A2F5-52A382AC7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6E2F0E-720E-4883-BC5C-99294EEC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6B52D4-7357-4889-9A6D-27B9BDF4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CACEE3-4F26-428D-A379-17314BA7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35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A1260-5836-4203-8A05-D7FB4D32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8CFA0A-2F2D-4326-9F22-4DD96D6A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267345-8E86-4E9F-B0D3-D2EC5390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8E9621-F787-4DDD-8498-DC305B1D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34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AA3C0A-872C-47A5-BB46-7C404C0D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AD9514-C699-4711-A6C4-EA54D2FB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F07ED5-A54F-4CF4-B682-D543C17C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36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68812-8142-4B58-A20A-99669F26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976250-F1AB-4823-A40B-EF0F158E2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2D8417-74F0-4506-ABBC-6E2076984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6F9790-CCFB-4803-BEF5-DEDFE209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2815F3-78BE-47C8-847E-AC27B95C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AEBAA7-2A9F-4124-AA73-BFC37912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5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AD819-A890-42BB-BB32-48B09AEC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666807-03AA-4E49-8BFB-EF62A498E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52377D-6E14-4F3D-8960-F0F89565D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7E5A75-D710-421E-94AB-F669492A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CAFB7-5F78-48D1-A345-55B8D418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058374-4693-4A17-9ABB-0B1CA867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59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88AA1E-2C1D-436C-8626-FC759A7D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3C7618-4E1C-4FA4-9A9F-B5AFE6704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B4150C-4C09-49C4-BBCC-9A30CA595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A6F4-7D15-427B-9A46-6CFB66C3A7AC}" type="datetimeFigureOut">
              <a:rPr lang="fr-FR" smtClean="0"/>
              <a:t>20/06/2018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8D26C0-4112-4462-82CB-79B7CFD37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AD25A4-279A-4220-A390-2AB17BE27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421E4-5AA9-46DA-8009-0F5B26A53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63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7D16C-9B91-4998-8A19-52E24A813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000" dirty="0">
                <a:solidFill>
                  <a:schemeClr val="bg1"/>
                </a:solidFill>
              </a:rPr>
              <a:t>Check n°3 </a:t>
            </a:r>
            <a:br>
              <a:rPr lang="fr-FR" sz="8000" dirty="0">
                <a:solidFill>
                  <a:schemeClr val="bg1"/>
                </a:solidFill>
              </a:rPr>
            </a:br>
            <a:r>
              <a:rPr lang="fr-FR" sz="8000" dirty="0">
                <a:solidFill>
                  <a:schemeClr val="bg1"/>
                </a:solidFill>
              </a:rPr>
              <a:t>20 / 06 / 2018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958E07-938D-4F39-A5F8-549468D8E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Groupe composé de :</a:t>
            </a:r>
          </a:p>
          <a:p>
            <a:r>
              <a:rPr lang="fr-FR" sz="2800" dirty="0">
                <a:solidFill>
                  <a:schemeClr val="bg1"/>
                </a:solidFill>
              </a:rPr>
              <a:t>BEST Guillaume / BOECKX Niels</a:t>
            </a:r>
          </a:p>
          <a:p>
            <a:r>
              <a:rPr lang="fr-FR" sz="2800" dirty="0">
                <a:solidFill>
                  <a:schemeClr val="bg1"/>
                </a:solidFill>
              </a:rPr>
              <a:t>BOULESTEIX Tristan / FOURNEL Maxime</a:t>
            </a:r>
          </a:p>
        </p:txBody>
      </p:sp>
    </p:spTree>
    <p:extLst>
      <p:ext uri="{BB962C8B-B14F-4D97-AF65-F5344CB8AC3E}">
        <p14:creationId xmlns:p14="http://schemas.microsoft.com/office/powerpoint/2010/main" val="410480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D7930-BBA4-4BFE-BB0A-5B5A7CCD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9A57C3-290B-4350-8252-57A26151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23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AC022-7859-40FC-A391-8A4D1664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7804C-9D17-4D18-956C-DF2BB5947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3924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Check n°3  20 / 06 / 2018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n°3  20 / 06 / 2018</dc:title>
  <dc:creator>FOURNEL MAXIME</dc:creator>
  <cp:lastModifiedBy>FOURNEL MAXIME</cp:lastModifiedBy>
  <cp:revision>1</cp:revision>
  <dcterms:created xsi:type="dcterms:W3CDTF">2018-06-20T09:34:11Z</dcterms:created>
  <dcterms:modified xsi:type="dcterms:W3CDTF">2018-06-20T09:39:32Z</dcterms:modified>
</cp:coreProperties>
</file>