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100" d="100"/>
          <a:sy n="100" d="100"/>
        </p:scale>
        <p:origin x="-270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0964-7130-46E9-A053-4764095C1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B5332-E47F-435E-95B2-444B03FDF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70018-7CCD-492E-A2FE-84839832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1CED-2B47-496B-AC3B-943A71B91718}" type="datetimeFigureOut">
              <a:rPr lang="en-AU" smtClean="0"/>
              <a:t>5/11/2021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37588-813F-4E1C-A33B-0B956BB7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1CE9C-DDFD-4D52-B049-E0EFA743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196E-D76F-4D93-A897-31385C84A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880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42C0-AAE0-49FD-A705-8F752157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C869B-4A2B-4E91-86E3-AE9C701D4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665DF-2EA3-49F0-A10A-4C153B63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1CED-2B47-496B-AC3B-943A71B91718}" type="datetimeFigureOut">
              <a:rPr lang="en-AU" smtClean="0"/>
              <a:t>5/11/2021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EBCC2-C3FF-4A76-8F13-1D491957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BD179-0EAB-4259-853D-2E75F42A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196E-D76F-4D93-A897-31385C84A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6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5D276-C284-43AE-9C6E-BA41A9117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024BC-CC8B-4CF6-9E12-FFB644DF4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8038F-B304-4CEE-A341-D4935298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1CED-2B47-496B-AC3B-943A71B91718}" type="datetimeFigureOut">
              <a:rPr lang="en-AU" smtClean="0"/>
              <a:t>5/11/2021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11DB1-D99B-44D6-9804-3FF302AD8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16603-C0A9-41E5-9B1D-D7F08254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196E-D76F-4D93-A897-31385C84A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54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C4EE-8981-49B2-9B66-61E691EB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E61F1-72E8-4F5A-82C4-40F95C456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F80A6-50A9-4CC3-969D-A0676C8B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1CED-2B47-496B-AC3B-943A71B91718}" type="datetimeFigureOut">
              <a:rPr lang="en-AU" smtClean="0"/>
              <a:t>5/11/2021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E86FA-EE27-4505-946C-54CEC857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5EA00-6260-46F4-85FD-A8765801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196E-D76F-4D93-A897-31385C84A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900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C2E1-D0C6-4805-8535-F4DAF408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FF083-B1AB-4AA0-AE51-C34F26870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1F869-9A7D-4509-B8FE-B95E138D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1CED-2B47-496B-AC3B-943A71B91718}" type="datetimeFigureOut">
              <a:rPr lang="en-AU" smtClean="0"/>
              <a:t>5/11/2021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23A6-DA0B-4BCF-B04B-C94DE591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4B7E4-F223-4DFF-AB8C-4CD0A86A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196E-D76F-4D93-A897-31385C84A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32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DE54-A08C-4431-A84A-325937C1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F7C47-71D9-4F32-837C-2C9B98E78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C9C8A-D325-4E21-A25A-ABDF7027F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94911-0892-43FC-A311-451BE0DC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1CED-2B47-496B-AC3B-943A71B91718}" type="datetimeFigureOut">
              <a:rPr lang="en-AU" smtClean="0"/>
              <a:t>5/11/2021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40DFD-3EE5-4F47-9A83-98838775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88470-1687-416F-A2DE-11DAF3CB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196E-D76F-4D93-A897-31385C84A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789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7B3D-D2D5-4581-B35B-DF4399B8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F59D1-54EC-4D58-B54E-E37043AF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B2612-0AA6-4592-B200-AAEFDABCC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F89D-572A-4944-9EDC-6ABA578EF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C2052-91F0-4FB1-9F5B-468EE6055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27CD6-F9A9-4EF3-9977-81811974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1CED-2B47-496B-AC3B-943A71B91718}" type="datetimeFigureOut">
              <a:rPr lang="en-AU" smtClean="0"/>
              <a:t>5/11/2021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0474D-2258-4CF5-A5A3-AA228878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D4C7F-A639-445C-A457-C05CC1CB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196E-D76F-4D93-A897-31385C84A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3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BC94-A7DC-4FBC-A0C2-A3975183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A90A7-25C4-48CE-94E1-BA277B81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1CED-2B47-496B-AC3B-943A71B91718}" type="datetimeFigureOut">
              <a:rPr lang="en-AU" smtClean="0"/>
              <a:t>5/11/2021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6A2FA-5296-409A-A97A-0C1DA090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626B8-3763-4DB4-BE94-2C3710F9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196E-D76F-4D93-A897-31385C84A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703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BF96A-AB39-49DD-B68A-174F78E7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1CED-2B47-496B-AC3B-943A71B91718}" type="datetimeFigureOut">
              <a:rPr lang="en-AU" smtClean="0"/>
              <a:t>5/11/2021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E09CE-341E-4393-82B1-61B998E9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04906-8420-41FB-9831-E4C7753E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196E-D76F-4D93-A897-31385C84A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61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7F36-4DE7-4D5E-B3EF-276324C5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794C-0192-48FC-99FB-DBA2BB590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5DB6D-EF2D-4BD8-A4C6-8D4B304C8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68937-7154-4326-88FA-BA4A1C12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1CED-2B47-496B-AC3B-943A71B91718}" type="datetimeFigureOut">
              <a:rPr lang="en-AU" smtClean="0"/>
              <a:t>5/11/2021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CCA68-9BCE-4350-B133-9A6D5B4D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61E35-79B4-4C0B-B9D5-FABCB104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196E-D76F-4D93-A897-31385C84A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40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C5F5-0AE5-4751-ABC5-1B13A672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C6DE76-6908-4755-A949-EE4BA44F6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11A45-59DD-4B99-919C-45713093E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D6C7B-7641-48B1-8D24-99209E2E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1CED-2B47-496B-AC3B-943A71B91718}" type="datetimeFigureOut">
              <a:rPr lang="en-AU" smtClean="0"/>
              <a:t>5/11/2021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AEFD0-BDEF-4DE2-A87D-582D9DBC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2F413-04C1-4C07-965F-D281D9D4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196E-D76F-4D93-A897-31385C84A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67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B8976-A14B-4D86-9513-9CE7C872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9B4B6-26A3-49A7-B53C-8A2860589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EAAA2-88FF-41B2-9400-86626EF1A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81CED-2B47-496B-AC3B-943A71B91718}" type="datetimeFigureOut">
              <a:rPr lang="en-AU" smtClean="0"/>
              <a:t>5/11/2021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5CCC0-EA63-4AE3-8523-9D7C12AC8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6FE23-9E53-4E07-A75A-E1AEF301A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196E-D76F-4D93-A897-31385C84A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011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85A1-D7A2-4765-93AE-50DF94A0D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FCAC4-EA41-4180-9C9F-1E83ED228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455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615 BEST &amp;quot;Chequered Flag&amp;quot; IMAGES, STOCK PHOTOS &amp;amp; VECTORS | Adobe Stock">
            <a:extLst>
              <a:ext uri="{FF2B5EF4-FFF2-40B4-BE49-F238E27FC236}">
                <a16:creationId xmlns:a16="http://schemas.microsoft.com/office/drawing/2014/main" id="{907FBBFF-8554-4D0B-B165-9956C1129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228" y="2238704"/>
            <a:ext cx="929753" cy="67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F961670B-D755-483B-B2E2-C5DDEDE42126}"/>
              </a:ext>
            </a:extLst>
          </p:cNvPr>
          <p:cNvGrpSpPr/>
          <p:nvPr/>
        </p:nvGrpSpPr>
        <p:grpSpPr>
          <a:xfrm>
            <a:off x="1082566" y="1481959"/>
            <a:ext cx="2259724" cy="2186152"/>
            <a:chOff x="1082566" y="1481959"/>
            <a:chExt cx="2259724" cy="218615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636EA9D-A2F8-4C49-A2AC-6A0BE84DF514}"/>
                </a:ext>
              </a:extLst>
            </p:cNvPr>
            <p:cNvSpPr/>
            <p:nvPr/>
          </p:nvSpPr>
          <p:spPr>
            <a:xfrm>
              <a:off x="1082566" y="1481959"/>
              <a:ext cx="672662" cy="67266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B624B0-0FEC-40A4-B3D9-DF3F7CC69DB2}"/>
                </a:ext>
              </a:extLst>
            </p:cNvPr>
            <p:cNvSpPr/>
            <p:nvPr/>
          </p:nvSpPr>
          <p:spPr>
            <a:xfrm>
              <a:off x="2669628" y="1481959"/>
              <a:ext cx="672662" cy="67266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275BCFC-3945-47B0-95BE-159A7982E72D}"/>
                </a:ext>
              </a:extLst>
            </p:cNvPr>
            <p:cNvSpPr/>
            <p:nvPr/>
          </p:nvSpPr>
          <p:spPr>
            <a:xfrm>
              <a:off x="1082566" y="2995449"/>
              <a:ext cx="672662" cy="67266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7DA127-6FCE-4AA3-BADA-2AD05019E801}"/>
                </a:ext>
              </a:extLst>
            </p:cNvPr>
            <p:cNvSpPr/>
            <p:nvPr/>
          </p:nvSpPr>
          <p:spPr>
            <a:xfrm>
              <a:off x="2669628" y="2995449"/>
              <a:ext cx="672662" cy="67266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AD3671-2BF4-4A17-8530-2AD640BD88D0}"/>
                </a:ext>
              </a:extLst>
            </p:cNvPr>
            <p:cNvSpPr txBox="1"/>
            <p:nvPr/>
          </p:nvSpPr>
          <p:spPr>
            <a:xfrm>
              <a:off x="1250731" y="1633624"/>
              <a:ext cx="33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365E5E-2C4A-42CF-BC11-D3C5D00CA770}"/>
                </a:ext>
              </a:extLst>
            </p:cNvPr>
            <p:cNvSpPr txBox="1"/>
            <p:nvPr/>
          </p:nvSpPr>
          <p:spPr>
            <a:xfrm>
              <a:off x="2837792" y="1633624"/>
              <a:ext cx="33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9719E1-9477-4693-ADF4-E2B01AE68AD8}"/>
                </a:ext>
              </a:extLst>
            </p:cNvPr>
            <p:cNvSpPr txBox="1"/>
            <p:nvPr/>
          </p:nvSpPr>
          <p:spPr>
            <a:xfrm>
              <a:off x="1250730" y="3147114"/>
              <a:ext cx="33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9D915A-C81D-49B5-8B09-8BBF64D393CA}"/>
                </a:ext>
              </a:extLst>
            </p:cNvPr>
            <p:cNvSpPr txBox="1"/>
            <p:nvPr/>
          </p:nvSpPr>
          <p:spPr>
            <a:xfrm>
              <a:off x="2848304" y="3147114"/>
              <a:ext cx="33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3</a:t>
              </a:r>
            </a:p>
          </p:txBody>
        </p:sp>
      </p:grp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EF077052-DBC0-4FC4-B0EE-E73B5D31DEDE}"/>
              </a:ext>
            </a:extLst>
          </p:cNvPr>
          <p:cNvGrpSpPr/>
          <p:nvPr/>
        </p:nvGrpSpPr>
        <p:grpSpPr>
          <a:xfrm>
            <a:off x="4661341" y="562295"/>
            <a:ext cx="557048" cy="709457"/>
            <a:chOff x="4661341" y="562295"/>
            <a:chExt cx="557048" cy="70945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143BB31-0AD3-46D3-A1A2-DC4F89905310}"/>
                </a:ext>
              </a:extLst>
            </p:cNvPr>
            <p:cNvSpPr/>
            <p:nvPr/>
          </p:nvSpPr>
          <p:spPr>
            <a:xfrm flipH="1" flipV="1">
              <a:off x="4661341" y="1034340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678CBB-A0C4-4CBA-A7A9-96C57F1AF4F2}"/>
                </a:ext>
              </a:extLst>
            </p:cNvPr>
            <p:cNvSpPr/>
            <p:nvPr/>
          </p:nvSpPr>
          <p:spPr>
            <a:xfrm flipH="1" flipV="1">
              <a:off x="4772751" y="1034340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7EDEBD5-6F5D-45DB-A061-90936FB9103C}"/>
                </a:ext>
              </a:extLst>
            </p:cNvPr>
            <p:cNvSpPr/>
            <p:nvPr/>
          </p:nvSpPr>
          <p:spPr>
            <a:xfrm flipH="1" flipV="1">
              <a:off x="4884160" y="1034340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1E5793-5F17-47EE-9BBE-05FE6FCAFBB6}"/>
                </a:ext>
              </a:extLst>
            </p:cNvPr>
            <p:cNvSpPr/>
            <p:nvPr/>
          </p:nvSpPr>
          <p:spPr>
            <a:xfrm flipH="1" flipV="1">
              <a:off x="4995570" y="1034340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CDE68E-8487-42B0-8AA6-38EBF682DA85}"/>
                </a:ext>
              </a:extLst>
            </p:cNvPr>
            <p:cNvSpPr/>
            <p:nvPr/>
          </p:nvSpPr>
          <p:spPr>
            <a:xfrm flipH="1" flipV="1">
              <a:off x="5106979" y="1034340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9EE3B1-1506-4135-8A52-C0DD2B29F584}"/>
                </a:ext>
              </a:extLst>
            </p:cNvPr>
            <p:cNvSpPr/>
            <p:nvPr/>
          </p:nvSpPr>
          <p:spPr>
            <a:xfrm flipH="1" flipV="1">
              <a:off x="4661341" y="915633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83A92-62E1-40D2-B8EE-8051113F9761}"/>
                </a:ext>
              </a:extLst>
            </p:cNvPr>
            <p:cNvSpPr/>
            <p:nvPr/>
          </p:nvSpPr>
          <p:spPr>
            <a:xfrm flipH="1" flipV="1">
              <a:off x="4772751" y="915633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FDE29B-9439-4B4E-9E53-B83E09E39EC6}"/>
                </a:ext>
              </a:extLst>
            </p:cNvPr>
            <p:cNvSpPr/>
            <p:nvPr/>
          </p:nvSpPr>
          <p:spPr>
            <a:xfrm flipH="1" flipV="1">
              <a:off x="4884160" y="915633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F2857D3-E43B-45F7-B6AC-20DE2AC72A75}"/>
                </a:ext>
              </a:extLst>
            </p:cNvPr>
            <p:cNvSpPr/>
            <p:nvPr/>
          </p:nvSpPr>
          <p:spPr>
            <a:xfrm flipH="1" flipV="1">
              <a:off x="4995570" y="915633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A573BA-A8B8-4724-AEDD-99DA8391EDC7}"/>
                </a:ext>
              </a:extLst>
            </p:cNvPr>
            <p:cNvSpPr/>
            <p:nvPr/>
          </p:nvSpPr>
          <p:spPr>
            <a:xfrm flipH="1" flipV="1">
              <a:off x="5106979" y="915633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EE3934A-D6FC-431A-BC7C-B1C2A3A712E0}"/>
                </a:ext>
              </a:extLst>
            </p:cNvPr>
            <p:cNvSpPr/>
            <p:nvPr/>
          </p:nvSpPr>
          <p:spPr>
            <a:xfrm flipH="1" flipV="1">
              <a:off x="4661341" y="799708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3147A2A-D033-448B-A84C-E84E4087295C}"/>
                </a:ext>
              </a:extLst>
            </p:cNvPr>
            <p:cNvSpPr/>
            <p:nvPr/>
          </p:nvSpPr>
          <p:spPr>
            <a:xfrm flipH="1" flipV="1">
              <a:off x="4772751" y="799708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47D0AB8-21B4-46BA-83F3-A56F5F2E2F03}"/>
                </a:ext>
              </a:extLst>
            </p:cNvPr>
            <p:cNvSpPr/>
            <p:nvPr/>
          </p:nvSpPr>
          <p:spPr>
            <a:xfrm flipH="1" flipV="1">
              <a:off x="4884160" y="799708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BDFEEB-F701-497F-B9DD-3FFD36C0ABE5}"/>
                </a:ext>
              </a:extLst>
            </p:cNvPr>
            <p:cNvSpPr/>
            <p:nvPr/>
          </p:nvSpPr>
          <p:spPr>
            <a:xfrm flipH="1" flipV="1">
              <a:off x="4995570" y="799708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782B405-E245-4899-9EAF-99EBC1090295}"/>
                </a:ext>
              </a:extLst>
            </p:cNvPr>
            <p:cNvSpPr/>
            <p:nvPr/>
          </p:nvSpPr>
          <p:spPr>
            <a:xfrm flipH="1" flipV="1">
              <a:off x="5106979" y="799708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A3711E5-0DE6-4DFB-A64E-DB7033A33C96}"/>
                </a:ext>
              </a:extLst>
            </p:cNvPr>
            <p:cNvSpPr/>
            <p:nvPr/>
          </p:nvSpPr>
          <p:spPr>
            <a:xfrm flipH="1" flipV="1">
              <a:off x="4661341" y="681002"/>
              <a:ext cx="111410" cy="11870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1056838-AA2F-4FD4-A4FF-F6B716BDA323}"/>
                </a:ext>
              </a:extLst>
            </p:cNvPr>
            <p:cNvSpPr/>
            <p:nvPr/>
          </p:nvSpPr>
          <p:spPr>
            <a:xfrm flipH="1" flipV="1">
              <a:off x="4772751" y="681002"/>
              <a:ext cx="111410" cy="11870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121393B-9B9E-4A18-883F-794A3A607864}"/>
                </a:ext>
              </a:extLst>
            </p:cNvPr>
            <p:cNvSpPr/>
            <p:nvPr/>
          </p:nvSpPr>
          <p:spPr>
            <a:xfrm flipH="1" flipV="1">
              <a:off x="4884160" y="681002"/>
              <a:ext cx="111410" cy="11870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2E4C539-A5B5-4911-A063-23FF5C697C5F}"/>
                </a:ext>
              </a:extLst>
            </p:cNvPr>
            <p:cNvSpPr/>
            <p:nvPr/>
          </p:nvSpPr>
          <p:spPr>
            <a:xfrm flipH="1" flipV="1">
              <a:off x="4995570" y="681002"/>
              <a:ext cx="111410" cy="11870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305379-E41F-4767-B37E-ED1994477097}"/>
                </a:ext>
              </a:extLst>
            </p:cNvPr>
            <p:cNvSpPr/>
            <p:nvPr/>
          </p:nvSpPr>
          <p:spPr>
            <a:xfrm flipH="1" flipV="1">
              <a:off x="5106979" y="681002"/>
              <a:ext cx="111410" cy="11870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88622D2-801A-450E-A18A-484CEAA41DC2}"/>
                </a:ext>
              </a:extLst>
            </p:cNvPr>
            <p:cNvSpPr/>
            <p:nvPr/>
          </p:nvSpPr>
          <p:spPr>
            <a:xfrm flipH="1" flipV="1">
              <a:off x="4661341" y="562295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D4229E9-93B9-4ECC-BE6C-43A1B8461B44}"/>
                </a:ext>
              </a:extLst>
            </p:cNvPr>
            <p:cNvSpPr/>
            <p:nvPr/>
          </p:nvSpPr>
          <p:spPr>
            <a:xfrm flipH="1" flipV="1">
              <a:off x="4772751" y="562295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EA39794-E546-49F2-A0F9-7DB87D1A1367}"/>
                </a:ext>
              </a:extLst>
            </p:cNvPr>
            <p:cNvSpPr/>
            <p:nvPr/>
          </p:nvSpPr>
          <p:spPr>
            <a:xfrm flipH="1" flipV="1">
              <a:off x="4884160" y="562295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E858E3D-7723-4136-BE83-8D754A507A25}"/>
                </a:ext>
              </a:extLst>
            </p:cNvPr>
            <p:cNvSpPr/>
            <p:nvPr/>
          </p:nvSpPr>
          <p:spPr>
            <a:xfrm flipH="1" flipV="1">
              <a:off x="4995570" y="562295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F4A0C32-D4D4-4A9C-B2F4-B80F48F58380}"/>
                </a:ext>
              </a:extLst>
            </p:cNvPr>
            <p:cNvSpPr/>
            <p:nvPr/>
          </p:nvSpPr>
          <p:spPr>
            <a:xfrm flipH="1" flipV="1">
              <a:off x="5106979" y="562295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6A5CDCE3-EF30-483D-959E-AFF97EE7939D}"/>
                </a:ext>
              </a:extLst>
            </p:cNvPr>
            <p:cNvGrpSpPr/>
            <p:nvPr/>
          </p:nvGrpSpPr>
          <p:grpSpPr>
            <a:xfrm>
              <a:off x="4661341" y="1153046"/>
              <a:ext cx="557048" cy="118706"/>
              <a:chOff x="4661341" y="1153046"/>
              <a:chExt cx="557048" cy="11870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21853EF-C031-4453-9ED8-C18CD3605124}"/>
                  </a:ext>
                </a:extLst>
              </p:cNvPr>
              <p:cNvSpPr/>
              <p:nvPr/>
            </p:nvSpPr>
            <p:spPr>
              <a:xfrm flipH="1" flipV="1">
                <a:off x="4661341" y="1153046"/>
                <a:ext cx="111410" cy="118706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3DCE853-0BE0-48D8-9BD7-6AE7A3E0B9F5}"/>
                  </a:ext>
                </a:extLst>
              </p:cNvPr>
              <p:cNvSpPr/>
              <p:nvPr/>
            </p:nvSpPr>
            <p:spPr>
              <a:xfrm flipH="1" flipV="1">
                <a:off x="4772751" y="1153046"/>
                <a:ext cx="111410" cy="118706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084F216-6449-4ACF-90FE-98513C28A79C}"/>
                  </a:ext>
                </a:extLst>
              </p:cNvPr>
              <p:cNvSpPr/>
              <p:nvPr/>
            </p:nvSpPr>
            <p:spPr>
              <a:xfrm flipH="1" flipV="1">
                <a:off x="4884160" y="1153046"/>
                <a:ext cx="111410" cy="118706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A1FD39F-8473-4368-91FF-6365B6DF8369}"/>
                  </a:ext>
                </a:extLst>
              </p:cNvPr>
              <p:cNvSpPr/>
              <p:nvPr/>
            </p:nvSpPr>
            <p:spPr>
              <a:xfrm flipH="1" flipV="1">
                <a:off x="4995570" y="1153046"/>
                <a:ext cx="111410" cy="118706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B481ECE-5861-4C2D-BF38-18E228FCFAB5}"/>
                  </a:ext>
                </a:extLst>
              </p:cNvPr>
              <p:cNvSpPr/>
              <p:nvPr/>
            </p:nvSpPr>
            <p:spPr>
              <a:xfrm flipH="1" flipV="1">
                <a:off x="5106979" y="1153046"/>
                <a:ext cx="111410" cy="118706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5ABAC64-CA9A-49EF-9DEF-565E2BC8D7C9}"/>
              </a:ext>
            </a:extLst>
          </p:cNvPr>
          <p:cNvGrpSpPr/>
          <p:nvPr/>
        </p:nvGrpSpPr>
        <p:grpSpPr>
          <a:xfrm>
            <a:off x="4572001" y="1481959"/>
            <a:ext cx="2259724" cy="2186152"/>
            <a:chOff x="1082566" y="1481959"/>
            <a:chExt cx="2259724" cy="218615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E79454E-F672-4F4B-B219-654F80B43628}"/>
                </a:ext>
              </a:extLst>
            </p:cNvPr>
            <p:cNvSpPr/>
            <p:nvPr/>
          </p:nvSpPr>
          <p:spPr>
            <a:xfrm>
              <a:off x="1082566" y="1481959"/>
              <a:ext cx="672662" cy="67266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6DA848-1016-4349-9E49-973C90280EC4}"/>
                </a:ext>
              </a:extLst>
            </p:cNvPr>
            <p:cNvSpPr/>
            <p:nvPr/>
          </p:nvSpPr>
          <p:spPr>
            <a:xfrm>
              <a:off x="2669628" y="1481959"/>
              <a:ext cx="672662" cy="67266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99ECD33-2AC8-4557-84C6-8F7B3AC989F0}"/>
                </a:ext>
              </a:extLst>
            </p:cNvPr>
            <p:cNvSpPr/>
            <p:nvPr/>
          </p:nvSpPr>
          <p:spPr>
            <a:xfrm>
              <a:off x="1082566" y="2995449"/>
              <a:ext cx="672662" cy="67266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2E9EB00-3F78-451A-9FC5-FEE08BC66838}"/>
                </a:ext>
              </a:extLst>
            </p:cNvPr>
            <p:cNvSpPr/>
            <p:nvPr/>
          </p:nvSpPr>
          <p:spPr>
            <a:xfrm>
              <a:off x="2669628" y="2995449"/>
              <a:ext cx="672662" cy="67266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571A6D-BB90-4FEF-9933-CDE113B80FD2}"/>
                </a:ext>
              </a:extLst>
            </p:cNvPr>
            <p:cNvSpPr txBox="1"/>
            <p:nvPr/>
          </p:nvSpPr>
          <p:spPr>
            <a:xfrm>
              <a:off x="1250731" y="1633624"/>
              <a:ext cx="33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9BD0D2-BEBB-46D8-ACD5-1C1AFD0DEB3D}"/>
                </a:ext>
              </a:extLst>
            </p:cNvPr>
            <p:cNvSpPr txBox="1"/>
            <p:nvPr/>
          </p:nvSpPr>
          <p:spPr>
            <a:xfrm>
              <a:off x="2837792" y="1633624"/>
              <a:ext cx="33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9E819D2-03C4-4C62-B7FD-2FA55421F245}"/>
                </a:ext>
              </a:extLst>
            </p:cNvPr>
            <p:cNvSpPr txBox="1"/>
            <p:nvPr/>
          </p:nvSpPr>
          <p:spPr>
            <a:xfrm>
              <a:off x="1250730" y="3147114"/>
              <a:ext cx="33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91580FE-FAC9-4B39-908A-BA32A5D5CC2E}"/>
                </a:ext>
              </a:extLst>
            </p:cNvPr>
            <p:cNvSpPr txBox="1"/>
            <p:nvPr/>
          </p:nvSpPr>
          <p:spPr>
            <a:xfrm>
              <a:off x="2848304" y="3147114"/>
              <a:ext cx="33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38E16D7-B6A8-4730-9D9C-4762D02A7243}"/>
              </a:ext>
            </a:extLst>
          </p:cNvPr>
          <p:cNvGrpSpPr/>
          <p:nvPr/>
        </p:nvGrpSpPr>
        <p:grpSpPr>
          <a:xfrm>
            <a:off x="8177048" y="1481959"/>
            <a:ext cx="2259724" cy="2186152"/>
            <a:chOff x="1082566" y="1481959"/>
            <a:chExt cx="2259724" cy="218615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06C7458-C435-4185-A30F-A05F9690A583}"/>
                </a:ext>
              </a:extLst>
            </p:cNvPr>
            <p:cNvSpPr/>
            <p:nvPr/>
          </p:nvSpPr>
          <p:spPr>
            <a:xfrm>
              <a:off x="1082566" y="1481959"/>
              <a:ext cx="672662" cy="67266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7D57DAD-8932-412D-8BAF-6E4FAC67C92E}"/>
                </a:ext>
              </a:extLst>
            </p:cNvPr>
            <p:cNvSpPr/>
            <p:nvPr/>
          </p:nvSpPr>
          <p:spPr>
            <a:xfrm>
              <a:off x="2669628" y="1481959"/>
              <a:ext cx="672662" cy="67266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BCE4D5D-1977-420E-91D3-065E7106F3CF}"/>
                </a:ext>
              </a:extLst>
            </p:cNvPr>
            <p:cNvSpPr/>
            <p:nvPr/>
          </p:nvSpPr>
          <p:spPr>
            <a:xfrm>
              <a:off x="1082566" y="2995449"/>
              <a:ext cx="672662" cy="67266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0F062D6-BDAE-4343-847C-EB13864118BC}"/>
                </a:ext>
              </a:extLst>
            </p:cNvPr>
            <p:cNvSpPr/>
            <p:nvPr/>
          </p:nvSpPr>
          <p:spPr>
            <a:xfrm>
              <a:off x="2669628" y="2995449"/>
              <a:ext cx="672662" cy="67266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7183CD5-8F59-402F-AABB-4E4CFC0E1031}"/>
                </a:ext>
              </a:extLst>
            </p:cNvPr>
            <p:cNvSpPr txBox="1"/>
            <p:nvPr/>
          </p:nvSpPr>
          <p:spPr>
            <a:xfrm>
              <a:off x="1250731" y="1633624"/>
              <a:ext cx="33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CCFC5B0-6218-4155-9F35-ABF5B4B8EA7F}"/>
                </a:ext>
              </a:extLst>
            </p:cNvPr>
            <p:cNvSpPr txBox="1"/>
            <p:nvPr/>
          </p:nvSpPr>
          <p:spPr>
            <a:xfrm>
              <a:off x="2837792" y="1633624"/>
              <a:ext cx="33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634728A-37F2-4BB9-AB10-78B831C33AF1}"/>
                </a:ext>
              </a:extLst>
            </p:cNvPr>
            <p:cNvSpPr txBox="1"/>
            <p:nvPr/>
          </p:nvSpPr>
          <p:spPr>
            <a:xfrm>
              <a:off x="1250730" y="3147114"/>
              <a:ext cx="33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41EF722-4035-497A-AD8C-59EFDBB54C01}"/>
                </a:ext>
              </a:extLst>
            </p:cNvPr>
            <p:cNvSpPr txBox="1"/>
            <p:nvPr/>
          </p:nvSpPr>
          <p:spPr>
            <a:xfrm>
              <a:off x="2848304" y="3147114"/>
              <a:ext cx="33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3</a:t>
              </a:r>
            </a:p>
          </p:txBody>
        </p:sp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60526CE0-435B-48A0-A631-A9C81C478D27}"/>
              </a:ext>
            </a:extLst>
          </p:cNvPr>
          <p:cNvGrpSpPr/>
          <p:nvPr/>
        </p:nvGrpSpPr>
        <p:grpSpPr>
          <a:xfrm>
            <a:off x="6216868" y="3922984"/>
            <a:ext cx="557048" cy="709457"/>
            <a:chOff x="6216868" y="3922984"/>
            <a:chExt cx="557048" cy="709457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40555C1-279D-4A7C-A55D-0815D071DD0D}"/>
                </a:ext>
              </a:extLst>
            </p:cNvPr>
            <p:cNvSpPr/>
            <p:nvPr/>
          </p:nvSpPr>
          <p:spPr>
            <a:xfrm flipH="1" flipV="1">
              <a:off x="6216868" y="4395029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696757C-5025-4951-B815-636272967B87}"/>
                </a:ext>
              </a:extLst>
            </p:cNvPr>
            <p:cNvSpPr/>
            <p:nvPr/>
          </p:nvSpPr>
          <p:spPr>
            <a:xfrm flipH="1" flipV="1">
              <a:off x="6328278" y="4395029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3287F66-ADC8-4509-A0B0-A21A4E598C0F}"/>
                </a:ext>
              </a:extLst>
            </p:cNvPr>
            <p:cNvSpPr/>
            <p:nvPr/>
          </p:nvSpPr>
          <p:spPr>
            <a:xfrm flipH="1" flipV="1">
              <a:off x="6439687" y="4395029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37D182A-7B22-4D82-A4CD-1981C82BBF0D}"/>
                </a:ext>
              </a:extLst>
            </p:cNvPr>
            <p:cNvSpPr/>
            <p:nvPr/>
          </p:nvSpPr>
          <p:spPr>
            <a:xfrm flipH="1" flipV="1">
              <a:off x="6551097" y="4395029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8D3504C-E37C-47C6-8F3F-2FEAD229662C}"/>
                </a:ext>
              </a:extLst>
            </p:cNvPr>
            <p:cNvSpPr/>
            <p:nvPr/>
          </p:nvSpPr>
          <p:spPr>
            <a:xfrm flipH="1" flipV="1">
              <a:off x="6662506" y="4395029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500BE95-32EB-4C27-B3FD-A78450482DCA}"/>
                </a:ext>
              </a:extLst>
            </p:cNvPr>
            <p:cNvSpPr/>
            <p:nvPr/>
          </p:nvSpPr>
          <p:spPr>
            <a:xfrm flipH="1" flipV="1">
              <a:off x="6216868" y="4276322"/>
              <a:ext cx="111410" cy="11870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EFE5223-7F70-4C3A-837A-AEC2A008C42D}"/>
                </a:ext>
              </a:extLst>
            </p:cNvPr>
            <p:cNvSpPr/>
            <p:nvPr/>
          </p:nvSpPr>
          <p:spPr>
            <a:xfrm flipH="1" flipV="1">
              <a:off x="6328278" y="4276322"/>
              <a:ext cx="111410" cy="11870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5AC4D47-6A28-4083-A08E-2202F7384E1A}"/>
                </a:ext>
              </a:extLst>
            </p:cNvPr>
            <p:cNvSpPr/>
            <p:nvPr/>
          </p:nvSpPr>
          <p:spPr>
            <a:xfrm flipH="1" flipV="1">
              <a:off x="6439687" y="4276322"/>
              <a:ext cx="111410" cy="11870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1702330-4CF2-43B2-819A-57DCC6680CDC}"/>
                </a:ext>
              </a:extLst>
            </p:cNvPr>
            <p:cNvSpPr/>
            <p:nvPr/>
          </p:nvSpPr>
          <p:spPr>
            <a:xfrm flipH="1" flipV="1">
              <a:off x="6551097" y="4276322"/>
              <a:ext cx="111410" cy="11870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194715A-597B-42D9-92C4-37B9109DD116}"/>
                </a:ext>
              </a:extLst>
            </p:cNvPr>
            <p:cNvSpPr/>
            <p:nvPr/>
          </p:nvSpPr>
          <p:spPr>
            <a:xfrm flipH="1" flipV="1">
              <a:off x="6662506" y="4276322"/>
              <a:ext cx="111410" cy="11870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779CEAC-19AA-4966-A3FE-DFCB0842B5BF}"/>
                </a:ext>
              </a:extLst>
            </p:cNvPr>
            <p:cNvSpPr/>
            <p:nvPr/>
          </p:nvSpPr>
          <p:spPr>
            <a:xfrm flipH="1" flipV="1">
              <a:off x="6216868" y="4160397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743F2B5-CCB9-4A28-973F-52A4FABDE978}"/>
                </a:ext>
              </a:extLst>
            </p:cNvPr>
            <p:cNvSpPr/>
            <p:nvPr/>
          </p:nvSpPr>
          <p:spPr>
            <a:xfrm flipH="1" flipV="1">
              <a:off x="6328278" y="4160397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58F30C6-9E8A-48E9-A289-9DD65F9365B3}"/>
                </a:ext>
              </a:extLst>
            </p:cNvPr>
            <p:cNvSpPr/>
            <p:nvPr/>
          </p:nvSpPr>
          <p:spPr>
            <a:xfrm flipH="1" flipV="1">
              <a:off x="6439687" y="4160397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DD3FF89-9BC0-4234-B9E0-8A0A1CC12916}"/>
                </a:ext>
              </a:extLst>
            </p:cNvPr>
            <p:cNvSpPr/>
            <p:nvPr/>
          </p:nvSpPr>
          <p:spPr>
            <a:xfrm flipH="1" flipV="1">
              <a:off x="6551097" y="4160397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DF2F3CE-2587-43F6-86FE-1C132660EFA5}"/>
                </a:ext>
              </a:extLst>
            </p:cNvPr>
            <p:cNvSpPr/>
            <p:nvPr/>
          </p:nvSpPr>
          <p:spPr>
            <a:xfrm flipH="1" flipV="1">
              <a:off x="6662506" y="4160397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DC365A0-FF98-4F0D-8E9F-E878DF25C9D1}"/>
                </a:ext>
              </a:extLst>
            </p:cNvPr>
            <p:cNvSpPr/>
            <p:nvPr/>
          </p:nvSpPr>
          <p:spPr>
            <a:xfrm flipH="1" flipV="1">
              <a:off x="6216868" y="4041691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2D81F54-140E-4F5D-A9D4-32D3D49DCF7D}"/>
                </a:ext>
              </a:extLst>
            </p:cNvPr>
            <p:cNvSpPr/>
            <p:nvPr/>
          </p:nvSpPr>
          <p:spPr>
            <a:xfrm flipH="1" flipV="1">
              <a:off x="6328278" y="4041691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28BF260-D2D6-4F9E-9493-D1D7B8FAC165}"/>
                </a:ext>
              </a:extLst>
            </p:cNvPr>
            <p:cNvSpPr/>
            <p:nvPr/>
          </p:nvSpPr>
          <p:spPr>
            <a:xfrm flipH="1" flipV="1">
              <a:off x="6439687" y="4041691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0C14A60-5B39-46F8-A730-2D2A552002B4}"/>
                </a:ext>
              </a:extLst>
            </p:cNvPr>
            <p:cNvSpPr/>
            <p:nvPr/>
          </p:nvSpPr>
          <p:spPr>
            <a:xfrm flipH="1" flipV="1">
              <a:off x="6551097" y="4041691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35708FD-B228-4C8B-9168-FED386A77B2E}"/>
                </a:ext>
              </a:extLst>
            </p:cNvPr>
            <p:cNvSpPr/>
            <p:nvPr/>
          </p:nvSpPr>
          <p:spPr>
            <a:xfrm flipH="1" flipV="1">
              <a:off x="6662506" y="4041691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729024EB-757A-4E37-87F8-F45345E25C14}"/>
                </a:ext>
              </a:extLst>
            </p:cNvPr>
            <p:cNvGrpSpPr/>
            <p:nvPr/>
          </p:nvGrpSpPr>
          <p:grpSpPr>
            <a:xfrm>
              <a:off x="6216868" y="3922984"/>
              <a:ext cx="557048" cy="118706"/>
              <a:chOff x="6216868" y="3922984"/>
              <a:chExt cx="557048" cy="118706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CDA4A65-3E8D-47B6-BB14-E7D4DAF59CB4}"/>
                  </a:ext>
                </a:extLst>
              </p:cNvPr>
              <p:cNvSpPr/>
              <p:nvPr/>
            </p:nvSpPr>
            <p:spPr>
              <a:xfrm flipH="1" flipV="1">
                <a:off x="6216868" y="3922984"/>
                <a:ext cx="111410" cy="118706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85A7C0F8-C9CC-4023-B077-22C039540FA6}"/>
                  </a:ext>
                </a:extLst>
              </p:cNvPr>
              <p:cNvSpPr/>
              <p:nvPr/>
            </p:nvSpPr>
            <p:spPr>
              <a:xfrm flipH="1" flipV="1">
                <a:off x="6328278" y="3922984"/>
                <a:ext cx="111410" cy="118706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253931A0-4DB4-4EC9-A647-AAD3A8C5222C}"/>
                  </a:ext>
                </a:extLst>
              </p:cNvPr>
              <p:cNvSpPr/>
              <p:nvPr/>
            </p:nvSpPr>
            <p:spPr>
              <a:xfrm flipH="1" flipV="1">
                <a:off x="6439687" y="3922984"/>
                <a:ext cx="111410" cy="118706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369828D-AF5D-440E-BF10-DDC3085D7578}"/>
                  </a:ext>
                </a:extLst>
              </p:cNvPr>
              <p:cNvSpPr/>
              <p:nvPr/>
            </p:nvSpPr>
            <p:spPr>
              <a:xfrm flipH="1" flipV="1">
                <a:off x="6551097" y="3922984"/>
                <a:ext cx="111410" cy="118706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F5BE1D5B-CCC6-424E-9DEB-D944DCCA9550}"/>
                  </a:ext>
                </a:extLst>
              </p:cNvPr>
              <p:cNvSpPr/>
              <p:nvPr/>
            </p:nvSpPr>
            <p:spPr>
              <a:xfrm flipH="1" flipV="1">
                <a:off x="6662506" y="3922984"/>
                <a:ext cx="111410" cy="118706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164A698-379F-4AA6-BEF8-E7A5A6F82CD1}"/>
                </a:ext>
              </a:extLst>
            </p:cNvPr>
            <p:cNvSpPr/>
            <p:nvPr/>
          </p:nvSpPr>
          <p:spPr>
            <a:xfrm flipH="1" flipV="1">
              <a:off x="6216868" y="4513735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B4B5FB7-B775-4FF9-9884-88F05E9FBC71}"/>
                </a:ext>
              </a:extLst>
            </p:cNvPr>
            <p:cNvSpPr/>
            <p:nvPr/>
          </p:nvSpPr>
          <p:spPr>
            <a:xfrm flipH="1" flipV="1">
              <a:off x="6328278" y="4513735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169F6C2-51B4-4A9D-972A-ACA892122AEF}"/>
                </a:ext>
              </a:extLst>
            </p:cNvPr>
            <p:cNvSpPr/>
            <p:nvPr/>
          </p:nvSpPr>
          <p:spPr>
            <a:xfrm flipH="1" flipV="1">
              <a:off x="6439687" y="4513735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DE714D5-F683-47CE-A18E-6A06415ABCFB}"/>
                </a:ext>
              </a:extLst>
            </p:cNvPr>
            <p:cNvSpPr/>
            <p:nvPr/>
          </p:nvSpPr>
          <p:spPr>
            <a:xfrm flipH="1" flipV="1">
              <a:off x="6551097" y="4513735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FD81340-1831-4668-9243-CFF313EE94FF}"/>
                </a:ext>
              </a:extLst>
            </p:cNvPr>
            <p:cNvSpPr/>
            <p:nvPr/>
          </p:nvSpPr>
          <p:spPr>
            <a:xfrm flipH="1" flipV="1">
              <a:off x="6662506" y="4513735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987E9F42-F40B-4577-A76B-2D0523178F4D}"/>
              </a:ext>
            </a:extLst>
          </p:cNvPr>
          <p:cNvGrpSpPr/>
          <p:nvPr/>
        </p:nvGrpSpPr>
        <p:grpSpPr>
          <a:xfrm>
            <a:off x="4634011" y="3922984"/>
            <a:ext cx="557048" cy="709457"/>
            <a:chOff x="4634011" y="3922984"/>
            <a:chExt cx="557048" cy="70945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2DC83D5-8BB1-43EA-9878-6D16BB74DCF5}"/>
                </a:ext>
              </a:extLst>
            </p:cNvPr>
            <p:cNvSpPr/>
            <p:nvPr/>
          </p:nvSpPr>
          <p:spPr>
            <a:xfrm flipH="1" flipV="1">
              <a:off x="4634011" y="4395029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A6EB658-82AD-4EC2-A412-20DBD97FB693}"/>
                </a:ext>
              </a:extLst>
            </p:cNvPr>
            <p:cNvSpPr/>
            <p:nvPr/>
          </p:nvSpPr>
          <p:spPr>
            <a:xfrm flipH="1" flipV="1">
              <a:off x="4745421" y="4395029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BFA946B-AB00-4BBA-A581-D60E7F4BADAF}"/>
                </a:ext>
              </a:extLst>
            </p:cNvPr>
            <p:cNvSpPr/>
            <p:nvPr/>
          </p:nvSpPr>
          <p:spPr>
            <a:xfrm flipH="1" flipV="1">
              <a:off x="4856830" y="4395029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368C951-3A57-412F-BF2B-EC64F75CCD3D}"/>
                </a:ext>
              </a:extLst>
            </p:cNvPr>
            <p:cNvSpPr/>
            <p:nvPr/>
          </p:nvSpPr>
          <p:spPr>
            <a:xfrm flipH="1" flipV="1">
              <a:off x="4968240" y="4395029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226153C9-CE2B-4B1A-9D69-0156EBC0AC7E}"/>
                </a:ext>
              </a:extLst>
            </p:cNvPr>
            <p:cNvSpPr/>
            <p:nvPr/>
          </p:nvSpPr>
          <p:spPr>
            <a:xfrm flipH="1" flipV="1">
              <a:off x="5079649" y="4395029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D97AE9D-B7BA-40D7-817E-6341FAEC9124}"/>
                </a:ext>
              </a:extLst>
            </p:cNvPr>
            <p:cNvSpPr/>
            <p:nvPr/>
          </p:nvSpPr>
          <p:spPr>
            <a:xfrm flipH="1" flipV="1">
              <a:off x="4634011" y="4276322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1234EA4-CAAA-4633-9F5B-85F9B336769D}"/>
                </a:ext>
              </a:extLst>
            </p:cNvPr>
            <p:cNvSpPr/>
            <p:nvPr/>
          </p:nvSpPr>
          <p:spPr>
            <a:xfrm flipH="1" flipV="1">
              <a:off x="4745421" y="4276322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1E9BF67-63FB-40DE-A146-CACCBFAE1F07}"/>
                </a:ext>
              </a:extLst>
            </p:cNvPr>
            <p:cNvSpPr/>
            <p:nvPr/>
          </p:nvSpPr>
          <p:spPr>
            <a:xfrm flipH="1" flipV="1">
              <a:off x="4856830" y="4276322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FCD1A70-DD74-4E07-8A01-E8981A924846}"/>
                </a:ext>
              </a:extLst>
            </p:cNvPr>
            <p:cNvSpPr/>
            <p:nvPr/>
          </p:nvSpPr>
          <p:spPr>
            <a:xfrm flipH="1" flipV="1">
              <a:off x="4968240" y="4276322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8D3C8AA-EE8A-4F76-8CAF-E505516FCFDE}"/>
                </a:ext>
              </a:extLst>
            </p:cNvPr>
            <p:cNvSpPr/>
            <p:nvPr/>
          </p:nvSpPr>
          <p:spPr>
            <a:xfrm flipH="1" flipV="1">
              <a:off x="5079649" y="4276322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4572CCE-A2E6-4E2E-BDD6-1D22E93FA8AA}"/>
                </a:ext>
              </a:extLst>
            </p:cNvPr>
            <p:cNvSpPr/>
            <p:nvPr/>
          </p:nvSpPr>
          <p:spPr>
            <a:xfrm flipH="1" flipV="1">
              <a:off x="4634011" y="4160397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F81CE22-5782-4A2D-A0E9-D088A01C3D6F}"/>
                </a:ext>
              </a:extLst>
            </p:cNvPr>
            <p:cNvSpPr/>
            <p:nvPr/>
          </p:nvSpPr>
          <p:spPr>
            <a:xfrm flipH="1" flipV="1">
              <a:off x="4745421" y="4160397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1C31E44-EF86-47AD-AB27-BDF0B477CB70}"/>
                </a:ext>
              </a:extLst>
            </p:cNvPr>
            <p:cNvSpPr/>
            <p:nvPr/>
          </p:nvSpPr>
          <p:spPr>
            <a:xfrm flipH="1" flipV="1">
              <a:off x="4856830" y="4160397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A3F25CAA-9C53-4840-8B46-0C408991DF7B}"/>
                </a:ext>
              </a:extLst>
            </p:cNvPr>
            <p:cNvSpPr/>
            <p:nvPr/>
          </p:nvSpPr>
          <p:spPr>
            <a:xfrm flipH="1" flipV="1">
              <a:off x="4968240" y="4160397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94DB8E4-4177-43BE-B632-8FE28968840D}"/>
                </a:ext>
              </a:extLst>
            </p:cNvPr>
            <p:cNvSpPr/>
            <p:nvPr/>
          </p:nvSpPr>
          <p:spPr>
            <a:xfrm flipH="1" flipV="1">
              <a:off x="5079649" y="4160397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0A75E309-A5C4-4072-A565-4EC08BDC9126}"/>
                </a:ext>
              </a:extLst>
            </p:cNvPr>
            <p:cNvGrpSpPr/>
            <p:nvPr/>
          </p:nvGrpSpPr>
          <p:grpSpPr>
            <a:xfrm>
              <a:off x="4634011" y="4041691"/>
              <a:ext cx="557048" cy="118706"/>
              <a:chOff x="4634011" y="4041691"/>
              <a:chExt cx="557048" cy="118706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DE1AA2D2-8FC8-4E2F-B482-9F1211349918}"/>
                  </a:ext>
                </a:extLst>
              </p:cNvPr>
              <p:cNvSpPr/>
              <p:nvPr/>
            </p:nvSpPr>
            <p:spPr>
              <a:xfrm flipH="1" flipV="1">
                <a:off x="4634011" y="4041691"/>
                <a:ext cx="111410" cy="118706"/>
              </a:xfrm>
              <a:prstGeom prst="rect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E216C28-5A2F-48BC-B067-667525FD1058}"/>
                  </a:ext>
                </a:extLst>
              </p:cNvPr>
              <p:cNvSpPr/>
              <p:nvPr/>
            </p:nvSpPr>
            <p:spPr>
              <a:xfrm flipH="1" flipV="1">
                <a:off x="4745421" y="4041691"/>
                <a:ext cx="111410" cy="118706"/>
              </a:xfrm>
              <a:prstGeom prst="rect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99768DC5-4EE1-484E-B6EB-7C3A0912557F}"/>
                  </a:ext>
                </a:extLst>
              </p:cNvPr>
              <p:cNvSpPr/>
              <p:nvPr/>
            </p:nvSpPr>
            <p:spPr>
              <a:xfrm flipH="1" flipV="1">
                <a:off x="4856830" y="4041691"/>
                <a:ext cx="111410" cy="118706"/>
              </a:xfrm>
              <a:prstGeom prst="rect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26F5C90F-0C87-4F44-92ED-D83B04CE4EF0}"/>
                  </a:ext>
                </a:extLst>
              </p:cNvPr>
              <p:cNvSpPr/>
              <p:nvPr/>
            </p:nvSpPr>
            <p:spPr>
              <a:xfrm flipH="1" flipV="1">
                <a:off x="4968240" y="4041691"/>
                <a:ext cx="111410" cy="118706"/>
              </a:xfrm>
              <a:prstGeom prst="rect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6E7A66BF-1DAB-4309-B13C-B0701C1CE17B}"/>
                  </a:ext>
                </a:extLst>
              </p:cNvPr>
              <p:cNvSpPr/>
              <p:nvPr/>
            </p:nvSpPr>
            <p:spPr>
              <a:xfrm flipH="1" flipV="1">
                <a:off x="5079649" y="4041691"/>
                <a:ext cx="111410" cy="118706"/>
              </a:xfrm>
              <a:prstGeom prst="rect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E41864A-A499-41D6-AAD1-FD43A0DB8B7C}"/>
                </a:ext>
              </a:extLst>
            </p:cNvPr>
            <p:cNvSpPr/>
            <p:nvPr/>
          </p:nvSpPr>
          <p:spPr>
            <a:xfrm flipH="1" flipV="1">
              <a:off x="4634011" y="3922984"/>
              <a:ext cx="111410" cy="118706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028BDD9-3777-40BE-9EB9-0B15FE50BCA6}"/>
                </a:ext>
              </a:extLst>
            </p:cNvPr>
            <p:cNvSpPr/>
            <p:nvPr/>
          </p:nvSpPr>
          <p:spPr>
            <a:xfrm flipH="1" flipV="1">
              <a:off x="4745421" y="3922984"/>
              <a:ext cx="111410" cy="118706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3F722F7-D95C-4C55-A2C7-AA286887CCFB}"/>
                </a:ext>
              </a:extLst>
            </p:cNvPr>
            <p:cNvSpPr/>
            <p:nvPr/>
          </p:nvSpPr>
          <p:spPr>
            <a:xfrm flipH="1" flipV="1">
              <a:off x="4856830" y="3922984"/>
              <a:ext cx="111410" cy="118706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11D72D1-EF07-4B27-89B2-91AF54311E13}"/>
                </a:ext>
              </a:extLst>
            </p:cNvPr>
            <p:cNvSpPr/>
            <p:nvPr/>
          </p:nvSpPr>
          <p:spPr>
            <a:xfrm flipH="1" flipV="1">
              <a:off x="4968240" y="3922984"/>
              <a:ext cx="111410" cy="118706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9812475A-2F81-4706-9A29-914A62BB6653}"/>
                </a:ext>
              </a:extLst>
            </p:cNvPr>
            <p:cNvSpPr/>
            <p:nvPr/>
          </p:nvSpPr>
          <p:spPr>
            <a:xfrm flipH="1" flipV="1">
              <a:off x="5079649" y="3922984"/>
              <a:ext cx="111410" cy="118706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A4592C5-F45E-4ADA-959C-62ADDF8AC134}"/>
                </a:ext>
              </a:extLst>
            </p:cNvPr>
            <p:cNvSpPr/>
            <p:nvPr/>
          </p:nvSpPr>
          <p:spPr>
            <a:xfrm flipH="1" flipV="1">
              <a:off x="4634011" y="4513735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620F466-E5D5-48F8-9323-10173E637C3C}"/>
                </a:ext>
              </a:extLst>
            </p:cNvPr>
            <p:cNvSpPr/>
            <p:nvPr/>
          </p:nvSpPr>
          <p:spPr>
            <a:xfrm flipH="1" flipV="1">
              <a:off x="4745421" y="4513735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1B21195F-B3AB-4803-8CED-342E5E17B0A0}"/>
                </a:ext>
              </a:extLst>
            </p:cNvPr>
            <p:cNvSpPr/>
            <p:nvPr/>
          </p:nvSpPr>
          <p:spPr>
            <a:xfrm flipH="1" flipV="1">
              <a:off x="4856830" y="4513735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D31EE3C-C9FF-4AEB-B9E6-2E4DAF46D4AF}"/>
                </a:ext>
              </a:extLst>
            </p:cNvPr>
            <p:cNvSpPr/>
            <p:nvPr/>
          </p:nvSpPr>
          <p:spPr>
            <a:xfrm flipH="1" flipV="1">
              <a:off x="4968240" y="4513735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08E67155-C155-49E4-A454-E4108998360A}"/>
                </a:ext>
              </a:extLst>
            </p:cNvPr>
            <p:cNvSpPr/>
            <p:nvPr/>
          </p:nvSpPr>
          <p:spPr>
            <a:xfrm flipH="1" flipV="1">
              <a:off x="5079649" y="4513735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6E0C26-77AE-4ED3-ADB6-51087015C401}"/>
              </a:ext>
            </a:extLst>
          </p:cNvPr>
          <p:cNvCxnSpPr>
            <a:stCxn id="57" idx="6"/>
            <a:endCxn id="58" idx="2"/>
          </p:cNvCxnSpPr>
          <p:nvPr/>
        </p:nvCxnSpPr>
        <p:spPr>
          <a:xfrm>
            <a:off x="5244663" y="1818290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75374D8C-50FD-4CFA-8AC0-985FB9A639AB}"/>
              </a:ext>
            </a:extLst>
          </p:cNvPr>
          <p:cNvCxnSpPr>
            <a:stCxn id="58" idx="4"/>
            <a:endCxn id="60" idx="0"/>
          </p:cNvCxnSpPr>
          <p:nvPr/>
        </p:nvCxnSpPr>
        <p:spPr>
          <a:xfrm>
            <a:off x="6495394" y="2154621"/>
            <a:ext cx="0" cy="8408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326F1BFE-BE3C-44E4-9E5B-BE28FEC91269}"/>
              </a:ext>
            </a:extLst>
          </p:cNvPr>
          <p:cNvCxnSpPr>
            <a:cxnSpLocks/>
          </p:cNvCxnSpPr>
          <p:nvPr/>
        </p:nvCxnSpPr>
        <p:spPr>
          <a:xfrm flipH="1" flipV="1">
            <a:off x="8674051" y="2152215"/>
            <a:ext cx="1090059" cy="994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B8BFA06E-A093-4090-AB25-ECDE6601097D}"/>
              </a:ext>
            </a:extLst>
          </p:cNvPr>
          <p:cNvCxnSpPr>
            <a:stCxn id="59" idx="0"/>
            <a:endCxn id="57" idx="4"/>
          </p:cNvCxnSpPr>
          <p:nvPr/>
        </p:nvCxnSpPr>
        <p:spPr>
          <a:xfrm flipV="1">
            <a:off x="4908332" y="2154621"/>
            <a:ext cx="0" cy="8408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E9D1D7C0-BAA4-48F7-B1FF-674C887FB4E8}"/>
              </a:ext>
            </a:extLst>
          </p:cNvPr>
          <p:cNvGrpSpPr/>
          <p:nvPr/>
        </p:nvGrpSpPr>
        <p:grpSpPr>
          <a:xfrm>
            <a:off x="6209511" y="556806"/>
            <a:ext cx="557048" cy="709457"/>
            <a:chOff x="6209511" y="556806"/>
            <a:chExt cx="557048" cy="709457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599BFF4E-9428-478E-9F96-CB7F8F253083}"/>
                </a:ext>
              </a:extLst>
            </p:cNvPr>
            <p:cNvSpPr/>
            <p:nvPr/>
          </p:nvSpPr>
          <p:spPr>
            <a:xfrm flipH="1" flipV="1">
              <a:off x="6209511" y="1028851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F00F8ED1-40A7-4CB3-B048-B4D60D4C5C2A}"/>
                </a:ext>
              </a:extLst>
            </p:cNvPr>
            <p:cNvSpPr/>
            <p:nvPr/>
          </p:nvSpPr>
          <p:spPr>
            <a:xfrm flipH="1" flipV="1">
              <a:off x="6320921" y="1028851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065155A-6FDB-4CF9-BC67-3F308461626B}"/>
                </a:ext>
              </a:extLst>
            </p:cNvPr>
            <p:cNvSpPr/>
            <p:nvPr/>
          </p:nvSpPr>
          <p:spPr>
            <a:xfrm flipH="1" flipV="1">
              <a:off x="6432330" y="1028851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60E9F18A-7BD8-421C-A69C-77E8E732482A}"/>
                </a:ext>
              </a:extLst>
            </p:cNvPr>
            <p:cNvSpPr/>
            <p:nvPr/>
          </p:nvSpPr>
          <p:spPr>
            <a:xfrm flipH="1" flipV="1">
              <a:off x="6543740" y="1028851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78F5ACE-70EC-4DE9-A5FC-20548126A0F5}"/>
                </a:ext>
              </a:extLst>
            </p:cNvPr>
            <p:cNvSpPr/>
            <p:nvPr/>
          </p:nvSpPr>
          <p:spPr>
            <a:xfrm flipH="1" flipV="1">
              <a:off x="6655149" y="1028851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32" name="Group 1031">
              <a:extLst>
                <a:ext uri="{FF2B5EF4-FFF2-40B4-BE49-F238E27FC236}">
                  <a16:creationId xmlns:a16="http://schemas.microsoft.com/office/drawing/2014/main" id="{14E8B377-CF49-4B22-A27B-19EE711BE23F}"/>
                </a:ext>
              </a:extLst>
            </p:cNvPr>
            <p:cNvGrpSpPr/>
            <p:nvPr/>
          </p:nvGrpSpPr>
          <p:grpSpPr>
            <a:xfrm>
              <a:off x="6209511" y="910144"/>
              <a:ext cx="557048" cy="118706"/>
              <a:chOff x="6209511" y="910144"/>
              <a:chExt cx="557048" cy="118706"/>
            </a:xfrm>
            <a:solidFill>
              <a:srgbClr val="FFC000"/>
            </a:solidFill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74C19989-CB49-43EC-8C8C-F2D07EE94A8B}"/>
                  </a:ext>
                </a:extLst>
              </p:cNvPr>
              <p:cNvSpPr/>
              <p:nvPr/>
            </p:nvSpPr>
            <p:spPr>
              <a:xfrm flipH="1" flipV="1">
                <a:off x="6209511" y="910144"/>
                <a:ext cx="111410" cy="11870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7E32E77B-8037-4177-85CF-705CCD6CDD55}"/>
                  </a:ext>
                </a:extLst>
              </p:cNvPr>
              <p:cNvSpPr/>
              <p:nvPr/>
            </p:nvSpPr>
            <p:spPr>
              <a:xfrm flipH="1" flipV="1">
                <a:off x="6320921" y="910144"/>
                <a:ext cx="111410" cy="11870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7E75ACB7-DA29-478C-A5BD-876FAB1A0C23}"/>
                  </a:ext>
                </a:extLst>
              </p:cNvPr>
              <p:cNvSpPr/>
              <p:nvPr/>
            </p:nvSpPr>
            <p:spPr>
              <a:xfrm flipH="1" flipV="1">
                <a:off x="6432330" y="910144"/>
                <a:ext cx="111410" cy="11870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741556A3-6482-400C-9977-F87CEEFB56D6}"/>
                  </a:ext>
                </a:extLst>
              </p:cNvPr>
              <p:cNvSpPr/>
              <p:nvPr/>
            </p:nvSpPr>
            <p:spPr>
              <a:xfrm flipH="1" flipV="1">
                <a:off x="6543740" y="910144"/>
                <a:ext cx="111410" cy="11870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DE2D3379-12AF-4990-B282-AC9B874354DF}"/>
                  </a:ext>
                </a:extLst>
              </p:cNvPr>
              <p:cNvSpPr/>
              <p:nvPr/>
            </p:nvSpPr>
            <p:spPr>
              <a:xfrm flipH="1" flipV="1">
                <a:off x="6655149" y="910144"/>
                <a:ext cx="111410" cy="11870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8CDFAC4C-F700-4D4B-B0B8-2F50E9EFE553}"/>
                </a:ext>
              </a:extLst>
            </p:cNvPr>
            <p:cNvSpPr/>
            <p:nvPr/>
          </p:nvSpPr>
          <p:spPr>
            <a:xfrm flipH="1" flipV="1">
              <a:off x="6209511" y="794219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595A134-D630-46F2-8C34-AD215B66BD85}"/>
                </a:ext>
              </a:extLst>
            </p:cNvPr>
            <p:cNvSpPr/>
            <p:nvPr/>
          </p:nvSpPr>
          <p:spPr>
            <a:xfrm flipH="1" flipV="1">
              <a:off x="6320921" y="794219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9F1AEE-C619-4047-B88D-3B81DD841EE3}"/>
                </a:ext>
              </a:extLst>
            </p:cNvPr>
            <p:cNvSpPr/>
            <p:nvPr/>
          </p:nvSpPr>
          <p:spPr>
            <a:xfrm flipH="1" flipV="1">
              <a:off x="6432330" y="794219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D3D9083F-229D-4404-88C0-E9472F866C6E}"/>
                </a:ext>
              </a:extLst>
            </p:cNvPr>
            <p:cNvSpPr/>
            <p:nvPr/>
          </p:nvSpPr>
          <p:spPr>
            <a:xfrm flipH="1" flipV="1">
              <a:off x="6543740" y="794219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6CF1271-3F14-4D73-B99C-B7CB1BC944D3}"/>
                </a:ext>
              </a:extLst>
            </p:cNvPr>
            <p:cNvSpPr/>
            <p:nvPr/>
          </p:nvSpPr>
          <p:spPr>
            <a:xfrm flipH="1" flipV="1">
              <a:off x="6655149" y="794219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A19A6BA4-0FC3-45AB-ABE0-7343E81608E0}"/>
                </a:ext>
              </a:extLst>
            </p:cNvPr>
            <p:cNvSpPr/>
            <p:nvPr/>
          </p:nvSpPr>
          <p:spPr>
            <a:xfrm flipH="1" flipV="1">
              <a:off x="6209511" y="675513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46B869D-066C-40F9-B765-BAAA16CEAEC9}"/>
                </a:ext>
              </a:extLst>
            </p:cNvPr>
            <p:cNvSpPr/>
            <p:nvPr/>
          </p:nvSpPr>
          <p:spPr>
            <a:xfrm flipH="1" flipV="1">
              <a:off x="6320921" y="675513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A5CC324-C6AC-444E-8618-D1CB009441B9}"/>
                </a:ext>
              </a:extLst>
            </p:cNvPr>
            <p:cNvSpPr/>
            <p:nvPr/>
          </p:nvSpPr>
          <p:spPr>
            <a:xfrm flipH="1" flipV="1">
              <a:off x="6432330" y="675513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FC37CA2-4F0C-4F58-91B7-6DF3D020B073}"/>
                </a:ext>
              </a:extLst>
            </p:cNvPr>
            <p:cNvSpPr/>
            <p:nvPr/>
          </p:nvSpPr>
          <p:spPr>
            <a:xfrm flipH="1" flipV="1">
              <a:off x="6543740" y="675513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EF2A03D2-18A9-40AF-B7F2-757DC9B339B9}"/>
                </a:ext>
              </a:extLst>
            </p:cNvPr>
            <p:cNvSpPr/>
            <p:nvPr/>
          </p:nvSpPr>
          <p:spPr>
            <a:xfrm flipH="1" flipV="1">
              <a:off x="6655149" y="675513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A4EE922-E1A2-4FFE-9C34-AC1CA1F49426}"/>
                </a:ext>
              </a:extLst>
            </p:cNvPr>
            <p:cNvSpPr/>
            <p:nvPr/>
          </p:nvSpPr>
          <p:spPr>
            <a:xfrm flipH="1" flipV="1">
              <a:off x="6209511" y="556806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DE07F7D3-EEB0-4320-86DB-440C67130DF1}"/>
                </a:ext>
              </a:extLst>
            </p:cNvPr>
            <p:cNvSpPr/>
            <p:nvPr/>
          </p:nvSpPr>
          <p:spPr>
            <a:xfrm flipH="1" flipV="1">
              <a:off x="6320921" y="556806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F3339E1-5AFB-470C-B01F-638C8984F34E}"/>
                </a:ext>
              </a:extLst>
            </p:cNvPr>
            <p:cNvSpPr/>
            <p:nvPr/>
          </p:nvSpPr>
          <p:spPr>
            <a:xfrm flipH="1" flipV="1">
              <a:off x="6432330" y="556806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EFD6FAD7-5141-4E53-A502-FE8A27B64B27}"/>
                </a:ext>
              </a:extLst>
            </p:cNvPr>
            <p:cNvSpPr/>
            <p:nvPr/>
          </p:nvSpPr>
          <p:spPr>
            <a:xfrm flipH="1" flipV="1">
              <a:off x="6543740" y="556806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3D7D0DE0-AB7B-468C-B7B7-141E4930AAFA}"/>
                </a:ext>
              </a:extLst>
            </p:cNvPr>
            <p:cNvSpPr/>
            <p:nvPr/>
          </p:nvSpPr>
          <p:spPr>
            <a:xfrm flipH="1" flipV="1">
              <a:off x="6655149" y="556806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8724B045-92F2-4D3E-ABE7-3461AEC21BEA}"/>
                </a:ext>
              </a:extLst>
            </p:cNvPr>
            <p:cNvSpPr/>
            <p:nvPr/>
          </p:nvSpPr>
          <p:spPr>
            <a:xfrm flipH="1" flipV="1">
              <a:off x="6209511" y="1147557"/>
              <a:ext cx="111410" cy="11870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0C91C43A-4037-4348-AFF1-F075920098C5}"/>
                </a:ext>
              </a:extLst>
            </p:cNvPr>
            <p:cNvSpPr/>
            <p:nvPr/>
          </p:nvSpPr>
          <p:spPr>
            <a:xfrm flipH="1" flipV="1">
              <a:off x="6320921" y="1147557"/>
              <a:ext cx="111410" cy="11870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6B83AD1C-72D3-45CE-AEF2-48CE948BE46E}"/>
                </a:ext>
              </a:extLst>
            </p:cNvPr>
            <p:cNvSpPr/>
            <p:nvPr/>
          </p:nvSpPr>
          <p:spPr>
            <a:xfrm flipH="1" flipV="1">
              <a:off x="6432330" y="1147557"/>
              <a:ext cx="111410" cy="11870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8E7B3A76-5C63-482B-89FB-4498B81D78D2}"/>
                </a:ext>
              </a:extLst>
            </p:cNvPr>
            <p:cNvSpPr/>
            <p:nvPr/>
          </p:nvSpPr>
          <p:spPr>
            <a:xfrm flipH="1" flipV="1">
              <a:off x="6543740" y="1147557"/>
              <a:ext cx="111410" cy="11870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0CABCFF5-2DAC-4AE3-8D8C-DA0DB3C67715}"/>
                </a:ext>
              </a:extLst>
            </p:cNvPr>
            <p:cNvSpPr/>
            <p:nvPr/>
          </p:nvSpPr>
          <p:spPr>
            <a:xfrm flipH="1" flipV="1">
              <a:off x="6655149" y="1147557"/>
              <a:ext cx="111410" cy="11870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19F08E26-25B3-4B3B-B548-8A4F0EC87264}"/>
              </a:ext>
            </a:extLst>
          </p:cNvPr>
          <p:cNvGrpSpPr/>
          <p:nvPr/>
        </p:nvGrpSpPr>
        <p:grpSpPr>
          <a:xfrm rot="5400000">
            <a:off x="6380274" y="2505899"/>
            <a:ext cx="557048" cy="118706"/>
            <a:chOff x="6209511" y="910144"/>
            <a:chExt cx="557048" cy="118706"/>
          </a:xfrm>
          <a:solidFill>
            <a:srgbClr val="FFC000"/>
          </a:solidFill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F956FF5B-FAAA-4159-A12A-FB4A258C74FD}"/>
                </a:ext>
              </a:extLst>
            </p:cNvPr>
            <p:cNvSpPr/>
            <p:nvPr/>
          </p:nvSpPr>
          <p:spPr>
            <a:xfrm flipH="1" flipV="1">
              <a:off x="6209511" y="910144"/>
              <a:ext cx="111410" cy="11870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67BCA7FA-95C3-4BDC-BEB7-24605708544A}"/>
                </a:ext>
              </a:extLst>
            </p:cNvPr>
            <p:cNvSpPr/>
            <p:nvPr/>
          </p:nvSpPr>
          <p:spPr>
            <a:xfrm flipH="1" flipV="1">
              <a:off x="6320921" y="910144"/>
              <a:ext cx="111410" cy="11870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1360B012-687D-48D9-8729-DD38AEC7C9ED}"/>
                </a:ext>
              </a:extLst>
            </p:cNvPr>
            <p:cNvSpPr/>
            <p:nvPr/>
          </p:nvSpPr>
          <p:spPr>
            <a:xfrm flipH="1" flipV="1">
              <a:off x="6432330" y="910144"/>
              <a:ext cx="111410" cy="11870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088862C-3A0A-4BF4-B9E0-2054BC489966}"/>
                </a:ext>
              </a:extLst>
            </p:cNvPr>
            <p:cNvSpPr/>
            <p:nvPr/>
          </p:nvSpPr>
          <p:spPr>
            <a:xfrm flipH="1" flipV="1">
              <a:off x="6543740" y="910144"/>
              <a:ext cx="111410" cy="11870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219C377B-EF16-4A5C-85EE-E30458DCA966}"/>
                </a:ext>
              </a:extLst>
            </p:cNvPr>
            <p:cNvSpPr/>
            <p:nvPr/>
          </p:nvSpPr>
          <p:spPr>
            <a:xfrm flipH="1" flipV="1">
              <a:off x="6655149" y="910144"/>
              <a:ext cx="111410" cy="11870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D7EFC26C-9066-4DDC-89ED-D0A1FB064C76}"/>
              </a:ext>
            </a:extLst>
          </p:cNvPr>
          <p:cNvGrpSpPr/>
          <p:nvPr/>
        </p:nvGrpSpPr>
        <p:grpSpPr>
          <a:xfrm>
            <a:off x="5448460" y="3473934"/>
            <a:ext cx="557048" cy="118706"/>
            <a:chOff x="6216868" y="3922984"/>
            <a:chExt cx="557048" cy="118706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5FF23468-E908-45F2-B311-0B31A07DDE38}"/>
                </a:ext>
              </a:extLst>
            </p:cNvPr>
            <p:cNvSpPr/>
            <p:nvPr/>
          </p:nvSpPr>
          <p:spPr>
            <a:xfrm flipH="1" flipV="1">
              <a:off x="6216868" y="3922984"/>
              <a:ext cx="111410" cy="118706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1441629-700C-47CD-AC7A-20AB60ACC8AC}"/>
                </a:ext>
              </a:extLst>
            </p:cNvPr>
            <p:cNvSpPr/>
            <p:nvPr/>
          </p:nvSpPr>
          <p:spPr>
            <a:xfrm flipH="1" flipV="1">
              <a:off x="6328278" y="3922984"/>
              <a:ext cx="111410" cy="118706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58186809-1E8C-48B6-ACFB-E6BD668CAFD8}"/>
                </a:ext>
              </a:extLst>
            </p:cNvPr>
            <p:cNvSpPr/>
            <p:nvPr/>
          </p:nvSpPr>
          <p:spPr>
            <a:xfrm flipH="1" flipV="1">
              <a:off x="6439687" y="3922984"/>
              <a:ext cx="111410" cy="118706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921C25FF-3FA0-466C-A86C-969E91063B8B}"/>
                </a:ext>
              </a:extLst>
            </p:cNvPr>
            <p:cNvSpPr/>
            <p:nvPr/>
          </p:nvSpPr>
          <p:spPr>
            <a:xfrm flipH="1" flipV="1">
              <a:off x="6551097" y="3922984"/>
              <a:ext cx="111410" cy="118706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40CDE456-D6E0-4513-A4DD-10C7ED45B606}"/>
                </a:ext>
              </a:extLst>
            </p:cNvPr>
            <p:cNvSpPr/>
            <p:nvPr/>
          </p:nvSpPr>
          <p:spPr>
            <a:xfrm flipH="1" flipV="1">
              <a:off x="6662506" y="3922984"/>
              <a:ext cx="111410" cy="118706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D57EA857-EF1D-4712-A8EE-A97016BD01F0}"/>
              </a:ext>
            </a:extLst>
          </p:cNvPr>
          <p:cNvGrpSpPr/>
          <p:nvPr/>
        </p:nvGrpSpPr>
        <p:grpSpPr>
          <a:xfrm rot="16200000">
            <a:off x="4446451" y="2502106"/>
            <a:ext cx="557048" cy="118706"/>
            <a:chOff x="4634011" y="4041691"/>
            <a:chExt cx="557048" cy="118706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8B8BAAE3-6B50-4164-9B99-5943F39A415B}"/>
                </a:ext>
              </a:extLst>
            </p:cNvPr>
            <p:cNvSpPr/>
            <p:nvPr/>
          </p:nvSpPr>
          <p:spPr>
            <a:xfrm flipH="1" flipV="1">
              <a:off x="4634011" y="4041691"/>
              <a:ext cx="111410" cy="11870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7E2084C-219B-4C20-8547-19F5D2DADF13}"/>
                </a:ext>
              </a:extLst>
            </p:cNvPr>
            <p:cNvSpPr/>
            <p:nvPr/>
          </p:nvSpPr>
          <p:spPr>
            <a:xfrm flipH="1" flipV="1">
              <a:off x="4745421" y="4041691"/>
              <a:ext cx="111410" cy="11870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52497F87-306D-419A-A185-94F662035158}"/>
                </a:ext>
              </a:extLst>
            </p:cNvPr>
            <p:cNvSpPr/>
            <p:nvPr/>
          </p:nvSpPr>
          <p:spPr>
            <a:xfrm flipH="1" flipV="1">
              <a:off x="4856830" y="4041691"/>
              <a:ext cx="111410" cy="11870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6C704761-529C-43DC-9377-73E2AAD96BAA}"/>
                </a:ext>
              </a:extLst>
            </p:cNvPr>
            <p:cNvSpPr/>
            <p:nvPr/>
          </p:nvSpPr>
          <p:spPr>
            <a:xfrm flipH="1" flipV="1">
              <a:off x="4968240" y="4041691"/>
              <a:ext cx="111410" cy="11870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5F4A52C3-938E-4F38-9C0E-F0F06DA87087}"/>
                </a:ext>
              </a:extLst>
            </p:cNvPr>
            <p:cNvSpPr/>
            <p:nvPr/>
          </p:nvSpPr>
          <p:spPr>
            <a:xfrm flipH="1" flipV="1">
              <a:off x="5079649" y="4041691"/>
              <a:ext cx="111410" cy="11870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56AE9575-F671-4573-AA39-6043C5DF3AA9}"/>
              </a:ext>
            </a:extLst>
          </p:cNvPr>
          <p:cNvGrpSpPr/>
          <p:nvPr/>
        </p:nvGrpSpPr>
        <p:grpSpPr>
          <a:xfrm>
            <a:off x="5423931" y="1616784"/>
            <a:ext cx="557048" cy="118706"/>
            <a:chOff x="4661341" y="1153046"/>
            <a:chExt cx="557048" cy="11870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EE4D4834-EE0A-4DC9-8D86-DAD4DAFDEDB8}"/>
                </a:ext>
              </a:extLst>
            </p:cNvPr>
            <p:cNvSpPr/>
            <p:nvPr/>
          </p:nvSpPr>
          <p:spPr>
            <a:xfrm flipH="1" flipV="1">
              <a:off x="4661341" y="1153046"/>
              <a:ext cx="111410" cy="11870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51D84A11-306A-4419-B039-FE57D9F7CEAA}"/>
                </a:ext>
              </a:extLst>
            </p:cNvPr>
            <p:cNvSpPr/>
            <p:nvPr/>
          </p:nvSpPr>
          <p:spPr>
            <a:xfrm flipH="1" flipV="1">
              <a:off x="4772751" y="1153046"/>
              <a:ext cx="111410" cy="11870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3CDE532D-5853-463B-8AD4-A59F3E5BDA1A}"/>
                </a:ext>
              </a:extLst>
            </p:cNvPr>
            <p:cNvSpPr/>
            <p:nvPr/>
          </p:nvSpPr>
          <p:spPr>
            <a:xfrm flipH="1" flipV="1">
              <a:off x="4884160" y="1153046"/>
              <a:ext cx="111410" cy="11870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C47921B-485F-4A64-B04A-121542345387}"/>
                </a:ext>
              </a:extLst>
            </p:cNvPr>
            <p:cNvSpPr/>
            <p:nvPr/>
          </p:nvSpPr>
          <p:spPr>
            <a:xfrm flipH="1" flipV="1">
              <a:off x="4995570" y="1153046"/>
              <a:ext cx="111410" cy="11870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3700E19-0EF9-408A-A286-B0BC1946676B}"/>
                </a:ext>
              </a:extLst>
            </p:cNvPr>
            <p:cNvSpPr/>
            <p:nvPr/>
          </p:nvSpPr>
          <p:spPr>
            <a:xfrm flipH="1" flipV="1">
              <a:off x="5106979" y="1153046"/>
              <a:ext cx="111410" cy="11870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04CEAAA0-A935-44A2-B4FE-4F456FEB5892}"/>
              </a:ext>
            </a:extLst>
          </p:cNvPr>
          <p:cNvCxnSpPr>
            <a:cxnSpLocks/>
          </p:cNvCxnSpPr>
          <p:nvPr/>
        </p:nvCxnSpPr>
        <p:spPr>
          <a:xfrm>
            <a:off x="8560672" y="2141045"/>
            <a:ext cx="0" cy="840828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0862658D-8AAA-458B-88EC-AEA4AE9AE9E9}"/>
              </a:ext>
            </a:extLst>
          </p:cNvPr>
          <p:cNvCxnSpPr>
            <a:cxnSpLocks/>
            <a:stCxn id="66" idx="5"/>
            <a:endCxn id="69" idx="1"/>
          </p:cNvCxnSpPr>
          <p:nvPr/>
        </p:nvCxnSpPr>
        <p:spPr>
          <a:xfrm>
            <a:off x="8751201" y="2056112"/>
            <a:ext cx="1111418" cy="1037846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C7E01B79-EA29-451B-A686-624F35CB5B15}"/>
              </a:ext>
            </a:extLst>
          </p:cNvPr>
          <p:cNvCxnSpPr>
            <a:cxnSpLocks/>
            <a:stCxn id="66" idx="6"/>
            <a:endCxn id="67" idx="2"/>
          </p:cNvCxnSpPr>
          <p:nvPr/>
        </p:nvCxnSpPr>
        <p:spPr>
          <a:xfrm>
            <a:off x="8849710" y="1818290"/>
            <a:ext cx="914400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BDE6B738-60DD-4F0A-B26A-F201E9A4FF10}"/>
              </a:ext>
            </a:extLst>
          </p:cNvPr>
          <p:cNvSpPr txBox="1"/>
          <p:nvPr/>
        </p:nvSpPr>
        <p:spPr>
          <a:xfrm>
            <a:off x="8531175" y="2355167"/>
            <a:ext cx="28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9541F11D-D8B7-4639-924C-264EAFFF81C3}"/>
              </a:ext>
            </a:extLst>
          </p:cNvPr>
          <p:cNvSpPr txBox="1"/>
          <p:nvPr/>
        </p:nvSpPr>
        <p:spPr>
          <a:xfrm>
            <a:off x="9067600" y="2171028"/>
            <a:ext cx="33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55A11BE-CD14-40AF-9250-21F9579C0EB1}"/>
              </a:ext>
            </a:extLst>
          </p:cNvPr>
          <p:cNvSpPr txBox="1"/>
          <p:nvPr/>
        </p:nvSpPr>
        <p:spPr>
          <a:xfrm>
            <a:off x="9138257" y="1487501"/>
            <a:ext cx="33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6921974C-989C-4CCC-9750-9E5C2206A5B3}"/>
              </a:ext>
            </a:extLst>
          </p:cNvPr>
          <p:cNvSpPr txBox="1"/>
          <p:nvPr/>
        </p:nvSpPr>
        <p:spPr>
          <a:xfrm>
            <a:off x="7840715" y="1633624"/>
            <a:ext cx="33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00B050"/>
                </a:solidFill>
              </a:rPr>
              <a:t>2</a:t>
            </a:r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038BC1C4-5437-4FC7-B51A-58E8EB32C07D}"/>
              </a:ext>
            </a:extLst>
          </p:cNvPr>
          <p:cNvCxnSpPr>
            <a:cxnSpLocks/>
            <a:stCxn id="60" idx="2"/>
            <a:endCxn id="59" idx="6"/>
          </p:cNvCxnSpPr>
          <p:nvPr/>
        </p:nvCxnSpPr>
        <p:spPr>
          <a:xfrm flipH="1">
            <a:off x="5244663" y="3331780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A5EA8E5B-E011-4E33-9549-4333E51F95F3}"/>
              </a:ext>
            </a:extLst>
          </p:cNvPr>
          <p:cNvGrpSpPr/>
          <p:nvPr/>
        </p:nvGrpSpPr>
        <p:grpSpPr>
          <a:xfrm>
            <a:off x="9819069" y="3913634"/>
            <a:ext cx="557048" cy="709457"/>
            <a:chOff x="6216868" y="3922984"/>
            <a:chExt cx="557048" cy="709457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906A9459-D0CF-4958-B11D-CC486E972666}"/>
                </a:ext>
              </a:extLst>
            </p:cNvPr>
            <p:cNvSpPr/>
            <p:nvPr/>
          </p:nvSpPr>
          <p:spPr>
            <a:xfrm flipH="1" flipV="1">
              <a:off x="6216868" y="4395029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E91DE404-5375-4A35-B2A6-B29149E24A52}"/>
                </a:ext>
              </a:extLst>
            </p:cNvPr>
            <p:cNvSpPr/>
            <p:nvPr/>
          </p:nvSpPr>
          <p:spPr>
            <a:xfrm flipH="1" flipV="1">
              <a:off x="6328278" y="4395029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2B25FCA-2C84-4182-92D6-4F9E960E337F}"/>
                </a:ext>
              </a:extLst>
            </p:cNvPr>
            <p:cNvSpPr/>
            <p:nvPr/>
          </p:nvSpPr>
          <p:spPr>
            <a:xfrm flipH="1" flipV="1">
              <a:off x="6439687" y="4395029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B507F671-6E74-4A62-9C9D-43D04C094BEF}"/>
                </a:ext>
              </a:extLst>
            </p:cNvPr>
            <p:cNvSpPr/>
            <p:nvPr/>
          </p:nvSpPr>
          <p:spPr>
            <a:xfrm flipH="1" flipV="1">
              <a:off x="6551097" y="4395029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9C4692FB-CAF1-4994-94B1-1C6872BD6497}"/>
                </a:ext>
              </a:extLst>
            </p:cNvPr>
            <p:cNvSpPr/>
            <p:nvPr/>
          </p:nvSpPr>
          <p:spPr>
            <a:xfrm flipH="1" flipV="1">
              <a:off x="6662506" y="4395029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3E8D2496-3382-4FC8-AB6F-D851FE7B9C35}"/>
                </a:ext>
              </a:extLst>
            </p:cNvPr>
            <p:cNvSpPr/>
            <p:nvPr/>
          </p:nvSpPr>
          <p:spPr>
            <a:xfrm flipH="1" flipV="1">
              <a:off x="6216868" y="4276322"/>
              <a:ext cx="111410" cy="11870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BDB61D8E-4450-44A5-BE40-8E7E6A2AA7C8}"/>
                </a:ext>
              </a:extLst>
            </p:cNvPr>
            <p:cNvSpPr/>
            <p:nvPr/>
          </p:nvSpPr>
          <p:spPr>
            <a:xfrm flipH="1" flipV="1">
              <a:off x="6328278" y="4276322"/>
              <a:ext cx="111410" cy="11870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B6F3E107-8547-4EF5-84A9-AA32ACD1832D}"/>
                </a:ext>
              </a:extLst>
            </p:cNvPr>
            <p:cNvSpPr/>
            <p:nvPr/>
          </p:nvSpPr>
          <p:spPr>
            <a:xfrm flipH="1" flipV="1">
              <a:off x="6439687" y="4276322"/>
              <a:ext cx="111410" cy="11870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5501DC07-D5FE-49B4-BEF3-F0D0A537AED6}"/>
                </a:ext>
              </a:extLst>
            </p:cNvPr>
            <p:cNvSpPr/>
            <p:nvPr/>
          </p:nvSpPr>
          <p:spPr>
            <a:xfrm flipH="1" flipV="1">
              <a:off x="6551097" y="4276322"/>
              <a:ext cx="111410" cy="11870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03A234DA-05BE-412E-AAF5-4359ABA3C7A7}"/>
                </a:ext>
              </a:extLst>
            </p:cNvPr>
            <p:cNvSpPr/>
            <p:nvPr/>
          </p:nvSpPr>
          <p:spPr>
            <a:xfrm flipH="1" flipV="1">
              <a:off x="6662506" y="4276322"/>
              <a:ext cx="111410" cy="11870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D2097512-4186-49FF-A71C-8D23E9DF0A34}"/>
                </a:ext>
              </a:extLst>
            </p:cNvPr>
            <p:cNvSpPr/>
            <p:nvPr/>
          </p:nvSpPr>
          <p:spPr>
            <a:xfrm flipH="1" flipV="1">
              <a:off x="6216868" y="4160397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C6D6EBA5-52A4-46CD-B3CB-97122413840D}"/>
                </a:ext>
              </a:extLst>
            </p:cNvPr>
            <p:cNvSpPr/>
            <p:nvPr/>
          </p:nvSpPr>
          <p:spPr>
            <a:xfrm flipH="1" flipV="1">
              <a:off x="6328278" y="4160397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56CB3628-5BE9-44AB-859A-84B7BC2204A3}"/>
                </a:ext>
              </a:extLst>
            </p:cNvPr>
            <p:cNvSpPr/>
            <p:nvPr/>
          </p:nvSpPr>
          <p:spPr>
            <a:xfrm flipH="1" flipV="1">
              <a:off x="6439687" y="4160397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AB841D4B-9CB7-4355-8089-A3192B58F3DD}"/>
                </a:ext>
              </a:extLst>
            </p:cNvPr>
            <p:cNvSpPr/>
            <p:nvPr/>
          </p:nvSpPr>
          <p:spPr>
            <a:xfrm flipH="1" flipV="1">
              <a:off x="6551097" y="4160397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38F1FEFD-C951-4CA6-9E62-64A1A5A95ECD}"/>
                </a:ext>
              </a:extLst>
            </p:cNvPr>
            <p:cNvSpPr/>
            <p:nvPr/>
          </p:nvSpPr>
          <p:spPr>
            <a:xfrm flipH="1" flipV="1">
              <a:off x="6662506" y="4160397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E98E2DF7-2A1A-4BF5-AAC8-E5113F24743F}"/>
                </a:ext>
              </a:extLst>
            </p:cNvPr>
            <p:cNvSpPr/>
            <p:nvPr/>
          </p:nvSpPr>
          <p:spPr>
            <a:xfrm flipH="1" flipV="1">
              <a:off x="6216868" y="4041691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76601F7C-B4CC-43A8-819A-8C52BBDE2BC0}"/>
                </a:ext>
              </a:extLst>
            </p:cNvPr>
            <p:cNvSpPr/>
            <p:nvPr/>
          </p:nvSpPr>
          <p:spPr>
            <a:xfrm flipH="1" flipV="1">
              <a:off x="6328278" y="4041691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EB55EED8-54D0-4819-9CD0-CC137F202F32}"/>
                </a:ext>
              </a:extLst>
            </p:cNvPr>
            <p:cNvSpPr/>
            <p:nvPr/>
          </p:nvSpPr>
          <p:spPr>
            <a:xfrm flipH="1" flipV="1">
              <a:off x="6439687" y="4041691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8C0E9021-5072-4CDB-B661-59285525638A}"/>
                </a:ext>
              </a:extLst>
            </p:cNvPr>
            <p:cNvSpPr/>
            <p:nvPr/>
          </p:nvSpPr>
          <p:spPr>
            <a:xfrm flipH="1" flipV="1">
              <a:off x="6551097" y="4041691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43E4C14D-DE59-4690-B01D-FDA30E7BC334}"/>
                </a:ext>
              </a:extLst>
            </p:cNvPr>
            <p:cNvSpPr/>
            <p:nvPr/>
          </p:nvSpPr>
          <p:spPr>
            <a:xfrm flipH="1" flipV="1">
              <a:off x="6662506" y="4041691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9FB7A48E-3CE7-4FED-A13D-D6B54691C269}"/>
                </a:ext>
              </a:extLst>
            </p:cNvPr>
            <p:cNvGrpSpPr/>
            <p:nvPr/>
          </p:nvGrpSpPr>
          <p:grpSpPr>
            <a:xfrm>
              <a:off x="6216868" y="3922984"/>
              <a:ext cx="557048" cy="118706"/>
              <a:chOff x="6216868" y="3922984"/>
              <a:chExt cx="557048" cy="118706"/>
            </a:xfrm>
          </p:grpSpPr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E97CB683-75E6-4959-8F5B-030974DDB31B}"/>
                  </a:ext>
                </a:extLst>
              </p:cNvPr>
              <p:cNvSpPr/>
              <p:nvPr/>
            </p:nvSpPr>
            <p:spPr>
              <a:xfrm flipH="1" flipV="1">
                <a:off x="6216868" y="3922984"/>
                <a:ext cx="111410" cy="118706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7C9F4741-DDEA-4F7A-8A0D-0A421EC15FB3}"/>
                  </a:ext>
                </a:extLst>
              </p:cNvPr>
              <p:cNvSpPr/>
              <p:nvPr/>
            </p:nvSpPr>
            <p:spPr>
              <a:xfrm flipH="1" flipV="1">
                <a:off x="6328278" y="3922984"/>
                <a:ext cx="111410" cy="118706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17E8F9CC-D566-421C-BBD7-E25FD05F375B}"/>
                  </a:ext>
                </a:extLst>
              </p:cNvPr>
              <p:cNvSpPr/>
              <p:nvPr/>
            </p:nvSpPr>
            <p:spPr>
              <a:xfrm flipH="1" flipV="1">
                <a:off x="6439687" y="3922984"/>
                <a:ext cx="111410" cy="118706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BD7800A4-3DD9-4392-BCBF-D7116AE02D92}"/>
                  </a:ext>
                </a:extLst>
              </p:cNvPr>
              <p:cNvSpPr/>
              <p:nvPr/>
            </p:nvSpPr>
            <p:spPr>
              <a:xfrm flipH="1" flipV="1">
                <a:off x="6551097" y="3922984"/>
                <a:ext cx="111410" cy="118706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FF7E1C44-44F4-40B1-840B-5D1D73C8F935}"/>
                  </a:ext>
                </a:extLst>
              </p:cNvPr>
              <p:cNvSpPr/>
              <p:nvPr/>
            </p:nvSpPr>
            <p:spPr>
              <a:xfrm flipH="1" flipV="1">
                <a:off x="6662506" y="3922984"/>
                <a:ext cx="111410" cy="118706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9C1E9451-6EC9-485E-B6C9-FD77E04AEEAA}"/>
                </a:ext>
              </a:extLst>
            </p:cNvPr>
            <p:cNvSpPr/>
            <p:nvPr/>
          </p:nvSpPr>
          <p:spPr>
            <a:xfrm flipH="1" flipV="1">
              <a:off x="6216868" y="4513735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3FF31E92-D8ED-4468-ABEE-3F2169CA03D3}"/>
                </a:ext>
              </a:extLst>
            </p:cNvPr>
            <p:cNvSpPr/>
            <p:nvPr/>
          </p:nvSpPr>
          <p:spPr>
            <a:xfrm flipH="1" flipV="1">
              <a:off x="6328278" y="4513735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FC4F523C-D4A4-46F6-A709-76CCA88F03BD}"/>
                </a:ext>
              </a:extLst>
            </p:cNvPr>
            <p:cNvSpPr/>
            <p:nvPr/>
          </p:nvSpPr>
          <p:spPr>
            <a:xfrm flipH="1" flipV="1">
              <a:off x="6439687" y="4513735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D7E1C57A-FF9A-4A3E-8831-AE1F7F1757FA}"/>
                </a:ext>
              </a:extLst>
            </p:cNvPr>
            <p:cNvSpPr/>
            <p:nvPr/>
          </p:nvSpPr>
          <p:spPr>
            <a:xfrm flipH="1" flipV="1">
              <a:off x="6551097" y="4513735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EE9F28D5-E279-4066-9FF4-83B8CFDB3BD8}"/>
                </a:ext>
              </a:extLst>
            </p:cNvPr>
            <p:cNvSpPr/>
            <p:nvPr/>
          </p:nvSpPr>
          <p:spPr>
            <a:xfrm flipH="1" flipV="1">
              <a:off x="6662506" y="4513735"/>
              <a:ext cx="111410" cy="118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29" name="Rectangle 328">
            <a:extLst>
              <a:ext uri="{FF2B5EF4-FFF2-40B4-BE49-F238E27FC236}">
                <a16:creationId xmlns:a16="http://schemas.microsoft.com/office/drawing/2014/main" id="{68ACA87C-20EA-4D72-983B-F8685133DB0C}"/>
              </a:ext>
            </a:extLst>
          </p:cNvPr>
          <p:cNvSpPr/>
          <p:nvPr/>
        </p:nvSpPr>
        <p:spPr>
          <a:xfrm flipH="1" flipV="1">
            <a:off x="8228414" y="4406831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3B97DE10-10CF-4315-ABDA-24A93AB9A4D9}"/>
              </a:ext>
            </a:extLst>
          </p:cNvPr>
          <p:cNvSpPr/>
          <p:nvPr/>
        </p:nvSpPr>
        <p:spPr>
          <a:xfrm flipH="1" flipV="1">
            <a:off x="8339824" y="4406831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F2241A27-153B-4364-8FD5-428D4F0DEECA}"/>
              </a:ext>
            </a:extLst>
          </p:cNvPr>
          <p:cNvSpPr/>
          <p:nvPr/>
        </p:nvSpPr>
        <p:spPr>
          <a:xfrm flipH="1" flipV="1">
            <a:off x="8451233" y="4406831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79566388-7163-4EDA-878B-2FCD72B167CB}"/>
              </a:ext>
            </a:extLst>
          </p:cNvPr>
          <p:cNvSpPr/>
          <p:nvPr/>
        </p:nvSpPr>
        <p:spPr>
          <a:xfrm flipH="1" flipV="1">
            <a:off x="8562643" y="4406831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D12E1FDF-A7E7-4125-96A4-8142361C0FBE}"/>
              </a:ext>
            </a:extLst>
          </p:cNvPr>
          <p:cNvSpPr/>
          <p:nvPr/>
        </p:nvSpPr>
        <p:spPr>
          <a:xfrm flipH="1" flipV="1">
            <a:off x="8674052" y="4406831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2FD2E20C-67B5-43C5-B61C-B76E69D2000F}"/>
              </a:ext>
            </a:extLst>
          </p:cNvPr>
          <p:cNvSpPr/>
          <p:nvPr/>
        </p:nvSpPr>
        <p:spPr>
          <a:xfrm flipH="1" flipV="1">
            <a:off x="8228414" y="4288124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FAF622F0-44A6-42E7-B83C-6C5FD0CDF3B0}"/>
              </a:ext>
            </a:extLst>
          </p:cNvPr>
          <p:cNvSpPr/>
          <p:nvPr/>
        </p:nvSpPr>
        <p:spPr>
          <a:xfrm flipH="1" flipV="1">
            <a:off x="8339824" y="4288124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5D18A72E-CC30-4182-B74C-5D4A5B09A08A}"/>
              </a:ext>
            </a:extLst>
          </p:cNvPr>
          <p:cNvSpPr/>
          <p:nvPr/>
        </p:nvSpPr>
        <p:spPr>
          <a:xfrm flipH="1" flipV="1">
            <a:off x="8451233" y="4288124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6960A754-A89A-4E30-A369-2EC1C0147B71}"/>
              </a:ext>
            </a:extLst>
          </p:cNvPr>
          <p:cNvSpPr/>
          <p:nvPr/>
        </p:nvSpPr>
        <p:spPr>
          <a:xfrm flipH="1" flipV="1">
            <a:off x="8562643" y="4288124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68A7EA41-37A0-497C-B0B4-53BCEC27DFEC}"/>
              </a:ext>
            </a:extLst>
          </p:cNvPr>
          <p:cNvSpPr/>
          <p:nvPr/>
        </p:nvSpPr>
        <p:spPr>
          <a:xfrm flipH="1" flipV="1">
            <a:off x="8674052" y="4288124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9DB38D8C-B881-4FA6-A679-8BC9E5C01361}"/>
              </a:ext>
            </a:extLst>
          </p:cNvPr>
          <p:cNvSpPr/>
          <p:nvPr/>
        </p:nvSpPr>
        <p:spPr>
          <a:xfrm flipH="1" flipV="1">
            <a:off x="8228414" y="4172199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CF3319BD-1EAA-4859-906D-D75DD083C211}"/>
              </a:ext>
            </a:extLst>
          </p:cNvPr>
          <p:cNvSpPr/>
          <p:nvPr/>
        </p:nvSpPr>
        <p:spPr>
          <a:xfrm flipH="1" flipV="1">
            <a:off x="8339824" y="4172199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DBB087F7-D178-4DDE-A5A7-12A5F5319F92}"/>
              </a:ext>
            </a:extLst>
          </p:cNvPr>
          <p:cNvSpPr/>
          <p:nvPr/>
        </p:nvSpPr>
        <p:spPr>
          <a:xfrm flipH="1" flipV="1">
            <a:off x="8451233" y="4172199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017F68A2-0AC2-4B2A-A08C-7F6F7DDC55AA}"/>
              </a:ext>
            </a:extLst>
          </p:cNvPr>
          <p:cNvSpPr/>
          <p:nvPr/>
        </p:nvSpPr>
        <p:spPr>
          <a:xfrm flipH="1" flipV="1">
            <a:off x="8562643" y="4172199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FA5B404A-9445-4DF4-A4E1-4B83B869D775}"/>
              </a:ext>
            </a:extLst>
          </p:cNvPr>
          <p:cNvSpPr/>
          <p:nvPr/>
        </p:nvSpPr>
        <p:spPr>
          <a:xfrm flipH="1" flipV="1">
            <a:off x="8674052" y="4172199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24DB51AA-CC21-4F10-8C18-1AE3397FE76A}"/>
              </a:ext>
            </a:extLst>
          </p:cNvPr>
          <p:cNvGrpSpPr/>
          <p:nvPr/>
        </p:nvGrpSpPr>
        <p:grpSpPr>
          <a:xfrm>
            <a:off x="8228414" y="4053493"/>
            <a:ext cx="557048" cy="118706"/>
            <a:chOff x="4634011" y="4041691"/>
            <a:chExt cx="557048" cy="118706"/>
          </a:xfrm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5FE0EE54-B735-46A8-8193-F13258D31AAF}"/>
                </a:ext>
              </a:extLst>
            </p:cNvPr>
            <p:cNvSpPr/>
            <p:nvPr/>
          </p:nvSpPr>
          <p:spPr>
            <a:xfrm flipH="1" flipV="1">
              <a:off x="4634011" y="4041691"/>
              <a:ext cx="111410" cy="11870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D37DCC74-5A85-407C-B060-116CDDCD9420}"/>
                </a:ext>
              </a:extLst>
            </p:cNvPr>
            <p:cNvSpPr/>
            <p:nvPr/>
          </p:nvSpPr>
          <p:spPr>
            <a:xfrm flipH="1" flipV="1">
              <a:off x="4745421" y="4041691"/>
              <a:ext cx="111410" cy="11870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A765523A-0075-40BB-833D-ECF02978291D}"/>
                </a:ext>
              </a:extLst>
            </p:cNvPr>
            <p:cNvSpPr/>
            <p:nvPr/>
          </p:nvSpPr>
          <p:spPr>
            <a:xfrm flipH="1" flipV="1">
              <a:off x="4856830" y="4041691"/>
              <a:ext cx="111410" cy="11870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00ECFFB2-83E9-49FC-B72C-073EF48893FA}"/>
                </a:ext>
              </a:extLst>
            </p:cNvPr>
            <p:cNvSpPr/>
            <p:nvPr/>
          </p:nvSpPr>
          <p:spPr>
            <a:xfrm flipH="1" flipV="1">
              <a:off x="4968240" y="4041691"/>
              <a:ext cx="111410" cy="11870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BA2B2985-6226-4F06-A7EA-6A4C3A137B3C}"/>
                </a:ext>
              </a:extLst>
            </p:cNvPr>
            <p:cNvSpPr/>
            <p:nvPr/>
          </p:nvSpPr>
          <p:spPr>
            <a:xfrm flipH="1" flipV="1">
              <a:off x="5079649" y="4041691"/>
              <a:ext cx="111410" cy="11870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45" name="Rectangle 344">
            <a:extLst>
              <a:ext uri="{FF2B5EF4-FFF2-40B4-BE49-F238E27FC236}">
                <a16:creationId xmlns:a16="http://schemas.microsoft.com/office/drawing/2014/main" id="{5A5A210C-8528-47EC-AAEE-003966159C8F}"/>
              </a:ext>
            </a:extLst>
          </p:cNvPr>
          <p:cNvSpPr/>
          <p:nvPr/>
        </p:nvSpPr>
        <p:spPr>
          <a:xfrm flipH="1" flipV="1">
            <a:off x="8228414" y="3934786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E3CA4FCB-9E46-4031-9E52-1AA0C2077177}"/>
              </a:ext>
            </a:extLst>
          </p:cNvPr>
          <p:cNvSpPr/>
          <p:nvPr/>
        </p:nvSpPr>
        <p:spPr>
          <a:xfrm flipH="1" flipV="1">
            <a:off x="8339824" y="3934786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82A3CC7E-748D-484B-85BB-0C8B9D74D02E}"/>
              </a:ext>
            </a:extLst>
          </p:cNvPr>
          <p:cNvSpPr/>
          <p:nvPr/>
        </p:nvSpPr>
        <p:spPr>
          <a:xfrm flipH="1" flipV="1">
            <a:off x="8451233" y="3934786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DAF8D87D-5C7C-4F37-AFAD-3D3E55F8B14B}"/>
              </a:ext>
            </a:extLst>
          </p:cNvPr>
          <p:cNvSpPr/>
          <p:nvPr/>
        </p:nvSpPr>
        <p:spPr>
          <a:xfrm flipH="1" flipV="1">
            <a:off x="8562643" y="3934786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BEE2849C-F1DE-44A9-831A-200C3AE6751C}"/>
              </a:ext>
            </a:extLst>
          </p:cNvPr>
          <p:cNvSpPr/>
          <p:nvPr/>
        </p:nvSpPr>
        <p:spPr>
          <a:xfrm flipH="1" flipV="1">
            <a:off x="8674052" y="3934786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E91814B1-838B-4E94-9052-3AFA77B7F51D}"/>
              </a:ext>
            </a:extLst>
          </p:cNvPr>
          <p:cNvSpPr/>
          <p:nvPr/>
        </p:nvSpPr>
        <p:spPr>
          <a:xfrm flipH="1" flipV="1">
            <a:off x="8228414" y="4525537"/>
            <a:ext cx="111410" cy="118706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47B74F92-C84A-45C7-B132-32491742DECD}"/>
              </a:ext>
            </a:extLst>
          </p:cNvPr>
          <p:cNvSpPr/>
          <p:nvPr/>
        </p:nvSpPr>
        <p:spPr>
          <a:xfrm flipH="1" flipV="1">
            <a:off x="8339824" y="4525537"/>
            <a:ext cx="111410" cy="118706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FB35DB9F-A195-4A05-BA42-2EFAEC88E42C}"/>
              </a:ext>
            </a:extLst>
          </p:cNvPr>
          <p:cNvSpPr/>
          <p:nvPr/>
        </p:nvSpPr>
        <p:spPr>
          <a:xfrm flipH="1" flipV="1">
            <a:off x="8451233" y="4525537"/>
            <a:ext cx="111410" cy="118706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6B543B73-FFA8-4E5A-A1D6-852B9823FCF5}"/>
              </a:ext>
            </a:extLst>
          </p:cNvPr>
          <p:cNvSpPr/>
          <p:nvPr/>
        </p:nvSpPr>
        <p:spPr>
          <a:xfrm flipH="1" flipV="1">
            <a:off x="8562643" y="4525537"/>
            <a:ext cx="111410" cy="118706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70E8C8E3-E4F0-4245-9405-C2FFE99471B9}"/>
              </a:ext>
            </a:extLst>
          </p:cNvPr>
          <p:cNvSpPr/>
          <p:nvPr/>
        </p:nvSpPr>
        <p:spPr>
          <a:xfrm flipH="1" flipV="1">
            <a:off x="8674052" y="4525537"/>
            <a:ext cx="111410" cy="118706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A74EA009-3EA4-4892-9AA0-63F4870E17E5}"/>
              </a:ext>
            </a:extLst>
          </p:cNvPr>
          <p:cNvCxnSpPr>
            <a:cxnSpLocks/>
            <a:stCxn id="68" idx="7"/>
            <a:endCxn id="67" idx="3"/>
          </p:cNvCxnSpPr>
          <p:nvPr/>
        </p:nvCxnSpPr>
        <p:spPr>
          <a:xfrm flipV="1">
            <a:off x="8751201" y="2056112"/>
            <a:ext cx="1111418" cy="10378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119CE81E-F112-4A0B-A332-5F8703401187}"/>
              </a:ext>
            </a:extLst>
          </p:cNvPr>
          <p:cNvGrpSpPr/>
          <p:nvPr/>
        </p:nvGrpSpPr>
        <p:grpSpPr>
          <a:xfrm rot="2640431">
            <a:off x="9137752" y="2936110"/>
            <a:ext cx="557048" cy="118706"/>
            <a:chOff x="6216868" y="3922984"/>
            <a:chExt cx="557048" cy="118706"/>
          </a:xfrm>
        </p:grpSpPr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84B04FBB-F2C0-4D79-B196-11814D916AE5}"/>
                </a:ext>
              </a:extLst>
            </p:cNvPr>
            <p:cNvSpPr/>
            <p:nvPr/>
          </p:nvSpPr>
          <p:spPr>
            <a:xfrm flipH="1" flipV="1">
              <a:off x="6216868" y="3922984"/>
              <a:ext cx="111410" cy="118706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0D7E4944-9729-4D3E-83B9-EFA91C7F0D70}"/>
                </a:ext>
              </a:extLst>
            </p:cNvPr>
            <p:cNvSpPr/>
            <p:nvPr/>
          </p:nvSpPr>
          <p:spPr>
            <a:xfrm flipH="1" flipV="1">
              <a:off x="6328278" y="3922984"/>
              <a:ext cx="111410" cy="118706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D5CB9378-6413-44D7-91FD-DC066B258D34}"/>
                </a:ext>
              </a:extLst>
            </p:cNvPr>
            <p:cNvSpPr/>
            <p:nvPr/>
          </p:nvSpPr>
          <p:spPr>
            <a:xfrm flipH="1" flipV="1">
              <a:off x="6439687" y="3922984"/>
              <a:ext cx="111410" cy="118706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4F660220-1413-44D0-A2F8-AFF7DBCA76C3}"/>
                </a:ext>
              </a:extLst>
            </p:cNvPr>
            <p:cNvSpPr/>
            <p:nvPr/>
          </p:nvSpPr>
          <p:spPr>
            <a:xfrm flipH="1" flipV="1">
              <a:off x="6551097" y="3922984"/>
              <a:ext cx="111410" cy="118706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0C37E50B-D9B0-4ABB-999C-D1CA49C089C0}"/>
                </a:ext>
              </a:extLst>
            </p:cNvPr>
            <p:cNvSpPr/>
            <p:nvPr/>
          </p:nvSpPr>
          <p:spPr>
            <a:xfrm flipH="1" flipV="1">
              <a:off x="6662506" y="3922984"/>
              <a:ext cx="111410" cy="118706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8B7AC8D9-335F-45B0-A318-DA862540D2DF}"/>
              </a:ext>
            </a:extLst>
          </p:cNvPr>
          <p:cNvGrpSpPr/>
          <p:nvPr/>
        </p:nvGrpSpPr>
        <p:grpSpPr>
          <a:xfrm rot="18919128">
            <a:off x="9379317" y="2381723"/>
            <a:ext cx="557048" cy="118706"/>
            <a:chOff x="4634011" y="4041691"/>
            <a:chExt cx="557048" cy="118706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41131175-D776-46D1-B10D-1D4CB4A227BE}"/>
                </a:ext>
              </a:extLst>
            </p:cNvPr>
            <p:cNvSpPr/>
            <p:nvPr/>
          </p:nvSpPr>
          <p:spPr>
            <a:xfrm flipH="1" flipV="1">
              <a:off x="4634011" y="4041691"/>
              <a:ext cx="111410" cy="11870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DB0DA0D1-20B9-48EF-946F-C4DDC367E8B3}"/>
                </a:ext>
              </a:extLst>
            </p:cNvPr>
            <p:cNvSpPr/>
            <p:nvPr/>
          </p:nvSpPr>
          <p:spPr>
            <a:xfrm flipH="1" flipV="1">
              <a:off x="4745421" y="4041691"/>
              <a:ext cx="111410" cy="11870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465DC8D-5F04-4B53-BA6C-344FA7E99618}"/>
                </a:ext>
              </a:extLst>
            </p:cNvPr>
            <p:cNvSpPr/>
            <p:nvPr/>
          </p:nvSpPr>
          <p:spPr>
            <a:xfrm flipH="1" flipV="1">
              <a:off x="4856830" y="4041691"/>
              <a:ext cx="111410" cy="11870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42EA4955-22F2-4E6C-BD20-C3E466449670}"/>
                </a:ext>
              </a:extLst>
            </p:cNvPr>
            <p:cNvSpPr/>
            <p:nvPr/>
          </p:nvSpPr>
          <p:spPr>
            <a:xfrm flipH="1" flipV="1">
              <a:off x="4968240" y="4041691"/>
              <a:ext cx="111410" cy="11870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61785E6A-F5D1-42AC-BD16-79C57CC2FA4B}"/>
                </a:ext>
              </a:extLst>
            </p:cNvPr>
            <p:cNvSpPr/>
            <p:nvPr/>
          </p:nvSpPr>
          <p:spPr>
            <a:xfrm flipH="1" flipV="1">
              <a:off x="5079649" y="4041691"/>
              <a:ext cx="111410" cy="11870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51F1A5A8-9832-4940-B000-518B03B389D0}"/>
              </a:ext>
            </a:extLst>
          </p:cNvPr>
          <p:cNvCxnSpPr>
            <a:cxnSpLocks/>
          </p:cNvCxnSpPr>
          <p:nvPr/>
        </p:nvCxnSpPr>
        <p:spPr>
          <a:xfrm>
            <a:off x="8454024" y="2158625"/>
            <a:ext cx="0" cy="8408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tangle 375">
            <a:extLst>
              <a:ext uri="{FF2B5EF4-FFF2-40B4-BE49-F238E27FC236}">
                <a16:creationId xmlns:a16="http://schemas.microsoft.com/office/drawing/2014/main" id="{CAD686D4-C54C-47AC-855F-AF6E6EAE02C5}"/>
              </a:ext>
            </a:extLst>
          </p:cNvPr>
          <p:cNvSpPr/>
          <p:nvPr/>
        </p:nvSpPr>
        <p:spPr>
          <a:xfrm flipH="1" flipV="1">
            <a:off x="8228414" y="1078279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86CC71F1-E1FC-4622-B9B5-8553111B2BED}"/>
              </a:ext>
            </a:extLst>
          </p:cNvPr>
          <p:cNvSpPr/>
          <p:nvPr/>
        </p:nvSpPr>
        <p:spPr>
          <a:xfrm flipH="1" flipV="1">
            <a:off x="8339824" y="1078279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03B70248-5F51-4D39-93AC-D01F38C02CF4}"/>
              </a:ext>
            </a:extLst>
          </p:cNvPr>
          <p:cNvSpPr/>
          <p:nvPr/>
        </p:nvSpPr>
        <p:spPr>
          <a:xfrm flipH="1" flipV="1">
            <a:off x="8451233" y="1078279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58CE35FA-D44C-41C2-9C24-F10C3AF4766E}"/>
              </a:ext>
            </a:extLst>
          </p:cNvPr>
          <p:cNvSpPr/>
          <p:nvPr/>
        </p:nvSpPr>
        <p:spPr>
          <a:xfrm flipH="1" flipV="1">
            <a:off x="8562643" y="1078279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34A1EC29-521F-4001-AFB9-57CB4EAD945C}"/>
              </a:ext>
            </a:extLst>
          </p:cNvPr>
          <p:cNvSpPr/>
          <p:nvPr/>
        </p:nvSpPr>
        <p:spPr>
          <a:xfrm flipH="1" flipV="1">
            <a:off x="8674052" y="1078279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75737030-B9B7-43A8-83D8-79C6F0C8989A}"/>
              </a:ext>
            </a:extLst>
          </p:cNvPr>
          <p:cNvSpPr/>
          <p:nvPr/>
        </p:nvSpPr>
        <p:spPr>
          <a:xfrm flipH="1" flipV="1">
            <a:off x="8228414" y="959572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BDE72DA3-25DC-4B8F-8EC7-9E523C9834ED}"/>
              </a:ext>
            </a:extLst>
          </p:cNvPr>
          <p:cNvSpPr/>
          <p:nvPr/>
        </p:nvSpPr>
        <p:spPr>
          <a:xfrm flipH="1" flipV="1">
            <a:off x="8339824" y="959572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4650BED9-6802-464C-94B6-F423E01474A9}"/>
              </a:ext>
            </a:extLst>
          </p:cNvPr>
          <p:cNvSpPr/>
          <p:nvPr/>
        </p:nvSpPr>
        <p:spPr>
          <a:xfrm flipH="1" flipV="1">
            <a:off x="8451233" y="959572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E66B18E9-197E-4BAB-B215-BFA36F29D6D1}"/>
              </a:ext>
            </a:extLst>
          </p:cNvPr>
          <p:cNvSpPr/>
          <p:nvPr/>
        </p:nvSpPr>
        <p:spPr>
          <a:xfrm flipH="1" flipV="1">
            <a:off x="8562643" y="959572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D15C75D8-D423-4F8B-A2BB-47E334B516E5}"/>
              </a:ext>
            </a:extLst>
          </p:cNvPr>
          <p:cNvSpPr/>
          <p:nvPr/>
        </p:nvSpPr>
        <p:spPr>
          <a:xfrm flipH="1" flipV="1">
            <a:off x="8674052" y="959572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2E346FFC-5D16-4FC2-8EEC-9C71A76D2AE6}"/>
              </a:ext>
            </a:extLst>
          </p:cNvPr>
          <p:cNvSpPr/>
          <p:nvPr/>
        </p:nvSpPr>
        <p:spPr>
          <a:xfrm flipH="1" flipV="1">
            <a:off x="8228414" y="843647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BE5AFAF7-90D7-4448-95F6-92621428BD56}"/>
              </a:ext>
            </a:extLst>
          </p:cNvPr>
          <p:cNvSpPr/>
          <p:nvPr/>
        </p:nvSpPr>
        <p:spPr>
          <a:xfrm flipH="1" flipV="1">
            <a:off x="8339824" y="843647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3B8A3C3C-85B9-4DD6-95CB-EC56F592F33B}"/>
              </a:ext>
            </a:extLst>
          </p:cNvPr>
          <p:cNvSpPr/>
          <p:nvPr/>
        </p:nvSpPr>
        <p:spPr>
          <a:xfrm flipH="1" flipV="1">
            <a:off x="8451233" y="843647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09DD13B1-6CD8-4B44-9523-92893A207E8F}"/>
              </a:ext>
            </a:extLst>
          </p:cNvPr>
          <p:cNvSpPr/>
          <p:nvPr/>
        </p:nvSpPr>
        <p:spPr>
          <a:xfrm flipH="1" flipV="1">
            <a:off x="8562643" y="843647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D163A84F-03B1-4494-8BF0-51D4B108D27B}"/>
              </a:ext>
            </a:extLst>
          </p:cNvPr>
          <p:cNvSpPr/>
          <p:nvPr/>
        </p:nvSpPr>
        <p:spPr>
          <a:xfrm flipH="1" flipV="1">
            <a:off x="8674052" y="843647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DA12C365-6A6A-4793-86CF-48BD6A7D4D6A}"/>
              </a:ext>
            </a:extLst>
          </p:cNvPr>
          <p:cNvSpPr/>
          <p:nvPr/>
        </p:nvSpPr>
        <p:spPr>
          <a:xfrm flipH="1" flipV="1">
            <a:off x="8228414" y="724941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14248D76-8542-49E4-BAE6-29EE52BAA6C5}"/>
              </a:ext>
            </a:extLst>
          </p:cNvPr>
          <p:cNvSpPr/>
          <p:nvPr/>
        </p:nvSpPr>
        <p:spPr>
          <a:xfrm flipH="1" flipV="1">
            <a:off x="8339824" y="724941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5001511E-87D3-46A3-A20F-6AEBDCB3C03F}"/>
              </a:ext>
            </a:extLst>
          </p:cNvPr>
          <p:cNvSpPr/>
          <p:nvPr/>
        </p:nvSpPr>
        <p:spPr>
          <a:xfrm flipH="1" flipV="1">
            <a:off x="8451233" y="724941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B96F4E3D-3F99-4A6C-89D5-624A9F2AA41A}"/>
              </a:ext>
            </a:extLst>
          </p:cNvPr>
          <p:cNvSpPr/>
          <p:nvPr/>
        </p:nvSpPr>
        <p:spPr>
          <a:xfrm flipH="1" flipV="1">
            <a:off x="8562643" y="724941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77FD91B2-8237-4A7B-ABDD-21133EA41004}"/>
              </a:ext>
            </a:extLst>
          </p:cNvPr>
          <p:cNvSpPr/>
          <p:nvPr/>
        </p:nvSpPr>
        <p:spPr>
          <a:xfrm flipH="1" flipV="1">
            <a:off x="8674052" y="724941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BDDFF22D-E65F-44B7-BBDB-586B728F4DCE}"/>
              </a:ext>
            </a:extLst>
          </p:cNvPr>
          <p:cNvSpPr/>
          <p:nvPr/>
        </p:nvSpPr>
        <p:spPr>
          <a:xfrm flipH="1" flipV="1">
            <a:off x="8228414" y="606234"/>
            <a:ext cx="111410" cy="118706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5B39C4EF-009B-434B-8C54-98262665D58A}"/>
              </a:ext>
            </a:extLst>
          </p:cNvPr>
          <p:cNvSpPr/>
          <p:nvPr/>
        </p:nvSpPr>
        <p:spPr>
          <a:xfrm flipH="1" flipV="1">
            <a:off x="8339824" y="606234"/>
            <a:ext cx="111410" cy="118706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2D939DCC-F879-4ECC-8C6F-4DBBEB51B9EB}"/>
              </a:ext>
            </a:extLst>
          </p:cNvPr>
          <p:cNvSpPr/>
          <p:nvPr/>
        </p:nvSpPr>
        <p:spPr>
          <a:xfrm flipH="1" flipV="1">
            <a:off x="8451233" y="606234"/>
            <a:ext cx="111410" cy="118706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AA11B3D2-BABE-4C2F-A6E0-AB6E81204E1B}"/>
              </a:ext>
            </a:extLst>
          </p:cNvPr>
          <p:cNvSpPr/>
          <p:nvPr/>
        </p:nvSpPr>
        <p:spPr>
          <a:xfrm flipH="1" flipV="1">
            <a:off x="8562643" y="606234"/>
            <a:ext cx="111410" cy="118706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E0BDF8CA-4ACB-4909-A7EA-6ED580493A85}"/>
              </a:ext>
            </a:extLst>
          </p:cNvPr>
          <p:cNvSpPr/>
          <p:nvPr/>
        </p:nvSpPr>
        <p:spPr>
          <a:xfrm flipH="1" flipV="1">
            <a:off x="8674052" y="606234"/>
            <a:ext cx="111410" cy="118706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1910E2E1-020A-48DE-BED4-08C0F89AD42A}"/>
              </a:ext>
            </a:extLst>
          </p:cNvPr>
          <p:cNvGrpSpPr/>
          <p:nvPr/>
        </p:nvGrpSpPr>
        <p:grpSpPr>
          <a:xfrm>
            <a:off x="8228414" y="1196985"/>
            <a:ext cx="557048" cy="118706"/>
            <a:chOff x="4661341" y="1153046"/>
            <a:chExt cx="557048" cy="118706"/>
          </a:xfrm>
        </p:grpSpPr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A0BDEB3B-B3D2-40A6-B50E-05C29FEF8D81}"/>
                </a:ext>
              </a:extLst>
            </p:cNvPr>
            <p:cNvSpPr/>
            <p:nvPr/>
          </p:nvSpPr>
          <p:spPr>
            <a:xfrm flipH="1" flipV="1">
              <a:off x="4661341" y="1153046"/>
              <a:ext cx="111410" cy="11870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BD7DEB8C-666E-4FEF-A106-D6B8D02F9BF3}"/>
                </a:ext>
              </a:extLst>
            </p:cNvPr>
            <p:cNvSpPr/>
            <p:nvPr/>
          </p:nvSpPr>
          <p:spPr>
            <a:xfrm flipH="1" flipV="1">
              <a:off x="4772751" y="1153046"/>
              <a:ext cx="111410" cy="11870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1C534009-575E-4AFB-8494-1BDDCF132115}"/>
                </a:ext>
              </a:extLst>
            </p:cNvPr>
            <p:cNvSpPr/>
            <p:nvPr/>
          </p:nvSpPr>
          <p:spPr>
            <a:xfrm flipH="1" flipV="1">
              <a:off x="4884160" y="1153046"/>
              <a:ext cx="111410" cy="11870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F154B136-D6D0-4F32-97C0-C37AEEF2718A}"/>
                </a:ext>
              </a:extLst>
            </p:cNvPr>
            <p:cNvSpPr/>
            <p:nvPr/>
          </p:nvSpPr>
          <p:spPr>
            <a:xfrm flipH="1" flipV="1">
              <a:off x="4995570" y="1153046"/>
              <a:ext cx="111410" cy="11870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64DDCF19-6915-4FFD-8B54-B6387E4FE3A5}"/>
                </a:ext>
              </a:extLst>
            </p:cNvPr>
            <p:cNvSpPr/>
            <p:nvPr/>
          </p:nvSpPr>
          <p:spPr>
            <a:xfrm flipH="1" flipV="1">
              <a:off x="5106979" y="1153046"/>
              <a:ext cx="111410" cy="11870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09" name="Rectangle 408">
            <a:extLst>
              <a:ext uri="{FF2B5EF4-FFF2-40B4-BE49-F238E27FC236}">
                <a16:creationId xmlns:a16="http://schemas.microsoft.com/office/drawing/2014/main" id="{68AF03E1-A3E1-4F96-9725-F0BD9F1914B0}"/>
              </a:ext>
            </a:extLst>
          </p:cNvPr>
          <p:cNvSpPr/>
          <p:nvPr/>
        </p:nvSpPr>
        <p:spPr>
          <a:xfrm flipH="1" flipV="1">
            <a:off x="9832288" y="1076888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0E16DF13-E125-4AEB-A3B7-347E6F043B37}"/>
              </a:ext>
            </a:extLst>
          </p:cNvPr>
          <p:cNvSpPr/>
          <p:nvPr/>
        </p:nvSpPr>
        <p:spPr>
          <a:xfrm flipH="1" flipV="1">
            <a:off x="9943698" y="1076888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629A5E67-6A38-4A68-A664-341A917CBDA0}"/>
              </a:ext>
            </a:extLst>
          </p:cNvPr>
          <p:cNvSpPr/>
          <p:nvPr/>
        </p:nvSpPr>
        <p:spPr>
          <a:xfrm flipH="1" flipV="1">
            <a:off x="10055107" y="1076888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FE69ED96-9373-4F73-B8E5-DE42E93A28E1}"/>
              </a:ext>
            </a:extLst>
          </p:cNvPr>
          <p:cNvSpPr/>
          <p:nvPr/>
        </p:nvSpPr>
        <p:spPr>
          <a:xfrm flipH="1" flipV="1">
            <a:off x="10166517" y="1076888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5A9CA98D-0C24-4905-9321-59A466FB88B0}"/>
              </a:ext>
            </a:extLst>
          </p:cNvPr>
          <p:cNvSpPr/>
          <p:nvPr/>
        </p:nvSpPr>
        <p:spPr>
          <a:xfrm flipH="1" flipV="1">
            <a:off x="10277926" y="1076888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183AB574-54D1-4C80-B950-AA21BB9637CC}"/>
              </a:ext>
            </a:extLst>
          </p:cNvPr>
          <p:cNvGrpSpPr/>
          <p:nvPr/>
        </p:nvGrpSpPr>
        <p:grpSpPr>
          <a:xfrm>
            <a:off x="9832288" y="958181"/>
            <a:ext cx="557048" cy="118706"/>
            <a:chOff x="6209511" y="910144"/>
            <a:chExt cx="557048" cy="118706"/>
          </a:xfrm>
          <a:solidFill>
            <a:srgbClr val="FFC000"/>
          </a:solidFill>
        </p:grpSpPr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75915534-DC23-4B79-8A61-57B97737CA2A}"/>
                </a:ext>
              </a:extLst>
            </p:cNvPr>
            <p:cNvSpPr/>
            <p:nvPr/>
          </p:nvSpPr>
          <p:spPr>
            <a:xfrm flipH="1" flipV="1">
              <a:off x="6209511" y="910144"/>
              <a:ext cx="111410" cy="11870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6F942534-6AAD-4C64-9571-96AD45F94ABF}"/>
                </a:ext>
              </a:extLst>
            </p:cNvPr>
            <p:cNvSpPr/>
            <p:nvPr/>
          </p:nvSpPr>
          <p:spPr>
            <a:xfrm flipH="1" flipV="1">
              <a:off x="6320921" y="910144"/>
              <a:ext cx="111410" cy="11870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253751EF-E13D-46D2-AD98-E9908AE68C27}"/>
                </a:ext>
              </a:extLst>
            </p:cNvPr>
            <p:cNvSpPr/>
            <p:nvPr/>
          </p:nvSpPr>
          <p:spPr>
            <a:xfrm flipH="1" flipV="1">
              <a:off x="6432330" y="910144"/>
              <a:ext cx="111410" cy="11870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B384A901-0A8D-41E2-AD7A-5143AE055467}"/>
                </a:ext>
              </a:extLst>
            </p:cNvPr>
            <p:cNvSpPr/>
            <p:nvPr/>
          </p:nvSpPr>
          <p:spPr>
            <a:xfrm flipH="1" flipV="1">
              <a:off x="6543740" y="910144"/>
              <a:ext cx="111410" cy="11870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A161A947-B79B-457F-A864-5D9EBB0A2C01}"/>
                </a:ext>
              </a:extLst>
            </p:cNvPr>
            <p:cNvSpPr/>
            <p:nvPr/>
          </p:nvSpPr>
          <p:spPr>
            <a:xfrm flipH="1" flipV="1">
              <a:off x="6655149" y="910144"/>
              <a:ext cx="111410" cy="11870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15" name="Rectangle 414">
            <a:extLst>
              <a:ext uri="{FF2B5EF4-FFF2-40B4-BE49-F238E27FC236}">
                <a16:creationId xmlns:a16="http://schemas.microsoft.com/office/drawing/2014/main" id="{2304B275-61B4-44D4-A5CF-7E42B5D40D6D}"/>
              </a:ext>
            </a:extLst>
          </p:cNvPr>
          <p:cNvSpPr/>
          <p:nvPr/>
        </p:nvSpPr>
        <p:spPr>
          <a:xfrm flipH="1" flipV="1">
            <a:off x="9832288" y="842256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68132459-FC5A-41DC-9B8F-9F72D2A94CCF}"/>
              </a:ext>
            </a:extLst>
          </p:cNvPr>
          <p:cNvSpPr/>
          <p:nvPr/>
        </p:nvSpPr>
        <p:spPr>
          <a:xfrm flipH="1" flipV="1">
            <a:off x="9943698" y="842256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7AB59A47-B57C-49AA-B985-FF0F2E13CD65}"/>
              </a:ext>
            </a:extLst>
          </p:cNvPr>
          <p:cNvSpPr/>
          <p:nvPr/>
        </p:nvSpPr>
        <p:spPr>
          <a:xfrm flipH="1" flipV="1">
            <a:off x="10055107" y="842256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0B3B984D-9518-4750-9930-FD1553105139}"/>
              </a:ext>
            </a:extLst>
          </p:cNvPr>
          <p:cNvSpPr/>
          <p:nvPr/>
        </p:nvSpPr>
        <p:spPr>
          <a:xfrm flipH="1" flipV="1">
            <a:off x="10166517" y="842256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9C0E0D1F-EBBE-4199-BCFA-F70D7310C732}"/>
              </a:ext>
            </a:extLst>
          </p:cNvPr>
          <p:cNvSpPr/>
          <p:nvPr/>
        </p:nvSpPr>
        <p:spPr>
          <a:xfrm flipH="1" flipV="1">
            <a:off x="10277926" y="842256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B859DCED-2025-47D2-8F98-3737546E4B27}"/>
              </a:ext>
            </a:extLst>
          </p:cNvPr>
          <p:cNvSpPr/>
          <p:nvPr/>
        </p:nvSpPr>
        <p:spPr>
          <a:xfrm flipH="1" flipV="1">
            <a:off x="9832288" y="723550"/>
            <a:ext cx="111410" cy="118706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70315E0E-2B7A-4F67-A3C2-F063FF3EE7C6}"/>
              </a:ext>
            </a:extLst>
          </p:cNvPr>
          <p:cNvSpPr/>
          <p:nvPr/>
        </p:nvSpPr>
        <p:spPr>
          <a:xfrm flipH="1" flipV="1">
            <a:off x="9943698" y="723550"/>
            <a:ext cx="111410" cy="118706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1B93A618-0720-43EE-9294-E21BF836FD10}"/>
              </a:ext>
            </a:extLst>
          </p:cNvPr>
          <p:cNvSpPr/>
          <p:nvPr/>
        </p:nvSpPr>
        <p:spPr>
          <a:xfrm flipH="1" flipV="1">
            <a:off x="10055107" y="723550"/>
            <a:ext cx="111410" cy="118706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B7F5D3B4-EFBB-416F-BBDD-1ABAC0EABF6D}"/>
              </a:ext>
            </a:extLst>
          </p:cNvPr>
          <p:cNvSpPr/>
          <p:nvPr/>
        </p:nvSpPr>
        <p:spPr>
          <a:xfrm flipH="1" flipV="1">
            <a:off x="10166517" y="723550"/>
            <a:ext cx="111410" cy="118706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FF0BFCB4-95BE-4DEB-BDF9-9A7CBF7139B7}"/>
              </a:ext>
            </a:extLst>
          </p:cNvPr>
          <p:cNvSpPr/>
          <p:nvPr/>
        </p:nvSpPr>
        <p:spPr>
          <a:xfrm flipH="1" flipV="1">
            <a:off x="10277926" y="723550"/>
            <a:ext cx="111410" cy="118706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4A37E569-8A28-4683-9833-345B4878D0D7}"/>
              </a:ext>
            </a:extLst>
          </p:cNvPr>
          <p:cNvSpPr/>
          <p:nvPr/>
        </p:nvSpPr>
        <p:spPr>
          <a:xfrm flipH="1" flipV="1">
            <a:off x="9832288" y="604843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BCD2E1D8-0F1F-4D54-8B10-97E83E0E6FD2}"/>
              </a:ext>
            </a:extLst>
          </p:cNvPr>
          <p:cNvSpPr/>
          <p:nvPr/>
        </p:nvSpPr>
        <p:spPr>
          <a:xfrm flipH="1" flipV="1">
            <a:off x="9943698" y="604843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61C50A64-3F07-4F55-B2AB-C97663FA4325}"/>
              </a:ext>
            </a:extLst>
          </p:cNvPr>
          <p:cNvSpPr/>
          <p:nvPr/>
        </p:nvSpPr>
        <p:spPr>
          <a:xfrm flipH="1" flipV="1">
            <a:off x="10055107" y="604843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DBFC7565-56B0-462E-A2FB-2BADDE342357}"/>
              </a:ext>
            </a:extLst>
          </p:cNvPr>
          <p:cNvSpPr/>
          <p:nvPr/>
        </p:nvSpPr>
        <p:spPr>
          <a:xfrm flipH="1" flipV="1">
            <a:off x="10166517" y="604843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C9218EB0-CCFD-4290-9490-A8FCEBC1B741}"/>
              </a:ext>
            </a:extLst>
          </p:cNvPr>
          <p:cNvSpPr/>
          <p:nvPr/>
        </p:nvSpPr>
        <p:spPr>
          <a:xfrm flipH="1" flipV="1">
            <a:off x="10277926" y="604843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96120A3A-72DA-43C4-BA40-FB395AB0A0BF}"/>
              </a:ext>
            </a:extLst>
          </p:cNvPr>
          <p:cNvSpPr/>
          <p:nvPr/>
        </p:nvSpPr>
        <p:spPr>
          <a:xfrm flipH="1" flipV="1">
            <a:off x="9832288" y="1195594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90A25007-A363-4022-A20C-257BE861D9CA}"/>
              </a:ext>
            </a:extLst>
          </p:cNvPr>
          <p:cNvSpPr/>
          <p:nvPr/>
        </p:nvSpPr>
        <p:spPr>
          <a:xfrm flipH="1" flipV="1">
            <a:off x="9943698" y="1195594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77F471E7-CC54-418C-A313-A1760BC7BE19}"/>
              </a:ext>
            </a:extLst>
          </p:cNvPr>
          <p:cNvSpPr/>
          <p:nvPr/>
        </p:nvSpPr>
        <p:spPr>
          <a:xfrm flipH="1" flipV="1">
            <a:off x="10055107" y="1195594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85AF0EAF-6AAE-44EB-9451-629E9DBD8B8F}"/>
              </a:ext>
            </a:extLst>
          </p:cNvPr>
          <p:cNvSpPr/>
          <p:nvPr/>
        </p:nvSpPr>
        <p:spPr>
          <a:xfrm flipH="1" flipV="1">
            <a:off x="10166517" y="1195594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909519CF-3522-4C31-9325-293749F5C23F}"/>
              </a:ext>
            </a:extLst>
          </p:cNvPr>
          <p:cNvSpPr/>
          <p:nvPr/>
        </p:nvSpPr>
        <p:spPr>
          <a:xfrm flipH="1" flipV="1">
            <a:off x="10277926" y="1195594"/>
            <a:ext cx="111410" cy="118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01B7E235-1AE8-4D9D-BF86-34B1462162A8}"/>
              </a:ext>
            </a:extLst>
          </p:cNvPr>
          <p:cNvGrpSpPr/>
          <p:nvPr/>
        </p:nvGrpSpPr>
        <p:grpSpPr>
          <a:xfrm rot="16200000">
            <a:off x="8045635" y="2487809"/>
            <a:ext cx="557048" cy="118706"/>
            <a:chOff x="4661341" y="1153046"/>
            <a:chExt cx="557048" cy="118706"/>
          </a:xfrm>
        </p:grpSpPr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BF66C746-F574-484A-836C-6ACB1B265C0D}"/>
                </a:ext>
              </a:extLst>
            </p:cNvPr>
            <p:cNvSpPr/>
            <p:nvPr/>
          </p:nvSpPr>
          <p:spPr>
            <a:xfrm flipH="1" flipV="1">
              <a:off x="4661341" y="1153046"/>
              <a:ext cx="111410" cy="11870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4C54458F-230C-49D4-B7EF-72C3756EA3BC}"/>
                </a:ext>
              </a:extLst>
            </p:cNvPr>
            <p:cNvSpPr/>
            <p:nvPr/>
          </p:nvSpPr>
          <p:spPr>
            <a:xfrm flipH="1" flipV="1">
              <a:off x="4772751" y="1153046"/>
              <a:ext cx="111410" cy="11870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5DFC3A09-F0F5-4A6C-8582-E598FB63DC8F}"/>
                </a:ext>
              </a:extLst>
            </p:cNvPr>
            <p:cNvSpPr/>
            <p:nvPr/>
          </p:nvSpPr>
          <p:spPr>
            <a:xfrm flipH="1" flipV="1">
              <a:off x="4884160" y="1153046"/>
              <a:ext cx="111410" cy="11870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8D6B3F1D-AED1-4FA1-ACE2-FE1FA4F8829F}"/>
                </a:ext>
              </a:extLst>
            </p:cNvPr>
            <p:cNvSpPr/>
            <p:nvPr/>
          </p:nvSpPr>
          <p:spPr>
            <a:xfrm flipH="1" flipV="1">
              <a:off x="4995570" y="1153046"/>
              <a:ext cx="111410" cy="11870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7BD48820-2173-4104-A731-771DC83F1EF9}"/>
                </a:ext>
              </a:extLst>
            </p:cNvPr>
            <p:cNvSpPr/>
            <p:nvPr/>
          </p:nvSpPr>
          <p:spPr>
            <a:xfrm flipH="1" flipV="1">
              <a:off x="5106979" y="1153046"/>
              <a:ext cx="111410" cy="11870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C8B0F4DE-C5F1-4938-82F4-62F998870823}"/>
              </a:ext>
            </a:extLst>
          </p:cNvPr>
          <p:cNvCxnSpPr>
            <a:cxnSpLocks/>
            <a:stCxn id="67" idx="4"/>
            <a:endCxn id="69" idx="0"/>
          </p:cNvCxnSpPr>
          <p:nvPr/>
        </p:nvCxnSpPr>
        <p:spPr>
          <a:xfrm>
            <a:off x="10100441" y="2154621"/>
            <a:ext cx="0" cy="8408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D579060A-DCF0-4F65-B1C4-0F876AA86B5F}"/>
              </a:ext>
            </a:extLst>
          </p:cNvPr>
          <p:cNvGrpSpPr/>
          <p:nvPr/>
        </p:nvGrpSpPr>
        <p:grpSpPr>
          <a:xfrm rot="5400000">
            <a:off x="9987856" y="2487808"/>
            <a:ext cx="557048" cy="118706"/>
            <a:chOff x="6209511" y="910144"/>
            <a:chExt cx="557048" cy="118706"/>
          </a:xfrm>
          <a:solidFill>
            <a:srgbClr val="FFC000"/>
          </a:solidFill>
        </p:grpSpPr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9844FD36-606F-4A9B-8311-71FEDB4ECB6C}"/>
                </a:ext>
              </a:extLst>
            </p:cNvPr>
            <p:cNvSpPr/>
            <p:nvPr/>
          </p:nvSpPr>
          <p:spPr>
            <a:xfrm flipH="1" flipV="1">
              <a:off x="6209511" y="910144"/>
              <a:ext cx="111410" cy="11870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2E20C29E-738D-41E0-9472-E57D5C2332BC}"/>
                </a:ext>
              </a:extLst>
            </p:cNvPr>
            <p:cNvSpPr/>
            <p:nvPr/>
          </p:nvSpPr>
          <p:spPr>
            <a:xfrm flipH="1" flipV="1">
              <a:off x="6320921" y="910144"/>
              <a:ext cx="111410" cy="11870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241D2CA5-337F-4C57-B00D-9D9E03749FA8}"/>
                </a:ext>
              </a:extLst>
            </p:cNvPr>
            <p:cNvSpPr/>
            <p:nvPr/>
          </p:nvSpPr>
          <p:spPr>
            <a:xfrm flipH="1" flipV="1">
              <a:off x="6432330" y="910144"/>
              <a:ext cx="111410" cy="11870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A6D25047-BCBD-4EAB-B11E-6EDEE6B5E341}"/>
                </a:ext>
              </a:extLst>
            </p:cNvPr>
            <p:cNvSpPr/>
            <p:nvPr/>
          </p:nvSpPr>
          <p:spPr>
            <a:xfrm flipH="1" flipV="1">
              <a:off x="6543740" y="910144"/>
              <a:ext cx="111410" cy="11870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1192B590-C3FA-4B12-B304-5DDE8420994F}"/>
                </a:ext>
              </a:extLst>
            </p:cNvPr>
            <p:cNvSpPr/>
            <p:nvPr/>
          </p:nvSpPr>
          <p:spPr>
            <a:xfrm flipH="1" flipV="1">
              <a:off x="6655149" y="910144"/>
              <a:ext cx="111410" cy="11870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064" name="Picture 6" descr="Pair of Solid Green Dice - Where the Winds Blow">
            <a:extLst>
              <a:ext uri="{FF2B5EF4-FFF2-40B4-BE49-F238E27FC236}">
                <a16:creationId xmlns:a16="http://schemas.microsoft.com/office/drawing/2014/main" id="{29FCFFBF-732C-4EE7-8B82-2356960FD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699" y="1589568"/>
            <a:ext cx="435720" cy="43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1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Burns</dc:creator>
  <cp:lastModifiedBy>Tristan Burns</cp:lastModifiedBy>
  <cp:revision>3</cp:revision>
  <dcterms:created xsi:type="dcterms:W3CDTF">2021-11-05T10:36:21Z</dcterms:created>
  <dcterms:modified xsi:type="dcterms:W3CDTF">2021-11-05T12:04:05Z</dcterms:modified>
</cp:coreProperties>
</file>