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dbeb49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dbeb49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b6de659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b6de659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6b6de659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6b6de659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b6de659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b6de659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b6de659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b6de659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b6de659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b6de659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b6de659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b6de659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b6de659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b6de659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b6de659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b6de659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Youtube Stats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Hassan Sheikh, Jordy Tello, Chris Pulicken, Tristan Hsieh, Brennan Wilkins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a:t>
            </a:r>
            <a:endParaRPr/>
          </a:p>
        </p:txBody>
      </p:sp>
      <p:sp>
        <p:nvSpPr>
          <p:cNvPr id="111" name="Google Shape;111;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a:p>
            <a:pPr indent="0" lvl="0" marL="0" rtl="0" algn="l">
              <a:spcBef>
                <a:spcPts val="1600"/>
              </a:spcBef>
              <a:spcAft>
                <a:spcPts val="1600"/>
              </a:spcAft>
              <a:buNone/>
            </a:pPr>
            <a:r>
              <a:rPr lang="en"/>
              <a:t>Comments?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for creating this internet database was to emulate how YouTube works through its videos, playlists, and channels. This also helps users to analyze the statistics involved with how YouTube works as well.</a:t>
            </a:r>
            <a:endParaRPr/>
          </a:p>
          <a:p>
            <a:pPr indent="0" lvl="0" marL="0" rtl="0" algn="l">
              <a:spcBef>
                <a:spcPts val="1600"/>
              </a:spcBef>
              <a:spcAft>
                <a:spcPts val="1600"/>
              </a:spcAft>
              <a:buNone/>
            </a:pPr>
            <a:r>
              <a:rPr lang="en"/>
              <a:t>Our IDB includes Videos, Channels, and Playlists.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 Hsieh</a:t>
            </a:r>
            <a:endParaRPr/>
          </a:p>
          <a:p>
            <a:pPr indent="0" lvl="0" marL="0" rtl="0" algn="l">
              <a:spcBef>
                <a:spcPts val="1600"/>
              </a:spcBef>
              <a:spcAft>
                <a:spcPts val="0"/>
              </a:spcAft>
              <a:buNone/>
            </a:pPr>
            <a:r>
              <a:rPr lang="en"/>
              <a:t>Jordy Tello</a:t>
            </a:r>
            <a:endParaRPr/>
          </a:p>
          <a:p>
            <a:pPr indent="0" lvl="0" marL="0" rtl="0" algn="l">
              <a:spcBef>
                <a:spcPts val="1600"/>
              </a:spcBef>
              <a:spcAft>
                <a:spcPts val="0"/>
              </a:spcAft>
              <a:buNone/>
            </a:pPr>
            <a:r>
              <a:rPr lang="en"/>
              <a:t>Hassan Sheikh</a:t>
            </a:r>
            <a:endParaRPr/>
          </a:p>
          <a:p>
            <a:pPr indent="0" lvl="0" marL="0" rtl="0" algn="l">
              <a:spcBef>
                <a:spcPts val="1600"/>
              </a:spcBef>
              <a:spcAft>
                <a:spcPts val="0"/>
              </a:spcAft>
              <a:buNone/>
            </a:pPr>
            <a:r>
              <a:rPr lang="en"/>
              <a:t>Chris Pulicken</a:t>
            </a:r>
            <a:endParaRPr/>
          </a:p>
          <a:p>
            <a:pPr indent="0" lvl="0" marL="0" rtl="0" algn="l">
              <a:spcBef>
                <a:spcPts val="1600"/>
              </a:spcBef>
              <a:spcAft>
                <a:spcPts val="1600"/>
              </a:spcAft>
              <a:buNone/>
            </a:pPr>
            <a:r>
              <a:rPr lang="en"/>
              <a:t>Brennen Wilkins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45 Issues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Tristan Hsieh 11</a:t>
            </a:r>
            <a:endParaRPr/>
          </a:p>
          <a:p>
            <a:pPr indent="0" lvl="0" marL="0" rtl="0" algn="l">
              <a:spcBef>
                <a:spcPts val="0"/>
              </a:spcBef>
              <a:spcAft>
                <a:spcPts val="0"/>
              </a:spcAft>
              <a:buNone/>
            </a:pPr>
            <a:r>
              <a:rPr lang="en"/>
              <a:t>Jordy Tello 12</a:t>
            </a:r>
            <a:endParaRPr/>
          </a:p>
          <a:p>
            <a:pPr indent="0" lvl="0" marL="0" rtl="0" algn="l">
              <a:spcBef>
                <a:spcPts val="0"/>
              </a:spcBef>
              <a:spcAft>
                <a:spcPts val="0"/>
              </a:spcAft>
              <a:buNone/>
            </a:pPr>
            <a:r>
              <a:rPr lang="en"/>
              <a:t>Hassan Sheikh 11</a:t>
            </a:r>
            <a:endParaRPr/>
          </a:p>
          <a:p>
            <a:pPr indent="0" lvl="0" marL="0" rtl="0" algn="l">
              <a:spcBef>
                <a:spcPts val="0"/>
              </a:spcBef>
              <a:spcAft>
                <a:spcPts val="0"/>
              </a:spcAft>
              <a:buNone/>
            </a:pPr>
            <a:r>
              <a:rPr lang="en"/>
              <a:t>Chris Pulicken 11</a:t>
            </a:r>
            <a:endParaRPr/>
          </a:p>
          <a:p>
            <a:pPr indent="0" lvl="0" marL="0" rtl="0" algn="l">
              <a:spcBef>
                <a:spcPts val="0"/>
              </a:spcBef>
              <a:spcAft>
                <a:spcPts val="0"/>
              </a:spcAft>
              <a:buNone/>
            </a:pPr>
            <a:r>
              <a:rPr lang="en"/>
              <a:t>Brennan Wilkins 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45 Resolved</a:t>
            </a:r>
            <a:endParaRPr/>
          </a:p>
          <a:p>
            <a:pPr indent="0" lvl="0" marL="0" rtl="0" algn="l">
              <a:spcBef>
                <a:spcPts val="0"/>
              </a:spcBef>
              <a:spcAft>
                <a:spcPts val="0"/>
              </a:spcAft>
              <a:buNone/>
            </a:pPr>
            <a:r>
              <a:rPr lang="en"/>
              <a:t>0 Unresolved</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Tests</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 Hsieh 2</a:t>
            </a:r>
            <a:endParaRPr/>
          </a:p>
          <a:p>
            <a:pPr indent="0" lvl="0" marL="0" rtl="0" algn="l">
              <a:spcBef>
                <a:spcPts val="1600"/>
              </a:spcBef>
              <a:spcAft>
                <a:spcPts val="0"/>
              </a:spcAft>
              <a:buNone/>
            </a:pPr>
            <a:r>
              <a:rPr lang="en"/>
              <a:t>Jordy Tello 2</a:t>
            </a:r>
            <a:endParaRPr/>
          </a:p>
          <a:p>
            <a:pPr indent="0" lvl="0" marL="0" rtl="0" algn="l">
              <a:spcBef>
                <a:spcPts val="1600"/>
              </a:spcBef>
              <a:spcAft>
                <a:spcPts val="0"/>
              </a:spcAft>
              <a:buNone/>
            </a:pPr>
            <a:r>
              <a:rPr lang="en"/>
              <a:t>Hassan Sheikh 2</a:t>
            </a:r>
            <a:endParaRPr/>
          </a:p>
          <a:p>
            <a:pPr indent="0" lvl="0" marL="0" rtl="0" algn="l">
              <a:spcBef>
                <a:spcPts val="1600"/>
              </a:spcBef>
              <a:spcAft>
                <a:spcPts val="0"/>
              </a:spcAft>
              <a:buNone/>
            </a:pPr>
            <a:r>
              <a:rPr lang="en"/>
              <a:t>Chris Pulicken 1</a:t>
            </a:r>
            <a:endParaRPr/>
          </a:p>
          <a:p>
            <a:pPr indent="0" lvl="0" marL="0" rtl="0" algn="l">
              <a:spcBef>
                <a:spcPts val="1600"/>
              </a:spcBef>
              <a:spcAft>
                <a:spcPts val="0"/>
              </a:spcAft>
              <a:buNone/>
            </a:pPr>
            <a:r>
              <a:rPr lang="en"/>
              <a:t>Brennan Wilkins 0</a:t>
            </a:r>
            <a:endParaRPr/>
          </a:p>
          <a:p>
            <a:pPr indent="0" lvl="0" marL="0" rtl="0" algn="l">
              <a:spcBef>
                <a:spcPts val="1600"/>
              </a:spcBef>
              <a:spcAft>
                <a:spcPts val="0"/>
              </a:spcAft>
              <a:buNone/>
            </a:pPr>
            <a:r>
              <a:rPr lang="en"/>
              <a:t>Total: 9</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And now for a demonstration...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Critique of our own site</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Good job at finding information</a:t>
            </a:r>
            <a:endParaRPr/>
          </a:p>
          <a:p>
            <a:pPr indent="0" lvl="0" marL="0" rtl="0" algn="l">
              <a:spcBef>
                <a:spcPts val="1600"/>
              </a:spcBef>
              <a:spcAft>
                <a:spcPts val="0"/>
              </a:spcAft>
              <a:buNone/>
            </a:pPr>
            <a:r>
              <a:rPr lang="en"/>
              <a:t>- Learned how to store different types of information</a:t>
            </a:r>
            <a:endParaRPr/>
          </a:p>
          <a:p>
            <a:pPr indent="0" lvl="0" marL="0" rtl="0" algn="l">
              <a:spcBef>
                <a:spcPts val="1600"/>
              </a:spcBef>
              <a:spcAft>
                <a:spcPts val="0"/>
              </a:spcAft>
              <a:buNone/>
            </a:pPr>
            <a:r>
              <a:rPr lang="en"/>
              <a:t>- We could have organized the information a little bit better</a:t>
            </a:r>
            <a:endParaRPr/>
          </a:p>
          <a:p>
            <a:pPr indent="0" lvl="0" marL="0" rtl="0" algn="l">
              <a:spcBef>
                <a:spcPts val="1600"/>
              </a:spcBef>
              <a:spcAft>
                <a:spcPts val="1600"/>
              </a:spcAft>
              <a:buNone/>
            </a:pPr>
            <a:r>
              <a:rPr lang="en"/>
              <a:t>- We were puzzled by how to get the pages sortable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Critique of group 19’s website</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TBD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05" name="Google Shape;105;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Flask</a:t>
            </a:r>
            <a:endParaRPr/>
          </a:p>
          <a:p>
            <a:pPr indent="0" lvl="0" marL="0" rtl="0" algn="l">
              <a:spcBef>
                <a:spcPts val="0"/>
              </a:spcBef>
              <a:spcAft>
                <a:spcPts val="0"/>
              </a:spcAft>
              <a:buNone/>
            </a:pPr>
            <a:r>
              <a:rPr lang="en"/>
              <a:t>Flask-SQLAlchemy</a:t>
            </a:r>
            <a:endParaRPr/>
          </a:p>
          <a:p>
            <a:pPr indent="0" lvl="0" marL="0" rtl="0" algn="l">
              <a:spcBef>
                <a:spcPts val="0"/>
              </a:spcBef>
              <a:spcAft>
                <a:spcPts val="0"/>
              </a:spcAft>
              <a:buNone/>
            </a:pPr>
            <a:r>
              <a:rPr lang="en"/>
              <a:t>itsdangerous</a:t>
            </a:r>
            <a:endParaRPr/>
          </a:p>
          <a:p>
            <a:pPr indent="0" lvl="0" marL="0" rtl="0" algn="l">
              <a:spcBef>
                <a:spcPts val="0"/>
              </a:spcBef>
              <a:spcAft>
                <a:spcPts val="0"/>
              </a:spcAft>
              <a:buNone/>
            </a:pPr>
            <a:r>
              <a:rPr lang="en"/>
              <a:t>Jinja2</a:t>
            </a:r>
            <a:endParaRPr/>
          </a:p>
          <a:p>
            <a:pPr indent="0" lvl="0" marL="0" rtl="0" algn="l">
              <a:spcBef>
                <a:spcPts val="0"/>
              </a:spcBef>
              <a:spcAft>
                <a:spcPts val="0"/>
              </a:spcAft>
              <a:buNone/>
            </a:pPr>
            <a:r>
              <a:rPr lang="en"/>
              <a:t>MarkupSafe</a:t>
            </a:r>
            <a:endParaRPr/>
          </a:p>
          <a:p>
            <a:pPr indent="0" lvl="0" marL="0" rtl="0" algn="l">
              <a:spcBef>
                <a:spcPts val="0"/>
              </a:spcBef>
              <a:spcAft>
                <a:spcPts val="0"/>
              </a:spcAft>
              <a:buNone/>
            </a:pPr>
            <a:r>
              <a:rPr lang="en"/>
              <a:t>psycopg2</a:t>
            </a:r>
            <a:endParaRPr/>
          </a:p>
          <a:p>
            <a:pPr indent="0" lvl="0" marL="0" rtl="0" algn="l">
              <a:spcBef>
                <a:spcPts val="0"/>
              </a:spcBef>
              <a:spcAft>
                <a:spcPts val="0"/>
              </a:spcAft>
              <a:buNone/>
            </a:pPr>
            <a:r>
              <a:rPr lang="en"/>
              <a:t>SQLAlchemy</a:t>
            </a:r>
            <a:endParaRPr/>
          </a:p>
          <a:p>
            <a:pPr indent="0" lvl="0" marL="0" rtl="0" algn="l">
              <a:spcBef>
                <a:spcPts val="0"/>
              </a:spcBef>
              <a:spcAft>
                <a:spcPts val="0"/>
              </a:spcAft>
              <a:buNone/>
            </a:pPr>
            <a:r>
              <a:rPr lang="en"/>
              <a:t>Werkzeug</a:t>
            </a:r>
            <a:endParaRPr/>
          </a:p>
          <a:p>
            <a:pPr indent="0" lvl="0" marL="0" rtl="0" algn="l">
              <a:spcBef>
                <a:spcPts val="0"/>
              </a:spcBef>
              <a:spcAft>
                <a:spcPts val="0"/>
              </a:spcAft>
              <a:buNone/>
            </a:pPr>
            <a:r>
              <a:rPr lang="en"/>
              <a:t>request</a:t>
            </a:r>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