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6" r:id="rId11"/>
    <p:sldId id="278" r:id="rId12"/>
  </p:sldIdLst>
  <p:sldSz cx="9144000" cy="5143500" type="screen16x9"/>
  <p:notesSz cx="6858000" cy="9144000"/>
  <p:embeddedFontLst>
    <p:embeddedFont>
      <p:font typeface="Lexend Deca" panose="020B0604020202020204" charset="0"/>
      <p:regular r:id="rId14"/>
    </p:embeddedFont>
    <p:embeddedFont>
      <p:font typeface="Muli" panose="020B0604020202020204" charset="0"/>
      <p:regular r:id="rId15"/>
      <p:bold r:id="rId16"/>
      <p:italic r:id="rId17"/>
      <p:boldItalic r:id="rId18"/>
    </p:embeddedFont>
    <p:embeddedFont>
      <p:font typeface="Muli Regula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7AC13E-81BE-4078-9835-2559CE13CF8A}">
  <a:tblStyle styleId="{1A7AC13E-81BE-4078-9835-2559CE13C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078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yc-quebec.gouv.qc.ca/citoyens/mieux-consommer/gaspillage-alimentai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SmartFridge</a:t>
            </a:r>
            <a:r>
              <a:rPr lang="fr-FR" dirty="0"/>
              <a:t>, </a:t>
            </a:r>
            <a:r>
              <a:rPr lang="fr-FR" sz="4000" dirty="0"/>
              <a:t>un vent frais de solutions</a:t>
            </a:r>
            <a:endParaRPr sz="40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4E904-4EA5-4926-90EC-F0956D695025}"/>
              </a:ext>
            </a:extLst>
          </p:cNvPr>
          <p:cNvSpPr txBox="1"/>
          <p:nvPr/>
        </p:nvSpPr>
        <p:spPr>
          <a:xfrm>
            <a:off x="756745" y="1807778"/>
            <a:ext cx="74623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Améliorer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l’application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de proposition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recette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pour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en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faire un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conseiller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nutritionnel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>
                  <a:lumMod val="10000"/>
                </a:schemeClr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Connecter les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réfrigirateurs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entre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eux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afin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de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faciliter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l’échange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d’aliments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atteignant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la date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d’expiration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>
                  <a:lumMod val="10000"/>
                </a:schemeClr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Économiquement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viable. Des technologies simples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sont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utilisées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 de manière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innovantes</a:t>
            </a:r>
            <a:endParaRPr lang="fr-FR" sz="1600" dirty="0">
              <a:solidFill>
                <a:schemeClr val="tx2">
                  <a:lumMod val="10000"/>
                </a:schemeClr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44171-28F2-476B-836C-938F256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Merci!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Des questions ?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Une question de gaspillage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fr-CA" sz="1200" b="1" dirty="0"/>
              <a:t>Saviez-vous qu’a</a:t>
            </a:r>
            <a:r>
              <a:rPr lang="fr-CA" sz="1200" dirty="0"/>
              <a:t>u Canada 35,5 millions de tonnes de nourriture sont gaspillés chaque année ?</a:t>
            </a:r>
          </a:p>
          <a:p>
            <a:pPr fontAlgn="base"/>
            <a:r>
              <a:rPr lang="fr-CA" sz="1200" dirty="0"/>
              <a:t> Toutefois, on évalue à 11,2 millions de tonnes la quantité de nourriture qui aurait pu être consommé 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4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fr-FR" sz="1000" dirty="0">
                <a:hlinkClick r:id="rId3"/>
              </a:rPr>
              <a:t>https://www.recyc-quebec.gouv.qc.ca/citoyens/mieux-consommer/gaspillage-alimentaire</a:t>
            </a:r>
            <a:endParaRPr sz="1000" dirty="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A3A61-43AE-42CF-B1DB-86279C37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254" y="1160679"/>
            <a:ext cx="4212330" cy="2640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57660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/>
              <a:t>Nous avons donc eu l’idée de </a:t>
            </a:r>
            <a:r>
              <a:rPr lang="fr-CA" sz="2000" dirty="0" err="1"/>
              <a:t>SmartFridge</a:t>
            </a:r>
            <a:r>
              <a:rPr lang="fr-CA" sz="2000" dirty="0"/>
              <a:t>, une solution économique et écologique </a:t>
            </a:r>
            <a:endParaRPr sz="20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566552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b="1" dirty="0">
              <a:latin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latin typeface="Muli"/>
                <a:sym typeface="Muli"/>
              </a:rPr>
              <a:t>Parmi les </a:t>
            </a:r>
            <a:r>
              <a:rPr lang="fr-FR" sz="1400" b="1" dirty="0">
                <a:latin typeface="Muli"/>
                <a:sym typeface="Muli"/>
              </a:rPr>
              <a:t>membres de l’équipe: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200" b="1" dirty="0">
                <a:latin typeface="Muli"/>
                <a:sym typeface="Muli"/>
              </a:rPr>
              <a:t>Thibault </a:t>
            </a:r>
            <a:r>
              <a:rPr lang="fr-FR" sz="1200" b="1" dirty="0" err="1">
                <a:latin typeface="Muli"/>
                <a:sym typeface="Muli"/>
              </a:rPr>
              <a:t>Meston</a:t>
            </a:r>
            <a:endParaRPr lang="fr-FR" sz="1200" b="1" dirty="0">
              <a:latin typeface="Muli"/>
              <a:sym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200" b="1" dirty="0">
                <a:latin typeface="Muli"/>
                <a:sym typeface="Muli"/>
              </a:rPr>
              <a:t>Tristan Cromer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200" b="1" dirty="0">
                <a:latin typeface="Muli"/>
                <a:sym typeface="Muli"/>
              </a:rPr>
              <a:t>Jean </a:t>
            </a:r>
            <a:r>
              <a:rPr lang="fr-FR" sz="1200" b="1" dirty="0" err="1">
                <a:latin typeface="Muli"/>
                <a:sym typeface="Muli"/>
              </a:rPr>
              <a:t>Decian</a:t>
            </a:r>
            <a:endParaRPr lang="fr-FR" sz="1200" b="1" dirty="0">
              <a:latin typeface="Muli"/>
              <a:sym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fr-FR" sz="1200" b="1" dirty="0">
                <a:latin typeface="Muli"/>
                <a:sym typeface="Muli"/>
              </a:rPr>
              <a:t>Omar Ben Salah</a:t>
            </a:r>
            <a:endParaRPr sz="12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Two people sitting at a table&#10;&#10;Description automatically generated">
            <a:extLst>
              <a:ext uri="{FF2B5EF4-FFF2-40B4-BE49-F238E27FC236}">
                <a16:creationId xmlns:a16="http://schemas.microsoft.com/office/drawing/2014/main" id="{572B7C20-7DCC-418C-8510-EB2A4D7A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83" y="1731924"/>
            <a:ext cx="4744278" cy="2668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37224" y="859774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>
              <a:buNone/>
            </a:pPr>
            <a:r>
              <a:rPr lang="fr-CA" sz="2500" i="1" dirty="0"/>
              <a:t>« Ce n’est pas parce que les choses sont difficiles que nous n’osons pas, c’est parce que nous n’osons pas qu’elles sont difficiles. »</a:t>
            </a:r>
          </a:p>
          <a:p>
            <a:pPr marL="38100" indent="0">
              <a:buNone/>
            </a:pPr>
            <a:r>
              <a:rPr lang="fr-CA" sz="2500" i="1" dirty="0"/>
              <a:t>		</a:t>
            </a:r>
            <a:r>
              <a:rPr lang="fr-CA" sz="2500" dirty="0"/>
              <a:t>Sénèque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C2C5310-425A-4B3A-9A76-B2EBD26F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613" y="1104280"/>
            <a:ext cx="2057400" cy="2219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fr-FR" dirty="0"/>
              <a:t>Mise en situation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frigo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fr-CA" dirty="0"/>
              <a:t>Réduire la consommation </a:t>
            </a:r>
          </a:p>
          <a:p>
            <a:pPr lvl="1">
              <a:spcBef>
                <a:spcPts val="600"/>
              </a:spcBef>
              <a:buChar char="⬡"/>
            </a:pPr>
            <a:r>
              <a:rPr lang="fr-CA" dirty="0"/>
              <a:t>Énergie</a:t>
            </a:r>
          </a:p>
          <a:p>
            <a:pPr lvl="1">
              <a:spcBef>
                <a:spcPts val="600"/>
              </a:spcBef>
              <a:buChar char="⬡"/>
            </a:pPr>
            <a:r>
              <a:rPr lang="fr-CA" dirty="0"/>
              <a:t>Gaspillage alimentaire</a:t>
            </a:r>
          </a:p>
          <a:p>
            <a:pPr marL="533400" lvl="1" indent="0">
              <a:spcBef>
                <a:spcPts val="600"/>
              </a:spcBef>
              <a:buNone/>
            </a:pPr>
            <a:endParaRPr lang="fr-CA" dirty="0"/>
          </a:p>
          <a:p>
            <a:r>
              <a:rPr lang="fr-CA" dirty="0"/>
              <a:t>Proposer une solution durable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Technologies utilisées</a:t>
            </a:r>
            <a:br>
              <a:rPr lang="fr-FR" sz="3000" dirty="0"/>
            </a:br>
            <a:br>
              <a:rPr lang="fr-FR" sz="3000" dirty="0"/>
            </a:br>
            <a:endParaRPr sz="3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CA" sz="1800" dirty="0"/>
              <a:t>Arduino</a:t>
            </a:r>
          </a:p>
          <a:p>
            <a:r>
              <a:rPr lang="fr-CA" sz="1800" dirty="0" err="1"/>
              <a:t>Angular</a:t>
            </a:r>
            <a:endParaRPr lang="fr-CA" sz="1800" dirty="0"/>
          </a:p>
          <a:p>
            <a:r>
              <a:rPr lang="fr-CA" sz="1800" dirty="0"/>
              <a:t>Python / Flask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210028" y="1359176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CA" dirty="0"/>
              <a:t>Difficulté trouver une idée de projet</a:t>
            </a:r>
          </a:p>
          <a:p>
            <a:endParaRPr lang="fr-CA" dirty="0"/>
          </a:p>
          <a:p>
            <a:r>
              <a:rPr lang="fr-CA" dirty="0"/>
              <a:t>Programmation en Arduino. Seul 1 membre de notre équipe connaissait la technologie</a:t>
            </a:r>
          </a:p>
          <a:p>
            <a:endParaRPr lang="fr-CA" dirty="0"/>
          </a:p>
          <a:p>
            <a:pPr marL="0" lvl="0" indent="0">
              <a:buNone/>
            </a:pPr>
            <a:endParaRPr lang="fr-CA" b="1"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Défis rencontrées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383421" y="1359176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fr-CA" dirty="0"/>
              <a:t>Python / Flask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Pas la même vision du projet par chacun des membres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58;p23">
            <a:extLst>
              <a:ext uri="{FF2B5EF4-FFF2-40B4-BE49-F238E27FC236}">
                <a16:creationId xmlns:a16="http://schemas.microsoft.com/office/drawing/2014/main" id="{BB02CC4C-E64C-4AE9-92A9-3E01B5994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559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400" dirty="0"/>
              <a:t>L’avenir du projet</a:t>
            </a:r>
            <a:br>
              <a:rPr lang="fr-CA" sz="2400" dirty="0"/>
            </a:br>
            <a:br>
              <a:rPr lang="fr-CA" sz="2400" dirty="0"/>
            </a:br>
            <a:endParaRPr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FBEFE-6022-479E-9861-698C79183AA2}"/>
              </a:ext>
            </a:extLst>
          </p:cNvPr>
          <p:cNvSpPr/>
          <p:nvPr/>
        </p:nvSpPr>
        <p:spPr>
          <a:xfrm>
            <a:off x="751490" y="1671700"/>
            <a:ext cx="76410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Améliorer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l’application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de proposition de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recettes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pour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en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faire un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conseiller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nutritionnel</a:t>
            </a:r>
            <a:endParaRPr lang="en-US" sz="20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Connecter les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réfrigérateurs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entre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eux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afin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faciliter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l’échange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d’aliments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atteignant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la date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d’expiration</a:t>
            </a:r>
            <a:endParaRPr lang="en-US" sz="20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Économiquement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viable. Des technologies simples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sont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utilisées</a:t>
            </a:r>
            <a:r>
              <a:rPr lang="en-US" sz="2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 de manière </a:t>
            </a:r>
            <a:r>
              <a:rPr lang="en-US" sz="2000" dirty="0" err="1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innovantes</a:t>
            </a:r>
            <a:endParaRPr lang="fr-FR" sz="20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36691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271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Lexend Deca</vt:lpstr>
      <vt:lpstr>Muli</vt:lpstr>
      <vt:lpstr>Arial</vt:lpstr>
      <vt:lpstr>Wingdings</vt:lpstr>
      <vt:lpstr>Muli Regular</vt:lpstr>
      <vt:lpstr>Aliena template</vt:lpstr>
      <vt:lpstr>SmartFridge, un vent frais de solutions</vt:lpstr>
      <vt:lpstr>Une question de gaspillage</vt:lpstr>
      <vt:lpstr>Nous avons donc eu l’idée de SmartFridge, une solution économique et écologique </vt:lpstr>
      <vt:lpstr>PowerPoint Presentation</vt:lpstr>
      <vt:lpstr>1. Mise en situation</vt:lpstr>
      <vt:lpstr>Le frigo</vt:lpstr>
      <vt:lpstr>Technologies utilisées  </vt:lpstr>
      <vt:lpstr>Défis rencontrées</vt:lpstr>
      <vt:lpstr>L’avenir du projet  </vt:lpstr>
      <vt:lpstr>PowerPoint Presentation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SmartFridge, un vent frais de solutions</dc:title>
  <cp:lastModifiedBy>Tristan Cromer</cp:lastModifiedBy>
  <cp:revision>11</cp:revision>
  <dcterms:modified xsi:type="dcterms:W3CDTF">2020-01-19T17:32:30Z</dcterms:modified>
</cp:coreProperties>
</file>