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80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rogrammation de données sur un moniteur d’ordinateur">
            <a:extLst>
              <a:ext uri="{FF2B5EF4-FFF2-40B4-BE49-F238E27FC236}">
                <a16:creationId xmlns:a16="http://schemas.microsoft.com/office/drawing/2014/main" id="{4F8C744E-2C6F-5A2F-FEAB-C3D28442C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62" b="3685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1776BC-3645-49AF-90CB-745D1628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52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De la programmation numérique à la Data Intelligence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105B67-E10C-4CEB-B43D-5ABF5DAD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65140"/>
            <a:ext cx="2447925" cy="1279124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rgbClr val="FFFFFF"/>
                </a:solidFill>
              </a:rPr>
              <a:t>Daffe Tristan</a:t>
            </a:r>
          </a:p>
          <a:p>
            <a:pPr algn="l"/>
            <a:r>
              <a:rPr lang="fr-FR" sz="2200" dirty="0">
                <a:solidFill>
                  <a:srgbClr val="FFFFFF"/>
                </a:solidFill>
              </a:rPr>
              <a:t>IG2 C</a:t>
            </a:r>
          </a:p>
        </p:txBody>
      </p:sp>
    </p:spTree>
    <p:extLst>
      <p:ext uri="{BB962C8B-B14F-4D97-AF65-F5344CB8AC3E}">
        <p14:creationId xmlns:p14="http://schemas.microsoft.com/office/powerpoint/2010/main" val="27761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941DA3-FC62-4E77-8FFA-B09A5CA4E8FF}"/>
              </a:ext>
            </a:extLst>
          </p:cNvPr>
          <p:cNvSpPr txBox="1"/>
          <p:nvPr/>
        </p:nvSpPr>
        <p:spPr>
          <a:xfrm>
            <a:off x="809625" y="1885950"/>
            <a:ext cx="276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/>
                </a:solidFill>
              </a:rPr>
              <a:t>Collecte des données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2"/>
                </a:solidFill>
              </a:rPr>
              <a:t>Extrait l’utile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7E7191-CB63-4925-91C7-6E4BBEE702E1}"/>
              </a:ext>
            </a:extLst>
          </p:cNvPr>
          <p:cNvSpPr txBox="1"/>
          <p:nvPr/>
        </p:nvSpPr>
        <p:spPr>
          <a:xfrm>
            <a:off x="4327591" y="3086279"/>
            <a:ext cx="12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- affichage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B610A8-E5E0-400F-84F4-9E77FC470928}"/>
              </a:ext>
            </a:extLst>
          </p:cNvPr>
          <p:cNvSpPr txBox="1"/>
          <p:nvPr/>
        </p:nvSpPr>
        <p:spPr>
          <a:xfrm>
            <a:off x="6585856" y="4009609"/>
            <a:ext cx="247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</a:t>
            </a:r>
          </a:p>
          <a:p>
            <a:endParaRPr lang="fr-FR" dirty="0">
              <a:solidFill>
                <a:schemeClr val="bg2"/>
              </a:solidFill>
            </a:endParaRPr>
          </a:p>
          <a:p>
            <a:r>
              <a:rPr lang="fr-FR" dirty="0">
                <a:solidFill>
                  <a:schemeClr val="bg2"/>
                </a:solidFill>
              </a:rPr>
              <a:t>- Construit un modèle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24BD7D-665D-446F-927B-EFBD29C587E2}"/>
              </a:ext>
            </a:extLst>
          </p:cNvPr>
          <p:cNvSpPr txBox="1"/>
          <p:nvPr/>
        </p:nvSpPr>
        <p:spPr>
          <a:xfrm>
            <a:off x="9732134" y="5071759"/>
            <a:ext cx="193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</a:t>
            </a:r>
          </a:p>
          <a:p>
            <a:endParaRPr lang="fr-FR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bg2"/>
                </a:solidFill>
              </a:rPr>
              <a:t>- Test du modèle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2A128-1131-4FCD-9B71-AA0DE2244338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Phases de développement</a:t>
            </a:r>
          </a:p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179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2A128-1131-4FCD-9B71-AA0DE2244338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</a:t>
            </a:r>
          </a:p>
          <a:p>
            <a:pPr algn="ctr"/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4E3A81-DDA3-429E-8CFC-21A17A7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07" y="2173583"/>
            <a:ext cx="1150649" cy="36767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01E0B8-4F4A-47D9-A94C-70469746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05" y="2401864"/>
            <a:ext cx="1322109" cy="253121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A4CC5BF-4BA2-4E9E-9812-2A57400C5F89}"/>
              </a:ext>
            </a:extLst>
          </p:cNvPr>
          <p:cNvSpPr txBox="1"/>
          <p:nvPr/>
        </p:nvSpPr>
        <p:spPr>
          <a:xfrm>
            <a:off x="7601624" y="1866843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360 X</a:t>
            </a:r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B3F028D-FAE4-4748-B612-C8C65F155AC7}"/>
              </a:ext>
            </a:extLst>
          </p:cNvPr>
          <p:cNvCxnSpPr>
            <a:cxnSpLocks/>
          </p:cNvCxnSpPr>
          <p:nvPr/>
        </p:nvCxnSpPr>
        <p:spPr>
          <a:xfrm>
            <a:off x="6036083" y="2456549"/>
            <a:ext cx="1371298" cy="195430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B93E6692-3F85-448F-A4A7-C1C65B2CB7F3}"/>
              </a:ext>
            </a:extLst>
          </p:cNvPr>
          <p:cNvCxnSpPr>
            <a:cxnSpLocks/>
          </p:cNvCxnSpPr>
          <p:nvPr/>
        </p:nvCxnSpPr>
        <p:spPr>
          <a:xfrm>
            <a:off x="6007205" y="2456549"/>
            <a:ext cx="1400176" cy="53754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80214162-CBB6-409E-9010-C91137E85FEC}"/>
              </a:ext>
            </a:extLst>
          </p:cNvPr>
          <p:cNvCxnSpPr>
            <a:cxnSpLocks/>
          </p:cNvCxnSpPr>
          <p:nvPr/>
        </p:nvCxnSpPr>
        <p:spPr>
          <a:xfrm>
            <a:off x="6007204" y="2456549"/>
            <a:ext cx="1351282" cy="89060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F7DC1D28-FF62-4457-8208-E264E7FAD5CD}"/>
              </a:ext>
            </a:extLst>
          </p:cNvPr>
          <p:cNvSpPr/>
          <p:nvPr/>
        </p:nvSpPr>
        <p:spPr>
          <a:xfrm>
            <a:off x="8798560" y="2349193"/>
            <a:ext cx="876807" cy="37551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9E64CB5-E1C0-4540-BF1E-E9BF5BF3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3" y="3889845"/>
            <a:ext cx="3393440" cy="67381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024E28F-C832-41F2-A4C8-A71C1AB34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1" y="3033924"/>
            <a:ext cx="2206450" cy="632515"/>
          </a:xfrm>
          <a:prstGeom prst="rect">
            <a:avLst/>
          </a:prstGeom>
        </p:spPr>
      </p:pic>
      <p:sp>
        <p:nvSpPr>
          <p:cNvPr id="31" name="Signe Plus 30">
            <a:extLst>
              <a:ext uri="{FF2B5EF4-FFF2-40B4-BE49-F238E27FC236}">
                <a16:creationId xmlns:a16="http://schemas.microsoft.com/office/drawing/2014/main" id="{DD9D894B-13AE-4987-8DA3-0F8A1AF585B6}"/>
              </a:ext>
            </a:extLst>
          </p:cNvPr>
          <p:cNvSpPr/>
          <p:nvPr/>
        </p:nvSpPr>
        <p:spPr>
          <a:xfrm>
            <a:off x="3816458" y="3554778"/>
            <a:ext cx="914400" cy="914400"/>
          </a:xfrm>
          <a:prstGeom prst="mathPlus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DE8A11-F3B1-47FB-BF71-C784A854B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859" y="3868303"/>
            <a:ext cx="1562501" cy="9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2A128-1131-4FCD-9B71-AA0DE2244338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</a:t>
            </a:r>
          </a:p>
          <a:p>
            <a:pPr algn="ctr"/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743A30-F3D0-4082-BB61-1422BB65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61" y="2096608"/>
            <a:ext cx="6668078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2A128-1131-4FCD-9B71-AA0DE2244338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</a:t>
            </a:r>
          </a:p>
          <a:p>
            <a:pPr algn="ctr"/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F7C976-FBAF-450D-9049-631E7C73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1" y="2666709"/>
            <a:ext cx="2139335" cy="7622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C938E8-CAF0-4695-BC32-313FABA7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60" y="2666709"/>
            <a:ext cx="2378735" cy="762291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9D63FBE-BEA1-4992-909C-5AAC1DFBA667}"/>
              </a:ext>
            </a:extLst>
          </p:cNvPr>
          <p:cNvSpPr/>
          <p:nvPr/>
        </p:nvSpPr>
        <p:spPr>
          <a:xfrm>
            <a:off x="4470400" y="2806554"/>
            <a:ext cx="2753360" cy="4826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35767F-7BA2-4469-9CAF-A832DDF6A016}"/>
              </a:ext>
            </a:extLst>
          </p:cNvPr>
          <p:cNvSpPr txBox="1"/>
          <p:nvPr/>
        </p:nvSpPr>
        <p:spPr>
          <a:xfrm>
            <a:off x="6634480" y="3728720"/>
            <a:ext cx="4950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Moyennes à chaque dixième de secondes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Écart types à chaque dixième de secondes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Moyenne générale</a:t>
            </a:r>
          </a:p>
        </p:txBody>
      </p:sp>
    </p:spTree>
    <p:extLst>
      <p:ext uri="{BB962C8B-B14F-4D97-AF65-F5344CB8AC3E}">
        <p14:creationId xmlns:p14="http://schemas.microsoft.com/office/powerpoint/2010/main" val="19104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2A128-1131-4FCD-9B71-AA0DE2244338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</a:t>
            </a:r>
          </a:p>
          <a:p>
            <a:pPr algn="ctr"/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4CAB63-3AC8-4953-8133-532D5709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51" y="2773679"/>
            <a:ext cx="5239820" cy="30276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542D87-A4DA-4687-93CB-E6219994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60" y="2279640"/>
            <a:ext cx="2212980" cy="6565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B99D2F-F248-4F12-8C1C-190B8411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74" y="2226795"/>
            <a:ext cx="2213826" cy="709444"/>
          </a:xfrm>
          <a:prstGeom prst="rect">
            <a:avLst/>
          </a:prstGeom>
        </p:spPr>
      </p:pic>
      <p:sp>
        <p:nvSpPr>
          <p:cNvPr id="6" name="Signe Plus 5">
            <a:extLst>
              <a:ext uri="{FF2B5EF4-FFF2-40B4-BE49-F238E27FC236}">
                <a16:creationId xmlns:a16="http://schemas.microsoft.com/office/drawing/2014/main" id="{10F5A130-A551-4CE3-AB9E-7DD8D8696403}"/>
              </a:ext>
            </a:extLst>
          </p:cNvPr>
          <p:cNvSpPr/>
          <p:nvPr/>
        </p:nvSpPr>
        <p:spPr>
          <a:xfrm>
            <a:off x="2950407" y="2140876"/>
            <a:ext cx="914400" cy="91440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courbe vers la droite 7">
            <a:extLst>
              <a:ext uri="{FF2B5EF4-FFF2-40B4-BE49-F238E27FC236}">
                <a16:creationId xmlns:a16="http://schemas.microsoft.com/office/drawing/2014/main" id="{F10DDA92-12E5-4694-B8A7-47AABEA36FC6}"/>
              </a:ext>
            </a:extLst>
          </p:cNvPr>
          <p:cNvSpPr/>
          <p:nvPr/>
        </p:nvSpPr>
        <p:spPr>
          <a:xfrm rot="17884834">
            <a:off x="4231505" y="2530501"/>
            <a:ext cx="1242708" cy="4102841"/>
          </a:xfrm>
          <a:prstGeom prst="curvedRightArrow">
            <a:avLst>
              <a:gd name="adj1" fmla="val 28313"/>
              <a:gd name="adj2" fmla="val 52283"/>
              <a:gd name="adj3" fmla="val 377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0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060"/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E10A14-5913-4E3C-920E-4FF8FB2329FF}"/>
              </a:ext>
            </a:extLst>
          </p:cNvPr>
          <p:cNvSpPr/>
          <p:nvPr/>
        </p:nvSpPr>
        <p:spPr>
          <a:xfrm>
            <a:off x="-119063" y="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3B76F-01A9-46A1-B14C-32B023A584D2}"/>
              </a:ext>
            </a:extLst>
          </p:cNvPr>
          <p:cNvSpPr/>
          <p:nvPr/>
        </p:nvSpPr>
        <p:spPr>
          <a:xfrm>
            <a:off x="-119063" y="5486400"/>
            <a:ext cx="12430125" cy="14591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C6ECC3-5E12-48D1-9B50-021B335A4CC2}"/>
              </a:ext>
            </a:extLst>
          </p:cNvPr>
          <p:cNvSpPr txBox="1"/>
          <p:nvPr/>
        </p:nvSpPr>
        <p:spPr>
          <a:xfrm>
            <a:off x="1930724" y="2687320"/>
            <a:ext cx="833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6116393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Nunito Sans</vt:lpstr>
      <vt:lpstr>Sabon Next LT</vt:lpstr>
      <vt:lpstr>DappledVTI</vt:lpstr>
      <vt:lpstr>De la programmation numérique à la Data Intelligence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programmation numérique à la Data Intelligence</dc:title>
  <dc:creator>Daffe Tristan</dc:creator>
  <cp:lastModifiedBy>Daffe Tristan</cp:lastModifiedBy>
  <cp:revision>6</cp:revision>
  <dcterms:created xsi:type="dcterms:W3CDTF">2022-06-06T10:52:20Z</dcterms:created>
  <dcterms:modified xsi:type="dcterms:W3CDTF">2022-06-06T11:30:35Z</dcterms:modified>
</cp:coreProperties>
</file>