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9BAFC-1841-477B-95EA-6649ACF19303}" v="26" dt="2022-08-10T14:35:2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DESJARDINS" userId="d1b23369-ec80-4cad-8e63-424bfc9461ae" providerId="ADAL" clId="{7A09BAFC-1841-477B-95EA-6649ACF19303}"/>
    <pc:docChg chg="undo custSel addSld modSld">
      <pc:chgData name="Tristan DESJARDINS" userId="d1b23369-ec80-4cad-8e63-424bfc9461ae" providerId="ADAL" clId="{7A09BAFC-1841-477B-95EA-6649ACF19303}" dt="2022-08-10T15:05:21.420" v="4288" actId="20577"/>
      <pc:docMkLst>
        <pc:docMk/>
      </pc:docMkLst>
      <pc:sldChg chg="addSp delSp modSp mod">
        <pc:chgData name="Tristan DESJARDINS" userId="d1b23369-ec80-4cad-8e63-424bfc9461ae" providerId="ADAL" clId="{7A09BAFC-1841-477B-95EA-6649ACF19303}" dt="2022-08-10T15:05:21.420" v="4288" actId="20577"/>
        <pc:sldMkLst>
          <pc:docMk/>
          <pc:sldMk cId="1352297858" sldId="256"/>
        </pc:sldMkLst>
        <pc:spChg chg="mod">
          <ac:chgData name="Tristan DESJARDINS" userId="d1b23369-ec80-4cad-8e63-424bfc9461ae" providerId="ADAL" clId="{7A09BAFC-1841-477B-95EA-6649ACF19303}" dt="2022-08-10T14:31:21.561" v="3398" actId="1076"/>
          <ac:spMkLst>
            <pc:docMk/>
            <pc:sldMk cId="1352297858" sldId="256"/>
            <ac:spMk id="6" creationId="{68F5FE90-943E-F03A-B488-79B723405145}"/>
          </ac:spMkLst>
        </pc:spChg>
        <pc:spChg chg="mod">
          <ac:chgData name="Tristan DESJARDINS" userId="d1b23369-ec80-4cad-8e63-424bfc9461ae" providerId="ADAL" clId="{7A09BAFC-1841-477B-95EA-6649ACF19303}" dt="2022-08-10T14:31:21.561" v="3398" actId="1076"/>
          <ac:spMkLst>
            <pc:docMk/>
            <pc:sldMk cId="1352297858" sldId="256"/>
            <ac:spMk id="7" creationId="{CACB05B7-DF10-5293-FEEC-0C72E3CEAEE9}"/>
          </ac:spMkLst>
        </pc:spChg>
        <pc:spChg chg="mod">
          <ac:chgData name="Tristan DESJARDINS" userId="d1b23369-ec80-4cad-8e63-424bfc9461ae" providerId="ADAL" clId="{7A09BAFC-1841-477B-95EA-6649ACF19303}" dt="2022-08-10T14:31:21.561" v="3398" actId="1076"/>
          <ac:spMkLst>
            <pc:docMk/>
            <pc:sldMk cId="1352297858" sldId="256"/>
            <ac:spMk id="8" creationId="{2CDDE528-8733-07B0-82FD-1DAF3743DDD8}"/>
          </ac:spMkLst>
        </pc:spChg>
        <pc:spChg chg="mod">
          <ac:chgData name="Tristan DESJARDINS" userId="d1b23369-ec80-4cad-8e63-424bfc9461ae" providerId="ADAL" clId="{7A09BAFC-1841-477B-95EA-6649ACF19303}" dt="2022-08-10T14:31:21.561" v="3398" actId="1076"/>
          <ac:spMkLst>
            <pc:docMk/>
            <pc:sldMk cId="1352297858" sldId="256"/>
            <ac:spMk id="9" creationId="{901246FE-43E6-8BF3-8BAC-966192CFABAF}"/>
          </ac:spMkLst>
        </pc:spChg>
        <pc:spChg chg="mod">
          <ac:chgData name="Tristan DESJARDINS" userId="d1b23369-ec80-4cad-8e63-424bfc9461ae" providerId="ADAL" clId="{7A09BAFC-1841-477B-95EA-6649ACF19303}" dt="2022-08-10T14:31:21.561" v="3398" actId="1076"/>
          <ac:spMkLst>
            <pc:docMk/>
            <pc:sldMk cId="1352297858" sldId="256"/>
            <ac:spMk id="10" creationId="{24416710-2862-0C44-5AAE-C1BA93DC9369}"/>
          </ac:spMkLst>
        </pc:spChg>
        <pc:spChg chg="mod">
          <ac:chgData name="Tristan DESJARDINS" userId="d1b23369-ec80-4cad-8e63-424bfc9461ae" providerId="ADAL" clId="{7A09BAFC-1841-477B-95EA-6649ACF19303}" dt="2022-08-10T14:29:43.744" v="3368" actId="1076"/>
          <ac:spMkLst>
            <pc:docMk/>
            <pc:sldMk cId="1352297858" sldId="256"/>
            <ac:spMk id="11" creationId="{DD1C5A7D-4DF2-8B13-DA6E-B7F28C34BAAC}"/>
          </ac:spMkLst>
        </pc:spChg>
        <pc:spChg chg="mod">
          <ac:chgData name="Tristan DESJARDINS" userId="d1b23369-ec80-4cad-8e63-424bfc9461ae" providerId="ADAL" clId="{7A09BAFC-1841-477B-95EA-6649ACF19303}" dt="2022-08-10T14:31:21.561" v="3398" actId="1076"/>
          <ac:spMkLst>
            <pc:docMk/>
            <pc:sldMk cId="1352297858" sldId="256"/>
            <ac:spMk id="13" creationId="{3A69BC6B-92B6-1BCC-5148-03DF223117BD}"/>
          </ac:spMkLst>
        </pc:spChg>
        <pc:spChg chg="mod">
          <ac:chgData name="Tristan DESJARDINS" userId="d1b23369-ec80-4cad-8e63-424bfc9461ae" providerId="ADAL" clId="{7A09BAFC-1841-477B-95EA-6649ACF19303}" dt="2022-08-10T14:31:21.561" v="3398" actId="1076"/>
          <ac:spMkLst>
            <pc:docMk/>
            <pc:sldMk cId="1352297858" sldId="256"/>
            <ac:spMk id="14" creationId="{E58B6687-DC85-CA9C-ABA4-540526A86C43}"/>
          </ac:spMkLst>
        </pc:spChg>
        <pc:spChg chg="del mod">
          <ac:chgData name="Tristan DESJARDINS" userId="d1b23369-ec80-4cad-8e63-424bfc9461ae" providerId="ADAL" clId="{7A09BAFC-1841-477B-95EA-6649ACF19303}" dt="2022-08-10T14:35:21.950" v="3774" actId="478"/>
          <ac:spMkLst>
            <pc:docMk/>
            <pc:sldMk cId="1352297858" sldId="256"/>
            <ac:spMk id="18" creationId="{A971D7C7-83E2-E470-9BC5-5C86BB646BED}"/>
          </ac:spMkLst>
        </pc:spChg>
        <pc:spChg chg="mod">
          <ac:chgData name="Tristan DESJARDINS" userId="d1b23369-ec80-4cad-8e63-424bfc9461ae" providerId="ADAL" clId="{7A09BAFC-1841-477B-95EA-6649ACF19303}" dt="2022-08-10T13:47:03.338" v="2" actId="1076"/>
          <ac:spMkLst>
            <pc:docMk/>
            <pc:sldMk cId="1352297858" sldId="256"/>
            <ac:spMk id="32" creationId="{C6D65DBA-6066-2BE6-F19E-D1B96D334053}"/>
          </ac:spMkLst>
        </pc:spChg>
        <pc:spChg chg="mod">
          <ac:chgData name="Tristan DESJARDINS" userId="d1b23369-ec80-4cad-8e63-424bfc9461ae" providerId="ADAL" clId="{7A09BAFC-1841-477B-95EA-6649ACF19303}" dt="2022-08-10T14:29:46.561" v="3369" actId="1076"/>
          <ac:spMkLst>
            <pc:docMk/>
            <pc:sldMk cId="1352297858" sldId="256"/>
            <ac:spMk id="38" creationId="{95B01FF9-A41F-C8F9-ABD9-7D529499C903}"/>
          </ac:spMkLst>
        </pc:spChg>
        <pc:spChg chg="mod">
          <ac:chgData name="Tristan DESJARDINS" userId="d1b23369-ec80-4cad-8e63-424bfc9461ae" providerId="ADAL" clId="{7A09BAFC-1841-477B-95EA-6649ACF19303}" dt="2022-08-10T14:17:33.898" v="2719" actId="20577"/>
          <ac:spMkLst>
            <pc:docMk/>
            <pc:sldMk cId="1352297858" sldId="256"/>
            <ac:spMk id="45" creationId="{0E4798DE-4828-17B6-6079-2F0A884897BE}"/>
          </ac:spMkLst>
        </pc:spChg>
        <pc:spChg chg="mod">
          <ac:chgData name="Tristan DESJARDINS" userId="d1b23369-ec80-4cad-8e63-424bfc9461ae" providerId="ADAL" clId="{7A09BAFC-1841-477B-95EA-6649ACF19303}" dt="2022-08-10T15:05:21.420" v="4288" actId="20577"/>
          <ac:spMkLst>
            <pc:docMk/>
            <pc:sldMk cId="1352297858" sldId="256"/>
            <ac:spMk id="46" creationId="{8854F127-A986-2F08-672D-F8E17903F9D3}"/>
          </ac:spMkLst>
        </pc:spChg>
        <pc:spChg chg="add mod">
          <ac:chgData name="Tristan DESJARDINS" userId="d1b23369-ec80-4cad-8e63-424bfc9461ae" providerId="ADAL" clId="{7A09BAFC-1841-477B-95EA-6649ACF19303}" dt="2022-08-10T14:33:34.479" v="3688" actId="1076"/>
          <ac:spMkLst>
            <pc:docMk/>
            <pc:sldMk cId="1352297858" sldId="256"/>
            <ac:spMk id="58" creationId="{926CB315-1ED9-4212-A8CD-586ED4D79394}"/>
          </ac:spMkLst>
        </pc:spChg>
        <pc:spChg chg="add mod">
          <ac:chgData name="Tristan DESJARDINS" userId="d1b23369-ec80-4cad-8e63-424bfc9461ae" providerId="ADAL" clId="{7A09BAFC-1841-477B-95EA-6649ACF19303}" dt="2022-08-10T14:35:30.799" v="3781" actId="1076"/>
          <ac:spMkLst>
            <pc:docMk/>
            <pc:sldMk cId="1352297858" sldId="256"/>
            <ac:spMk id="61" creationId="{839B238E-5DC4-6C4E-CEF1-0E7503ED7414}"/>
          </ac:spMkLst>
        </pc:spChg>
        <pc:picChg chg="mod">
          <ac:chgData name="Tristan DESJARDINS" userId="d1b23369-ec80-4cad-8e63-424bfc9461ae" providerId="ADAL" clId="{7A09BAFC-1841-477B-95EA-6649ACF19303}" dt="2022-08-10T14:31:21.561" v="3398" actId="1076"/>
          <ac:picMkLst>
            <pc:docMk/>
            <pc:sldMk cId="1352297858" sldId="256"/>
            <ac:picMk id="5" creationId="{DDB2307F-1D10-741E-C5C4-BC31F275F3FF}"/>
          </ac:picMkLst>
        </pc:picChg>
        <pc:cxnChg chg="mod">
          <ac:chgData name="Tristan DESJARDINS" userId="d1b23369-ec80-4cad-8e63-424bfc9461ae" providerId="ADAL" clId="{7A09BAFC-1841-477B-95EA-6649ACF19303}" dt="2022-08-10T14:18:10.035" v="2732" actId="14100"/>
          <ac:cxnSpMkLst>
            <pc:docMk/>
            <pc:sldMk cId="1352297858" sldId="256"/>
            <ac:cxnSpMk id="17" creationId="{00F5D5CD-203B-E589-D062-51F4C9F71162}"/>
          </ac:cxnSpMkLst>
        </pc:cxnChg>
        <pc:cxnChg chg="mod">
          <ac:chgData name="Tristan DESJARDINS" userId="d1b23369-ec80-4cad-8e63-424bfc9461ae" providerId="ADAL" clId="{7A09BAFC-1841-477B-95EA-6649ACF19303}" dt="2022-08-10T13:47:03.338" v="2" actId="1076"/>
          <ac:cxnSpMkLst>
            <pc:docMk/>
            <pc:sldMk cId="1352297858" sldId="256"/>
            <ac:cxnSpMk id="34" creationId="{A53FA2EA-440A-C3CB-F8E1-A38260B9A83A}"/>
          </ac:cxnSpMkLst>
        </pc:cxnChg>
        <pc:cxnChg chg="mod">
          <ac:chgData name="Tristan DESJARDINS" userId="d1b23369-ec80-4cad-8e63-424bfc9461ae" providerId="ADAL" clId="{7A09BAFC-1841-477B-95EA-6649ACF19303}" dt="2022-08-10T14:29:53.256" v="3370" actId="14100"/>
          <ac:cxnSpMkLst>
            <pc:docMk/>
            <pc:sldMk cId="1352297858" sldId="256"/>
            <ac:cxnSpMk id="40" creationId="{0B992AA3-CA6A-F52D-0CCE-1E0CA109C422}"/>
          </ac:cxnSpMkLst>
        </pc:cxnChg>
        <pc:cxnChg chg="add mod">
          <ac:chgData name="Tristan DESJARDINS" userId="d1b23369-ec80-4cad-8e63-424bfc9461ae" providerId="ADAL" clId="{7A09BAFC-1841-477B-95EA-6649ACF19303}" dt="2022-08-10T14:29:46.561" v="3369" actId="1076"/>
          <ac:cxnSpMkLst>
            <pc:docMk/>
            <pc:sldMk cId="1352297858" sldId="256"/>
            <ac:cxnSpMk id="50" creationId="{FE46A72A-F10F-A4E2-79B0-AEEE388724B2}"/>
          </ac:cxnSpMkLst>
        </pc:cxnChg>
        <pc:cxnChg chg="add mod">
          <ac:chgData name="Tristan DESJARDINS" userId="d1b23369-ec80-4cad-8e63-424bfc9461ae" providerId="ADAL" clId="{7A09BAFC-1841-477B-95EA-6649ACF19303}" dt="2022-08-10T14:31:25.656" v="3399" actId="1076"/>
          <ac:cxnSpMkLst>
            <pc:docMk/>
            <pc:sldMk cId="1352297858" sldId="256"/>
            <ac:cxnSpMk id="53" creationId="{B8DB85F3-1CA5-0417-6216-426F4EE0942A}"/>
          </ac:cxnSpMkLst>
        </pc:cxnChg>
        <pc:cxnChg chg="add mod">
          <ac:chgData name="Tristan DESJARDINS" userId="d1b23369-ec80-4cad-8e63-424bfc9461ae" providerId="ADAL" clId="{7A09BAFC-1841-477B-95EA-6649ACF19303}" dt="2022-08-10T14:32:53.334" v="3554" actId="1582"/>
          <ac:cxnSpMkLst>
            <pc:docMk/>
            <pc:sldMk cId="1352297858" sldId="256"/>
            <ac:cxnSpMk id="60" creationId="{DBCC8362-6EB7-7681-F73B-20C1D1158D96}"/>
          </ac:cxnSpMkLst>
        </pc:cxnChg>
      </pc:sldChg>
      <pc:sldChg chg="addSp delSp modSp mod">
        <pc:chgData name="Tristan DESJARDINS" userId="d1b23369-ec80-4cad-8e63-424bfc9461ae" providerId="ADAL" clId="{7A09BAFC-1841-477B-95EA-6649ACF19303}" dt="2022-08-10T14:30:39.975" v="3385" actId="20577"/>
        <pc:sldMkLst>
          <pc:docMk/>
          <pc:sldMk cId="545212385" sldId="257"/>
        </pc:sldMkLst>
        <pc:spChg chg="del">
          <ac:chgData name="Tristan DESJARDINS" userId="d1b23369-ec80-4cad-8e63-424bfc9461ae" providerId="ADAL" clId="{7A09BAFC-1841-477B-95EA-6649ACF19303}" dt="2022-08-10T13:46:54.232" v="0" actId="478"/>
          <ac:spMkLst>
            <pc:docMk/>
            <pc:sldMk cId="545212385" sldId="257"/>
            <ac:spMk id="2" creationId="{F8806754-52AD-2622-2B0F-40F789A228C7}"/>
          </ac:spMkLst>
        </pc:spChg>
        <pc:spChg chg="del">
          <ac:chgData name="Tristan DESJARDINS" userId="d1b23369-ec80-4cad-8e63-424bfc9461ae" providerId="ADAL" clId="{7A09BAFC-1841-477B-95EA-6649ACF19303}" dt="2022-08-10T13:46:55.265" v="1" actId="478"/>
          <ac:spMkLst>
            <pc:docMk/>
            <pc:sldMk cId="545212385" sldId="257"/>
            <ac:spMk id="3" creationId="{C4BA5DD5-1074-851A-146E-D7B6D30E7374}"/>
          </ac:spMkLst>
        </pc:spChg>
        <pc:spChg chg="add mod">
          <ac:chgData name="Tristan DESJARDINS" userId="d1b23369-ec80-4cad-8e63-424bfc9461ae" providerId="ADAL" clId="{7A09BAFC-1841-477B-95EA-6649ACF19303}" dt="2022-08-10T14:06:25.410" v="2076" actId="20577"/>
          <ac:spMkLst>
            <pc:docMk/>
            <pc:sldMk cId="545212385" sldId="257"/>
            <ac:spMk id="4" creationId="{65E2FA73-8C15-4D2A-B39D-45D1B6DCF57F}"/>
          </ac:spMkLst>
        </pc:spChg>
        <pc:spChg chg="add mod">
          <ac:chgData name="Tristan DESJARDINS" userId="d1b23369-ec80-4cad-8e63-424bfc9461ae" providerId="ADAL" clId="{7A09BAFC-1841-477B-95EA-6649ACF19303}" dt="2022-08-10T14:07:14.351" v="2144" actId="20577"/>
          <ac:spMkLst>
            <pc:docMk/>
            <pc:sldMk cId="545212385" sldId="257"/>
            <ac:spMk id="5" creationId="{F4F1A5FC-05DB-78C2-FA8E-C2310FB6C63B}"/>
          </ac:spMkLst>
        </pc:spChg>
        <pc:spChg chg="add mod">
          <ac:chgData name="Tristan DESJARDINS" userId="d1b23369-ec80-4cad-8e63-424bfc9461ae" providerId="ADAL" clId="{7A09BAFC-1841-477B-95EA-6649ACF19303}" dt="2022-08-10T14:03:54.934" v="1971" actId="1076"/>
          <ac:spMkLst>
            <pc:docMk/>
            <pc:sldMk cId="545212385" sldId="257"/>
            <ac:spMk id="6" creationId="{655A6B69-4B9C-A5ED-CC61-8BB320237E57}"/>
          </ac:spMkLst>
        </pc:spChg>
        <pc:spChg chg="add mod">
          <ac:chgData name="Tristan DESJARDINS" userId="d1b23369-ec80-4cad-8e63-424bfc9461ae" providerId="ADAL" clId="{7A09BAFC-1841-477B-95EA-6649ACF19303}" dt="2022-08-10T14:30:39.975" v="3385" actId="20577"/>
          <ac:spMkLst>
            <pc:docMk/>
            <pc:sldMk cId="545212385" sldId="257"/>
            <ac:spMk id="7" creationId="{945519DD-9DEF-3BE4-6ED6-F8F905F4C08B}"/>
          </ac:spMkLst>
        </pc:spChg>
      </pc:sldChg>
      <pc:sldChg chg="delSp modSp new mod">
        <pc:chgData name="Tristan DESJARDINS" userId="d1b23369-ec80-4cad-8e63-424bfc9461ae" providerId="ADAL" clId="{7A09BAFC-1841-477B-95EA-6649ACF19303}" dt="2022-08-10T14:04:22.694" v="2021" actId="1076"/>
        <pc:sldMkLst>
          <pc:docMk/>
          <pc:sldMk cId="3981347047" sldId="258"/>
        </pc:sldMkLst>
        <pc:spChg chg="mod">
          <ac:chgData name="Tristan DESJARDINS" userId="d1b23369-ec80-4cad-8e63-424bfc9461ae" providerId="ADAL" clId="{7A09BAFC-1841-477B-95EA-6649ACF19303}" dt="2022-08-10T14:04:22.694" v="2021" actId="1076"/>
          <ac:spMkLst>
            <pc:docMk/>
            <pc:sldMk cId="3981347047" sldId="258"/>
            <ac:spMk id="2" creationId="{E4F7BEAE-3CA2-A23A-1E75-E744DFC3D889}"/>
          </ac:spMkLst>
        </pc:spChg>
        <pc:spChg chg="del">
          <ac:chgData name="Tristan DESJARDINS" userId="d1b23369-ec80-4cad-8e63-424bfc9461ae" providerId="ADAL" clId="{7A09BAFC-1841-477B-95EA-6649ACF19303}" dt="2022-08-10T14:04:20.674" v="2020" actId="478"/>
          <ac:spMkLst>
            <pc:docMk/>
            <pc:sldMk cId="3981347047" sldId="258"/>
            <ac:spMk id="3" creationId="{DFEF820E-0FBC-26D0-3C54-12E9C87495D6}"/>
          </ac:spMkLst>
        </pc:spChg>
      </pc:sldChg>
      <pc:sldChg chg="delSp modSp new mod">
        <pc:chgData name="Tristan DESJARDINS" userId="d1b23369-ec80-4cad-8e63-424bfc9461ae" providerId="ADAL" clId="{7A09BAFC-1841-477B-95EA-6649ACF19303}" dt="2022-08-10T14:04:50.437" v="2054" actId="1076"/>
        <pc:sldMkLst>
          <pc:docMk/>
          <pc:sldMk cId="3640394381" sldId="259"/>
        </pc:sldMkLst>
        <pc:spChg chg="mod">
          <ac:chgData name="Tristan DESJARDINS" userId="d1b23369-ec80-4cad-8e63-424bfc9461ae" providerId="ADAL" clId="{7A09BAFC-1841-477B-95EA-6649ACF19303}" dt="2022-08-10T14:04:50.437" v="2054" actId="1076"/>
          <ac:spMkLst>
            <pc:docMk/>
            <pc:sldMk cId="3640394381" sldId="259"/>
            <ac:spMk id="2" creationId="{BFCEF410-1158-9A5A-4160-FBE5A9318C5B}"/>
          </ac:spMkLst>
        </pc:spChg>
        <pc:spChg chg="del">
          <ac:chgData name="Tristan DESJARDINS" userId="d1b23369-ec80-4cad-8e63-424bfc9461ae" providerId="ADAL" clId="{7A09BAFC-1841-477B-95EA-6649ACF19303}" dt="2022-08-10T14:04:33.377" v="2034" actId="478"/>
          <ac:spMkLst>
            <pc:docMk/>
            <pc:sldMk cId="3640394381" sldId="259"/>
            <ac:spMk id="3" creationId="{51412193-DE31-C445-F46B-35BEBA8FB5D0}"/>
          </ac:spMkLst>
        </pc:spChg>
      </pc:sldChg>
      <pc:sldChg chg="delSp modSp new mod">
        <pc:chgData name="Tristan DESJARDINS" userId="d1b23369-ec80-4cad-8e63-424bfc9461ae" providerId="ADAL" clId="{7A09BAFC-1841-477B-95EA-6649ACF19303}" dt="2022-08-10T14:04:46.149" v="2053" actId="1076"/>
        <pc:sldMkLst>
          <pc:docMk/>
          <pc:sldMk cId="1982064655" sldId="260"/>
        </pc:sldMkLst>
        <pc:spChg chg="mod">
          <ac:chgData name="Tristan DESJARDINS" userId="d1b23369-ec80-4cad-8e63-424bfc9461ae" providerId="ADAL" clId="{7A09BAFC-1841-477B-95EA-6649ACF19303}" dt="2022-08-10T14:04:46.149" v="2053" actId="1076"/>
          <ac:spMkLst>
            <pc:docMk/>
            <pc:sldMk cId="1982064655" sldId="260"/>
            <ac:spMk id="2" creationId="{C5AC1DF0-0037-63DC-766B-FE5157D7F96A}"/>
          </ac:spMkLst>
        </pc:spChg>
        <pc:spChg chg="del">
          <ac:chgData name="Tristan DESJARDINS" userId="d1b23369-ec80-4cad-8e63-424bfc9461ae" providerId="ADAL" clId="{7A09BAFC-1841-477B-95EA-6649ACF19303}" dt="2022-08-10T14:04:42.305" v="2052" actId="478"/>
          <ac:spMkLst>
            <pc:docMk/>
            <pc:sldMk cId="1982064655" sldId="260"/>
            <ac:spMk id="3" creationId="{8679A78E-7436-FFB9-544A-1EE39756E3D9}"/>
          </ac:spMkLst>
        </pc:spChg>
      </pc:sldChg>
      <pc:sldChg chg="addSp delSp modSp new mod">
        <pc:chgData name="Tristan DESJARDINS" userId="d1b23369-ec80-4cad-8e63-424bfc9461ae" providerId="ADAL" clId="{7A09BAFC-1841-477B-95EA-6649ACF19303}" dt="2022-08-10T15:04:28.714" v="4284" actId="1037"/>
        <pc:sldMkLst>
          <pc:docMk/>
          <pc:sldMk cId="906784122" sldId="261"/>
        </pc:sldMkLst>
        <pc:spChg chg="del">
          <ac:chgData name="Tristan DESJARDINS" userId="d1b23369-ec80-4cad-8e63-424bfc9461ae" providerId="ADAL" clId="{7A09BAFC-1841-477B-95EA-6649ACF19303}" dt="2022-08-10T14:08:05.495" v="2147" actId="478"/>
          <ac:spMkLst>
            <pc:docMk/>
            <pc:sldMk cId="906784122" sldId="261"/>
            <ac:spMk id="2" creationId="{2401AD83-CE13-838E-F366-BEE2639F0B0B}"/>
          </ac:spMkLst>
        </pc:spChg>
        <pc:spChg chg="del">
          <ac:chgData name="Tristan DESJARDINS" userId="d1b23369-ec80-4cad-8e63-424bfc9461ae" providerId="ADAL" clId="{7A09BAFC-1841-477B-95EA-6649ACF19303}" dt="2022-08-10T14:08:06.181" v="2148" actId="478"/>
          <ac:spMkLst>
            <pc:docMk/>
            <pc:sldMk cId="906784122" sldId="261"/>
            <ac:spMk id="3" creationId="{E0B92A90-84D5-7C69-87A7-291E3A037E79}"/>
          </ac:spMkLst>
        </pc:spChg>
        <pc:spChg chg="add del mod">
          <ac:chgData name="Tristan DESJARDINS" userId="d1b23369-ec80-4cad-8e63-424bfc9461ae" providerId="ADAL" clId="{7A09BAFC-1841-477B-95EA-6649ACF19303}" dt="2022-08-10T14:08:34.978" v="2155" actId="478"/>
          <ac:spMkLst>
            <pc:docMk/>
            <pc:sldMk cId="906784122" sldId="261"/>
            <ac:spMk id="5" creationId="{9817EDF4-2D99-C051-2D91-69FE3D889C92}"/>
          </ac:spMkLst>
        </pc:spChg>
        <pc:spChg chg="add del mod">
          <ac:chgData name="Tristan DESJARDINS" userId="d1b23369-ec80-4cad-8e63-424bfc9461ae" providerId="ADAL" clId="{7A09BAFC-1841-477B-95EA-6649ACF19303}" dt="2022-08-10T14:08:34.978" v="2155" actId="478"/>
          <ac:spMkLst>
            <pc:docMk/>
            <pc:sldMk cId="906784122" sldId="261"/>
            <ac:spMk id="7" creationId="{BAAD4DB2-C1D1-00B1-0F28-3BCC51E27AAF}"/>
          </ac:spMkLst>
        </pc:spChg>
        <pc:spChg chg="add del mod">
          <ac:chgData name="Tristan DESJARDINS" userId="d1b23369-ec80-4cad-8e63-424bfc9461ae" providerId="ADAL" clId="{7A09BAFC-1841-477B-95EA-6649ACF19303}" dt="2022-08-10T14:08:34.978" v="2155" actId="478"/>
          <ac:spMkLst>
            <pc:docMk/>
            <pc:sldMk cId="906784122" sldId="261"/>
            <ac:spMk id="10" creationId="{578503E5-70EC-3036-7F9D-580A16206EDC}"/>
          </ac:spMkLst>
        </pc:spChg>
        <pc:spChg chg="add del mod">
          <ac:chgData name="Tristan DESJARDINS" userId="d1b23369-ec80-4cad-8e63-424bfc9461ae" providerId="ADAL" clId="{7A09BAFC-1841-477B-95EA-6649ACF19303}" dt="2022-08-10T14:08:37.901" v="2157" actId="478"/>
          <ac:spMkLst>
            <pc:docMk/>
            <pc:sldMk cId="906784122" sldId="261"/>
            <ac:spMk id="11" creationId="{EBB8B4B6-E523-1BC1-7DB6-0B2605711135}"/>
          </ac:spMkLst>
        </pc:spChg>
        <pc:spChg chg="add del mod">
          <ac:chgData name="Tristan DESJARDINS" userId="d1b23369-ec80-4cad-8e63-424bfc9461ae" providerId="ADAL" clId="{7A09BAFC-1841-477B-95EA-6649ACF19303}" dt="2022-08-10T14:08:36.391" v="2156" actId="478"/>
          <ac:spMkLst>
            <pc:docMk/>
            <pc:sldMk cId="906784122" sldId="261"/>
            <ac:spMk id="13" creationId="{A1EC048A-AAE2-CA65-21D9-334C39B7A361}"/>
          </ac:spMkLst>
        </pc:spChg>
        <pc:spChg chg="add del mod">
          <ac:chgData name="Tristan DESJARDINS" userId="d1b23369-ec80-4cad-8e63-424bfc9461ae" providerId="ADAL" clId="{7A09BAFC-1841-477B-95EA-6649ACF19303}" dt="2022-08-10T14:08:34.978" v="2155" actId="478"/>
          <ac:spMkLst>
            <pc:docMk/>
            <pc:sldMk cId="906784122" sldId="261"/>
            <ac:spMk id="14" creationId="{0B54B75C-C2B0-0415-AFAA-14CB1B934986}"/>
          </ac:spMkLst>
        </pc:spChg>
        <pc:spChg chg="add del mod">
          <ac:chgData name="Tristan DESJARDINS" userId="d1b23369-ec80-4cad-8e63-424bfc9461ae" providerId="ADAL" clId="{7A09BAFC-1841-477B-95EA-6649ACF19303}" dt="2022-08-10T14:08:34.978" v="2155" actId="478"/>
          <ac:spMkLst>
            <pc:docMk/>
            <pc:sldMk cId="906784122" sldId="261"/>
            <ac:spMk id="17" creationId="{D04C41E2-066C-1976-0E01-687518FC6010}"/>
          </ac:spMkLst>
        </pc:spChg>
        <pc:spChg chg="add del mod">
          <ac:chgData name="Tristan DESJARDINS" userId="d1b23369-ec80-4cad-8e63-424bfc9461ae" providerId="ADAL" clId="{7A09BAFC-1841-477B-95EA-6649ACF19303}" dt="2022-08-10T14:08:34.978" v="2155" actId="478"/>
          <ac:spMkLst>
            <pc:docMk/>
            <pc:sldMk cId="906784122" sldId="261"/>
            <ac:spMk id="18" creationId="{540C6D83-D6EA-C4A7-5BCD-E5578013565A}"/>
          </ac:spMkLst>
        </pc:spChg>
        <pc:spChg chg="add mod">
          <ac:chgData name="Tristan DESJARDINS" userId="d1b23369-ec80-4cad-8e63-424bfc9461ae" providerId="ADAL" clId="{7A09BAFC-1841-477B-95EA-6649ACF19303}" dt="2022-08-10T14:12:31.982" v="2364" actId="255"/>
          <ac:spMkLst>
            <pc:docMk/>
            <pc:sldMk cId="906784122" sldId="261"/>
            <ac:spMk id="19" creationId="{59041298-D665-83C3-6F6E-DAB0012652D6}"/>
          </ac:spMkLst>
        </pc:spChg>
        <pc:spChg chg="add mod">
          <ac:chgData name="Tristan DESJARDINS" userId="d1b23369-ec80-4cad-8e63-424bfc9461ae" providerId="ADAL" clId="{7A09BAFC-1841-477B-95EA-6649ACF19303}" dt="2022-08-10T14:16:33.298" v="2683" actId="1076"/>
          <ac:spMkLst>
            <pc:docMk/>
            <pc:sldMk cId="906784122" sldId="261"/>
            <ac:spMk id="22" creationId="{958EA448-3036-D8FA-444C-25E10C5086C5}"/>
          </ac:spMkLst>
        </pc:spChg>
        <pc:spChg chg="add mod">
          <ac:chgData name="Tristan DESJARDINS" userId="d1b23369-ec80-4cad-8e63-424bfc9461ae" providerId="ADAL" clId="{7A09BAFC-1841-477B-95EA-6649ACF19303}" dt="2022-08-10T14:13:34.317" v="2433" actId="1076"/>
          <ac:spMkLst>
            <pc:docMk/>
            <pc:sldMk cId="906784122" sldId="261"/>
            <ac:spMk id="26" creationId="{FA2F394C-73C6-0582-EBFA-D7BA5AD8960D}"/>
          </ac:spMkLst>
        </pc:spChg>
        <pc:spChg chg="add mod">
          <ac:chgData name="Tristan DESJARDINS" userId="d1b23369-ec80-4cad-8e63-424bfc9461ae" providerId="ADAL" clId="{7A09BAFC-1841-477B-95EA-6649ACF19303}" dt="2022-08-10T14:13:40.541" v="2435" actId="1076"/>
          <ac:spMkLst>
            <pc:docMk/>
            <pc:sldMk cId="906784122" sldId="261"/>
            <ac:spMk id="27" creationId="{178D7032-E85B-24FC-87DC-4F48B262A32C}"/>
          </ac:spMkLst>
        </pc:spChg>
        <pc:spChg chg="add mod">
          <ac:chgData name="Tristan DESJARDINS" userId="d1b23369-ec80-4cad-8e63-424bfc9461ae" providerId="ADAL" clId="{7A09BAFC-1841-477B-95EA-6649ACF19303}" dt="2022-08-10T14:15:03.587" v="2554" actId="1076"/>
          <ac:spMkLst>
            <pc:docMk/>
            <pc:sldMk cId="906784122" sldId="261"/>
            <ac:spMk id="30" creationId="{B23A0AC7-FC85-7E6F-56D9-33A7271B961D}"/>
          </ac:spMkLst>
        </pc:spChg>
        <pc:spChg chg="add mod">
          <ac:chgData name="Tristan DESJARDINS" userId="d1b23369-ec80-4cad-8e63-424bfc9461ae" providerId="ADAL" clId="{7A09BAFC-1841-477B-95EA-6649ACF19303}" dt="2022-08-10T14:19:12.858" v="2783" actId="1076"/>
          <ac:spMkLst>
            <pc:docMk/>
            <pc:sldMk cId="906784122" sldId="261"/>
            <ac:spMk id="32" creationId="{F0F040A2-B9B5-4462-9312-3DF1968680DE}"/>
          </ac:spMkLst>
        </pc:spChg>
        <pc:spChg chg="add mod">
          <ac:chgData name="Tristan DESJARDINS" userId="d1b23369-ec80-4cad-8e63-424bfc9461ae" providerId="ADAL" clId="{7A09BAFC-1841-477B-95EA-6649ACF19303}" dt="2022-08-10T14:33:59.031" v="3689" actId="1076"/>
          <ac:spMkLst>
            <pc:docMk/>
            <pc:sldMk cId="906784122" sldId="261"/>
            <ac:spMk id="33" creationId="{F0C1DB43-B666-FAF8-4749-162C2A759A8F}"/>
          </ac:spMkLst>
        </pc:spChg>
        <pc:spChg chg="add del mod">
          <ac:chgData name="Tristan DESJARDINS" userId="d1b23369-ec80-4cad-8e63-424bfc9461ae" providerId="ADAL" clId="{7A09BAFC-1841-477B-95EA-6649ACF19303}" dt="2022-08-10T14:18:40.461" v="2772" actId="478"/>
          <ac:spMkLst>
            <pc:docMk/>
            <pc:sldMk cId="906784122" sldId="261"/>
            <ac:spMk id="35" creationId="{37890F30-2B88-B854-A4A6-A979C782CC72}"/>
          </ac:spMkLst>
        </pc:spChg>
        <pc:spChg chg="add mod">
          <ac:chgData name="Tristan DESJARDINS" userId="d1b23369-ec80-4cad-8e63-424bfc9461ae" providerId="ADAL" clId="{7A09BAFC-1841-477B-95EA-6649ACF19303}" dt="2022-08-10T14:35:16.239" v="3773" actId="1076"/>
          <ac:spMkLst>
            <pc:docMk/>
            <pc:sldMk cId="906784122" sldId="261"/>
            <ac:spMk id="36" creationId="{7E9AAF2B-7481-4B40-1D1C-FA3732E906B2}"/>
          </ac:spMkLst>
        </pc:spChg>
        <pc:spChg chg="add mod">
          <ac:chgData name="Tristan DESJARDINS" userId="d1b23369-ec80-4cad-8e63-424bfc9461ae" providerId="ADAL" clId="{7A09BAFC-1841-477B-95EA-6649ACF19303}" dt="2022-08-10T14:19:15.250" v="2784" actId="1076"/>
          <ac:spMkLst>
            <pc:docMk/>
            <pc:sldMk cId="906784122" sldId="261"/>
            <ac:spMk id="38" creationId="{96E22A33-0C01-E85E-9CEC-C557E16F7A1A}"/>
          </ac:spMkLst>
        </pc:spChg>
        <pc:spChg chg="add mod">
          <ac:chgData name="Tristan DESJARDINS" userId="d1b23369-ec80-4cad-8e63-424bfc9461ae" providerId="ADAL" clId="{7A09BAFC-1841-477B-95EA-6649ACF19303}" dt="2022-08-10T15:04:28.714" v="4284" actId="1037"/>
          <ac:spMkLst>
            <pc:docMk/>
            <pc:sldMk cId="906784122" sldId="261"/>
            <ac:spMk id="41" creationId="{483293DB-8C67-0D63-D191-51463898094A}"/>
          </ac:spMkLst>
        </pc:spChg>
        <pc:spChg chg="add mod">
          <ac:chgData name="Tristan DESJARDINS" userId="d1b23369-ec80-4cad-8e63-424bfc9461ae" providerId="ADAL" clId="{7A09BAFC-1841-477B-95EA-6649ACF19303}" dt="2022-08-10T14:40:11.630" v="4250" actId="1076"/>
          <ac:spMkLst>
            <pc:docMk/>
            <pc:sldMk cId="906784122" sldId="261"/>
            <ac:spMk id="46" creationId="{CA4AC840-059B-BA1F-79C2-710D74256A9F}"/>
          </ac:spMkLst>
        </pc:spChg>
        <pc:spChg chg="add mod">
          <ac:chgData name="Tristan DESJARDINS" userId="d1b23369-ec80-4cad-8e63-424bfc9461ae" providerId="ADAL" clId="{7A09BAFC-1841-477B-95EA-6649ACF19303}" dt="2022-08-10T14:30:20.392" v="3382" actId="20577"/>
          <ac:spMkLst>
            <pc:docMk/>
            <pc:sldMk cId="906784122" sldId="261"/>
            <ac:spMk id="52" creationId="{0C0D6C36-A631-5F98-85F2-D534F08105CB}"/>
          </ac:spMkLst>
        </pc:spChg>
        <pc:spChg chg="add mod">
          <ac:chgData name="Tristan DESJARDINS" userId="d1b23369-ec80-4cad-8e63-424bfc9461ae" providerId="ADAL" clId="{7A09BAFC-1841-477B-95EA-6649ACF19303}" dt="2022-08-10T14:30:57.076" v="3393" actId="20577"/>
          <ac:spMkLst>
            <pc:docMk/>
            <pc:sldMk cId="906784122" sldId="261"/>
            <ac:spMk id="53" creationId="{D2A2EC76-898E-1D0C-06E6-1AB5DCB5B015}"/>
          </ac:spMkLst>
        </pc:spChg>
        <pc:spChg chg="add mod">
          <ac:chgData name="Tristan DESJARDINS" userId="d1b23369-ec80-4cad-8e63-424bfc9461ae" providerId="ADAL" clId="{7A09BAFC-1841-477B-95EA-6649ACF19303}" dt="2022-08-10T14:34:22.071" v="3746" actId="1076"/>
          <ac:spMkLst>
            <pc:docMk/>
            <pc:sldMk cId="906784122" sldId="261"/>
            <ac:spMk id="56" creationId="{F0045B1E-1687-E46F-890D-ACBDD8B776AA}"/>
          </ac:spMkLst>
        </pc:spChg>
        <pc:grpChg chg="add mod">
          <ac:chgData name="Tristan DESJARDINS" userId="d1b23369-ec80-4cad-8e63-424bfc9461ae" providerId="ADAL" clId="{7A09BAFC-1841-477B-95EA-6649ACF19303}" dt="2022-08-10T14:16:51.187" v="2691" actId="1076"/>
          <ac:grpSpMkLst>
            <pc:docMk/>
            <pc:sldMk cId="906784122" sldId="261"/>
            <ac:grpSpMk id="25" creationId="{B8BBCFB2-035F-080D-1A69-6E2364C6ABC7}"/>
          </ac:grpSpMkLst>
        </pc:grpChg>
        <pc:picChg chg="add del mod">
          <ac:chgData name="Tristan DESJARDINS" userId="d1b23369-ec80-4cad-8e63-424bfc9461ae" providerId="ADAL" clId="{7A09BAFC-1841-477B-95EA-6649ACF19303}" dt="2022-08-10T14:08:34.978" v="2155" actId="478"/>
          <ac:picMkLst>
            <pc:docMk/>
            <pc:sldMk cId="906784122" sldId="261"/>
            <ac:picMk id="9" creationId="{86646872-FE6E-5051-753D-532EA8A8E613}"/>
          </ac:picMkLst>
        </pc:picChg>
        <pc:picChg chg="add mod">
          <ac:chgData name="Tristan DESJARDINS" userId="d1b23369-ec80-4cad-8e63-424bfc9461ae" providerId="ADAL" clId="{7A09BAFC-1841-477B-95EA-6649ACF19303}" dt="2022-08-10T14:16:39.604" v="2686" actId="1076"/>
          <ac:picMkLst>
            <pc:docMk/>
            <pc:sldMk cId="906784122" sldId="261"/>
            <ac:picMk id="21" creationId="{9648C1FB-ADE9-B75B-ECE6-BC97295C7C09}"/>
          </ac:picMkLst>
        </pc:picChg>
        <pc:picChg chg="add mod">
          <ac:chgData name="Tristan DESJARDINS" userId="d1b23369-ec80-4cad-8e63-424bfc9461ae" providerId="ADAL" clId="{7A09BAFC-1841-477B-95EA-6649ACF19303}" dt="2022-08-10T14:13:17.183" v="2425" actId="164"/>
          <ac:picMkLst>
            <pc:docMk/>
            <pc:sldMk cId="906784122" sldId="261"/>
            <ac:picMk id="24" creationId="{F6140408-B14D-BF9E-00CB-1F44F49BD0C7}"/>
          </ac:picMkLst>
        </pc:picChg>
        <pc:picChg chg="add mod">
          <ac:chgData name="Tristan DESJARDINS" userId="d1b23369-ec80-4cad-8e63-424bfc9461ae" providerId="ADAL" clId="{7A09BAFC-1841-477B-95EA-6649ACF19303}" dt="2022-08-10T14:40:08.390" v="4249" actId="1076"/>
          <ac:picMkLst>
            <pc:docMk/>
            <pc:sldMk cId="906784122" sldId="261"/>
            <ac:picMk id="45" creationId="{801FC198-6113-0AA4-8B3B-FBECF734B308}"/>
          </ac:picMkLst>
        </pc:picChg>
        <pc:cxnChg chg="add del mod">
          <ac:chgData name="Tristan DESJARDINS" userId="d1b23369-ec80-4cad-8e63-424bfc9461ae" providerId="ADAL" clId="{7A09BAFC-1841-477B-95EA-6649ACF19303}" dt="2022-08-10T14:08:34.978" v="2155" actId="478"/>
          <ac:cxnSpMkLst>
            <pc:docMk/>
            <pc:sldMk cId="906784122" sldId="261"/>
            <ac:cxnSpMk id="4" creationId="{61C815D1-A160-6035-82F8-130D80EED50B}"/>
          </ac:cxnSpMkLst>
        </pc:cxnChg>
        <pc:cxnChg chg="add del mod">
          <ac:chgData name="Tristan DESJARDINS" userId="d1b23369-ec80-4cad-8e63-424bfc9461ae" providerId="ADAL" clId="{7A09BAFC-1841-477B-95EA-6649ACF19303}" dt="2022-08-10T14:08:34.978" v="2155" actId="478"/>
          <ac:cxnSpMkLst>
            <pc:docMk/>
            <pc:sldMk cId="906784122" sldId="261"/>
            <ac:cxnSpMk id="6" creationId="{7CAFAB77-1FEE-63D5-4FAA-045A58C8C782}"/>
          </ac:cxnSpMkLst>
        </pc:cxnChg>
        <pc:cxnChg chg="add del mod">
          <ac:chgData name="Tristan DESJARDINS" userId="d1b23369-ec80-4cad-8e63-424bfc9461ae" providerId="ADAL" clId="{7A09BAFC-1841-477B-95EA-6649ACF19303}" dt="2022-08-10T14:08:34.978" v="2155" actId="478"/>
          <ac:cxnSpMkLst>
            <pc:docMk/>
            <pc:sldMk cId="906784122" sldId="261"/>
            <ac:cxnSpMk id="8" creationId="{7F903000-2513-FFC4-4AF1-29CE198798BC}"/>
          </ac:cxnSpMkLst>
        </pc:cxnChg>
        <pc:cxnChg chg="add del mod">
          <ac:chgData name="Tristan DESJARDINS" userId="d1b23369-ec80-4cad-8e63-424bfc9461ae" providerId="ADAL" clId="{7A09BAFC-1841-477B-95EA-6649ACF19303}" dt="2022-08-10T14:08:34.978" v="2155" actId="478"/>
          <ac:cxnSpMkLst>
            <pc:docMk/>
            <pc:sldMk cId="906784122" sldId="261"/>
            <ac:cxnSpMk id="12" creationId="{1DE33BAD-6FBE-7489-1357-EA0DC1E22D0F}"/>
          </ac:cxnSpMkLst>
        </pc:cxnChg>
        <pc:cxnChg chg="add del mod">
          <ac:chgData name="Tristan DESJARDINS" userId="d1b23369-ec80-4cad-8e63-424bfc9461ae" providerId="ADAL" clId="{7A09BAFC-1841-477B-95EA-6649ACF19303}" dt="2022-08-10T14:08:34.978" v="2155" actId="478"/>
          <ac:cxnSpMkLst>
            <pc:docMk/>
            <pc:sldMk cId="906784122" sldId="261"/>
            <ac:cxnSpMk id="15" creationId="{04C8B7D6-6801-5E18-F0B1-D986162833FF}"/>
          </ac:cxnSpMkLst>
        </pc:cxnChg>
        <pc:cxnChg chg="add del mod">
          <ac:chgData name="Tristan DESJARDINS" userId="d1b23369-ec80-4cad-8e63-424bfc9461ae" providerId="ADAL" clId="{7A09BAFC-1841-477B-95EA-6649ACF19303}" dt="2022-08-10T14:08:34.978" v="2155" actId="478"/>
          <ac:cxnSpMkLst>
            <pc:docMk/>
            <pc:sldMk cId="906784122" sldId="261"/>
            <ac:cxnSpMk id="16" creationId="{75C98D4E-2FCC-19D7-C419-80B8F7DAF044}"/>
          </ac:cxnSpMkLst>
        </pc:cxnChg>
        <pc:cxnChg chg="add mod">
          <ac:chgData name="Tristan DESJARDINS" userId="d1b23369-ec80-4cad-8e63-424bfc9461ae" providerId="ADAL" clId="{7A09BAFC-1841-477B-95EA-6649ACF19303}" dt="2022-08-10T14:13:49.467" v="2438" actId="1076"/>
          <ac:cxnSpMkLst>
            <pc:docMk/>
            <pc:sldMk cId="906784122" sldId="261"/>
            <ac:cxnSpMk id="28" creationId="{2334E4EA-76C1-0FC3-300E-DD1873156B37}"/>
          </ac:cxnSpMkLst>
        </pc:cxnChg>
        <pc:cxnChg chg="add mod">
          <ac:chgData name="Tristan DESJARDINS" userId="d1b23369-ec80-4cad-8e63-424bfc9461ae" providerId="ADAL" clId="{7A09BAFC-1841-477B-95EA-6649ACF19303}" dt="2022-08-10T14:15:07.387" v="2556" actId="1076"/>
          <ac:cxnSpMkLst>
            <pc:docMk/>
            <pc:sldMk cId="906784122" sldId="261"/>
            <ac:cxnSpMk id="31" creationId="{BF6C9055-C050-9B9C-61A3-AB364F291A83}"/>
          </ac:cxnSpMkLst>
        </pc:cxnChg>
        <pc:cxnChg chg="add mod">
          <ac:chgData name="Tristan DESJARDINS" userId="d1b23369-ec80-4cad-8e63-424bfc9461ae" providerId="ADAL" clId="{7A09BAFC-1841-477B-95EA-6649ACF19303}" dt="2022-08-10T14:16:59.819" v="2693" actId="1076"/>
          <ac:cxnSpMkLst>
            <pc:docMk/>
            <pc:sldMk cId="906784122" sldId="261"/>
            <ac:cxnSpMk id="34" creationId="{B2EDBE83-E105-2241-CF70-526CDECEF500}"/>
          </ac:cxnSpMkLst>
        </pc:cxnChg>
        <pc:cxnChg chg="add mod">
          <ac:chgData name="Tristan DESJARDINS" userId="d1b23369-ec80-4cad-8e63-424bfc9461ae" providerId="ADAL" clId="{7A09BAFC-1841-477B-95EA-6649ACF19303}" dt="2022-08-10T14:40:31.965" v="4254" actId="14100"/>
          <ac:cxnSpMkLst>
            <pc:docMk/>
            <pc:sldMk cId="906784122" sldId="261"/>
            <ac:cxnSpMk id="40" creationId="{C516BC6C-8F56-97E9-3CE9-EEB7C2129534}"/>
          </ac:cxnSpMkLst>
        </pc:cxnChg>
        <pc:cxnChg chg="add mod">
          <ac:chgData name="Tristan DESJARDINS" userId="d1b23369-ec80-4cad-8e63-424bfc9461ae" providerId="ADAL" clId="{7A09BAFC-1841-477B-95EA-6649ACF19303}" dt="2022-08-10T14:41:01.461" v="4257" actId="14100"/>
          <ac:cxnSpMkLst>
            <pc:docMk/>
            <pc:sldMk cId="906784122" sldId="261"/>
            <ac:cxnSpMk id="48" creationId="{DCA8E654-EE85-AA3E-D8B9-52C3B200E249}"/>
          </ac:cxnSpMkLst>
        </pc:cxnChg>
        <pc:cxnChg chg="add mod">
          <ac:chgData name="Tristan DESJARDINS" userId="d1b23369-ec80-4cad-8e63-424bfc9461ae" providerId="ADAL" clId="{7A09BAFC-1841-477B-95EA-6649ACF19303}" dt="2022-08-10T14:29:22.760" v="3359" actId="1582"/>
          <ac:cxnSpMkLst>
            <pc:docMk/>
            <pc:sldMk cId="906784122" sldId="261"/>
            <ac:cxnSpMk id="55" creationId="{AC84F7DB-877E-90BB-B1A5-7CCB8B6BAA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1EDC9-7563-7600-03A2-8EE3FAB83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0FF065-9F2C-0EB7-9604-0BDABEA1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C39806-901A-B415-752E-C73B6246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96216E-5605-25B5-ED96-2DE7BA66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C133BC-99F3-E539-E8B8-EDF96A38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31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EF61-851E-EFA1-36E3-F5B0E847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7E4E37-3C5D-4028-C171-1623CCA1D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D3C59-A9FE-9455-001D-2B9DA897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CC4D2-F15A-B074-F4AD-B191F7A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D4915-7036-EFE5-6968-C18171C7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6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132D42-6D60-4890-9CF4-695F281DC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8D4F94-7E3E-BBBD-4D84-50012E150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9619C-0600-0CD4-FADA-B8150A01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4B562-A86F-8F36-A10A-A6C40E5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A5C5A-E277-1687-7A85-C5F5BE5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1D4EC-B95A-6798-4FE8-CFAE08AF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6BECD-2883-2311-8C60-7F4492E4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E9A3F-054C-0A6E-3F10-D94EB8FD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AD2F1-83D5-8DC0-8BDB-9A1A88CD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C4F94-C44A-45F1-E2FE-E0286C29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9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E3BE3-585D-25D6-187A-520A33BA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ED752C-7C31-E61D-0C25-A7CF4873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7379F-663E-38CB-8CF8-70713369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7B505-3501-B8D5-AEB1-6196978C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6A37D-1395-9C69-3599-FDED60C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7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DAAC5-9F53-64D4-525E-E0DFBD5F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B9724-CA7E-9254-DB66-1DDD035FD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DB31C-474F-948F-D0C1-0A93F7309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20B38-0F0E-BE1D-BBAB-1FB9CFD0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F1C11-16D1-0ECC-8777-A2FFA7F9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0AA96C-F64D-38A0-EE0F-093985D0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9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5EC36-AF40-5D64-4C0E-703F2BCF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424FE-4A62-F110-A8D1-6DEA2EAC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6F99DF-653C-1AC2-E16A-825947F8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D41575-DA44-B988-187E-24A71DC2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A95221-05B4-2730-F6D9-259ADD040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DA0A16-C94F-7581-53F8-60CC9E1E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53F219-D8E6-1095-8C9E-02670786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4AC738-AD01-02A7-A00C-BCB74354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13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62681-2FCA-C0F1-7CC6-8B48089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A24690-D13D-B931-583E-4FEBD5B4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1B440E-E1FC-B1AC-3764-31A0F8B8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E8EC41-097F-51FF-762A-2634F7E9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6F6368-7A6D-E333-1A63-B31633EF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4B990E-51F2-6358-DA27-F5A587CC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E3146-81AC-1B0F-CE93-07C5937A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9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92C4A-75A4-961B-912E-60F8FE68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F01FE-843B-C87A-93C7-6C715DE6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02675-2BDF-49A1-4357-00C39398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BAD9C4-687D-DC6C-5A65-E772DA0C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D24EE3-62B9-62CD-B529-821B346D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4124E-6D44-BCAB-3705-56DA2C5F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59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90A7-C485-5D16-3549-90D29AA5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1FDDB3-F576-84D9-B714-50B75F3F7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BC8F0A-CA5D-4741-067F-F202A04A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F607D-59D5-1DE2-3DCB-166ED50F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906BE0-AA24-5201-C81D-615C53F5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E920F-156C-B37D-0AC8-7DD3B7C3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84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03EA55-FE5B-3447-A2A0-74B2D5D2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3635E5-29B6-53A7-7A81-D25C536F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29DDE-EC6C-E58D-5BB7-FB3EB2463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6E1A-725F-4961-B3E9-C6217C9B824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64BBF-4574-C59C-2E97-D71E70FEE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6110D-84AB-7122-793A-50B6D9C0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735-2C87-4028-A7F6-EFFC5F9EC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7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7BEAE-3CA2-A23A-1E75-E744DFC3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433"/>
            <a:ext cx="9144000" cy="2387600"/>
          </a:xfrm>
        </p:spPr>
        <p:txBody>
          <a:bodyPr/>
          <a:lstStyle/>
          <a:p>
            <a:r>
              <a:rPr lang="fr-FR" dirty="0"/>
              <a:t>Q Learning / </a:t>
            </a:r>
            <a:r>
              <a:rPr lang="fr-FR" dirty="0" err="1"/>
              <a:t>Deep</a:t>
            </a:r>
            <a:r>
              <a:rPr lang="fr-FR" dirty="0"/>
              <a:t> Q Learning</a:t>
            </a:r>
          </a:p>
        </p:txBody>
      </p:sp>
    </p:spTree>
    <p:extLst>
      <p:ext uri="{BB962C8B-B14F-4D97-AF65-F5344CB8AC3E}">
        <p14:creationId xmlns:p14="http://schemas.microsoft.com/office/powerpoint/2010/main" val="39813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EF410-1158-9A5A-4160-FBE5A931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46" y="2554143"/>
            <a:ext cx="10515600" cy="1325563"/>
          </a:xfrm>
        </p:spPr>
        <p:txBody>
          <a:bodyPr/>
          <a:lstStyle/>
          <a:p>
            <a:r>
              <a:rPr lang="fr-FR" dirty="0"/>
              <a:t>Q Learning </a:t>
            </a:r>
          </a:p>
        </p:txBody>
      </p:sp>
    </p:spTree>
    <p:extLst>
      <p:ext uri="{BB962C8B-B14F-4D97-AF65-F5344CB8AC3E}">
        <p14:creationId xmlns:p14="http://schemas.microsoft.com/office/powerpoint/2010/main" val="36403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59041298-D665-83C3-6F6E-DAB0012652D6}"/>
              </a:ext>
            </a:extLst>
          </p:cNvPr>
          <p:cNvSpPr txBox="1"/>
          <p:nvPr/>
        </p:nvSpPr>
        <p:spPr>
          <a:xfrm>
            <a:off x="328474" y="248574"/>
            <a:ext cx="4625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/>
              <a:t>Initiate</a:t>
            </a:r>
            <a:r>
              <a:rPr lang="fr-FR" b="1" u="sng" dirty="0"/>
              <a:t> Q-table</a:t>
            </a:r>
          </a:p>
          <a:p>
            <a:r>
              <a:rPr lang="fr-FR" sz="1600" dirty="0"/>
              <a:t>(can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seen</a:t>
            </a:r>
            <a:r>
              <a:rPr lang="fr-FR" sz="1600" dirty="0"/>
              <a:t> as a </a:t>
            </a:r>
            <a:r>
              <a:rPr lang="fr-FR" sz="1600" dirty="0" err="1"/>
              <a:t>function</a:t>
            </a:r>
            <a:r>
              <a:rPr lang="fr-FR" sz="1600" dirty="0"/>
              <a:t> of (state, action))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648C1FB-ADE9-B75B-ECE6-BC97295C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67" y="44109"/>
            <a:ext cx="3665716" cy="2386768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BBCFB2-035F-080D-1A69-6E2364C6ABC7}"/>
              </a:ext>
            </a:extLst>
          </p:cNvPr>
          <p:cNvGrpSpPr/>
          <p:nvPr/>
        </p:nvGrpSpPr>
        <p:grpSpPr>
          <a:xfrm>
            <a:off x="1214547" y="1915617"/>
            <a:ext cx="2681056" cy="369332"/>
            <a:chOff x="1136342" y="1626607"/>
            <a:chExt cx="2681056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58EA448-3036-D8FA-444C-25E10C5086C5}"/>
                </a:ext>
              </a:extLst>
            </p:cNvPr>
            <p:cNvSpPr txBox="1"/>
            <p:nvPr/>
          </p:nvSpPr>
          <p:spPr>
            <a:xfrm>
              <a:off x="1136342" y="1626607"/>
              <a:ext cx="268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Ex : Q-table((1,1),      ) = 0  </a:t>
              </a:r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F6140408-B14D-BF9E-00CB-1F44F49BD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6118" y="1669998"/>
              <a:ext cx="203436" cy="282549"/>
            </a:xfrm>
            <a:prstGeom prst="rect">
              <a:avLst/>
            </a:prstGeom>
          </p:spPr>
        </p:pic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FA2F394C-73C6-0582-EBFA-D7BA5AD8960D}"/>
              </a:ext>
            </a:extLst>
          </p:cNvPr>
          <p:cNvSpPr txBox="1"/>
          <p:nvPr/>
        </p:nvSpPr>
        <p:spPr>
          <a:xfrm>
            <a:off x="515082" y="2597689"/>
            <a:ext cx="28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At </a:t>
            </a:r>
            <a:r>
              <a:rPr lang="fr-FR" b="1" u="sng" dirty="0" err="1">
                <a:solidFill>
                  <a:srgbClr val="FF0000"/>
                </a:solidFill>
              </a:rPr>
              <a:t>each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step</a:t>
            </a:r>
            <a:r>
              <a:rPr lang="fr-FR" b="1" u="sng" dirty="0">
                <a:solidFill>
                  <a:srgbClr val="FF0000"/>
                </a:solidFill>
              </a:rPr>
              <a:t> of </a:t>
            </a:r>
            <a:r>
              <a:rPr lang="fr-FR" b="1" u="sng" dirty="0" err="1">
                <a:solidFill>
                  <a:srgbClr val="FF0000"/>
                </a:solidFill>
              </a:rPr>
              <a:t>our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game</a:t>
            </a:r>
            <a:r>
              <a:rPr lang="fr-FR" b="1" u="sng" dirty="0">
                <a:solidFill>
                  <a:srgbClr val="FF0000"/>
                </a:solidFill>
              </a:rPr>
              <a:t> :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8D7032-E85B-24FC-87DC-4F48B262A32C}"/>
              </a:ext>
            </a:extLst>
          </p:cNvPr>
          <p:cNvSpPr txBox="1"/>
          <p:nvPr/>
        </p:nvSpPr>
        <p:spPr>
          <a:xfrm>
            <a:off x="850563" y="3153449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Calculate</a:t>
            </a:r>
            <a:r>
              <a:rPr lang="fr-FR" b="1" dirty="0"/>
              <a:t> </a:t>
            </a:r>
            <a:r>
              <a:rPr lang="fr-FR" b="1" dirty="0" err="1"/>
              <a:t>current</a:t>
            </a:r>
            <a:r>
              <a:rPr lang="fr-FR" b="1" dirty="0"/>
              <a:t> </a:t>
            </a:r>
            <a:r>
              <a:rPr lang="fr-FR" b="1" dirty="0" err="1"/>
              <a:t>game</a:t>
            </a:r>
            <a:r>
              <a:rPr lang="fr-FR" b="1" dirty="0"/>
              <a:t> state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334E4EA-76C1-0FC3-300E-DD1873156B37}"/>
              </a:ext>
            </a:extLst>
          </p:cNvPr>
          <p:cNvCxnSpPr>
            <a:cxnSpLocks/>
          </p:cNvCxnSpPr>
          <p:nvPr/>
        </p:nvCxnSpPr>
        <p:spPr>
          <a:xfrm>
            <a:off x="2954570" y="3504229"/>
            <a:ext cx="69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23A0AC7-FC85-7E6F-56D9-33A7271B961D}"/>
              </a:ext>
            </a:extLst>
          </p:cNvPr>
          <p:cNvSpPr txBox="1"/>
          <p:nvPr/>
        </p:nvSpPr>
        <p:spPr>
          <a:xfrm>
            <a:off x="3647342" y="3181063"/>
            <a:ext cx="20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Read </a:t>
            </a:r>
            <a:r>
              <a:rPr lang="fr-FR" b="1" dirty="0" err="1"/>
              <a:t>our</a:t>
            </a:r>
            <a:r>
              <a:rPr lang="fr-FR" dirty="0"/>
              <a:t> </a:t>
            </a:r>
            <a:r>
              <a:rPr lang="fr-FR" b="1" dirty="0"/>
              <a:t>Q-table</a:t>
            </a:r>
            <a:r>
              <a:rPr lang="fr-FR" dirty="0"/>
              <a:t> for </a:t>
            </a:r>
            <a:r>
              <a:rPr lang="fr-FR" dirty="0" err="1"/>
              <a:t>that</a:t>
            </a:r>
            <a:r>
              <a:rPr lang="fr-FR" dirty="0"/>
              <a:t> state 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F6C9055-C050-9B9C-61A3-AB364F291A83}"/>
              </a:ext>
            </a:extLst>
          </p:cNvPr>
          <p:cNvCxnSpPr>
            <a:cxnSpLocks/>
          </p:cNvCxnSpPr>
          <p:nvPr/>
        </p:nvCxnSpPr>
        <p:spPr>
          <a:xfrm>
            <a:off x="5749614" y="3476614"/>
            <a:ext cx="69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0F040A2-B9B5-4462-9312-3DF1968680DE}"/>
              </a:ext>
            </a:extLst>
          </p:cNvPr>
          <p:cNvSpPr txBox="1"/>
          <p:nvPr/>
        </p:nvSpPr>
        <p:spPr>
          <a:xfrm>
            <a:off x="6426245" y="2735743"/>
            <a:ext cx="20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Perform</a:t>
            </a:r>
            <a:r>
              <a:rPr lang="fr-FR" b="1" dirty="0"/>
              <a:t> Action </a:t>
            </a:r>
            <a:r>
              <a:rPr lang="fr-FR" dirty="0" err="1"/>
              <a:t>with</a:t>
            </a:r>
            <a:r>
              <a:rPr lang="fr-FR" dirty="0"/>
              <a:t> max </a:t>
            </a:r>
            <a:r>
              <a:rPr lang="fr-FR" dirty="0" err="1"/>
              <a:t>Q_value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0C1DB43-B666-FAF8-4749-162C2A759A8F}"/>
              </a:ext>
            </a:extLst>
          </p:cNvPr>
          <p:cNvSpPr txBox="1"/>
          <p:nvPr/>
        </p:nvSpPr>
        <p:spPr>
          <a:xfrm>
            <a:off x="593646" y="864127"/>
            <a:ext cx="354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A Q-table </a:t>
            </a:r>
            <a:r>
              <a:rPr lang="fr-FR" sz="1600" dirty="0" err="1">
                <a:solidFill>
                  <a:srgbClr val="FF0000"/>
                </a:solidFill>
              </a:rPr>
              <a:t>indicates</a:t>
            </a:r>
            <a:r>
              <a:rPr lang="fr-FR" sz="1600" dirty="0">
                <a:solidFill>
                  <a:srgbClr val="FF0000"/>
                </a:solidFill>
              </a:rPr>
              <a:t> the Q-value for </a:t>
            </a:r>
            <a:r>
              <a:rPr lang="fr-FR" sz="1600" dirty="0" err="1">
                <a:solidFill>
                  <a:srgbClr val="FF0000"/>
                </a:solidFill>
              </a:rPr>
              <a:t>each</a:t>
            </a:r>
            <a:r>
              <a:rPr lang="fr-FR" sz="1600" dirty="0">
                <a:solidFill>
                  <a:srgbClr val="FF0000"/>
                </a:solidFill>
              </a:rPr>
              <a:t> couple (state, action)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2EDBE83-E105-2241-CF70-526CDECEF500}"/>
              </a:ext>
            </a:extLst>
          </p:cNvPr>
          <p:cNvCxnSpPr>
            <a:cxnSpLocks/>
          </p:cNvCxnSpPr>
          <p:nvPr/>
        </p:nvCxnSpPr>
        <p:spPr>
          <a:xfrm>
            <a:off x="8449905" y="3502274"/>
            <a:ext cx="69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E9AAF2B-7481-4B40-1D1C-FA3732E906B2}"/>
              </a:ext>
            </a:extLst>
          </p:cNvPr>
          <p:cNvSpPr txBox="1"/>
          <p:nvPr/>
        </p:nvSpPr>
        <p:spPr>
          <a:xfrm>
            <a:off x="9126536" y="3028194"/>
            <a:ext cx="252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Calculate</a:t>
            </a:r>
            <a:r>
              <a:rPr lang="fr-FR" b="1" dirty="0"/>
              <a:t> new </a:t>
            </a:r>
            <a:r>
              <a:rPr lang="fr-FR" b="1" dirty="0" err="1"/>
              <a:t>game</a:t>
            </a:r>
            <a:r>
              <a:rPr lang="fr-FR" b="1" dirty="0"/>
              <a:t> state and </a:t>
            </a:r>
            <a:r>
              <a:rPr lang="fr-FR" b="1" dirty="0" err="1"/>
              <a:t>reward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action </a:t>
            </a:r>
            <a:r>
              <a:rPr lang="fr-FR" b="1" dirty="0" err="1"/>
              <a:t>we’ve</a:t>
            </a:r>
            <a:r>
              <a:rPr lang="fr-FR" b="1" dirty="0"/>
              <a:t> </a:t>
            </a:r>
            <a:r>
              <a:rPr lang="fr-FR" b="1" dirty="0" err="1"/>
              <a:t>taken</a:t>
            </a:r>
            <a:endParaRPr lang="fr-FR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6E22A33-0C01-E85E-9CEC-C557E16F7A1A}"/>
              </a:ext>
            </a:extLst>
          </p:cNvPr>
          <p:cNvSpPr txBox="1"/>
          <p:nvPr/>
        </p:nvSpPr>
        <p:spPr>
          <a:xfrm>
            <a:off x="6164111" y="3305167"/>
            <a:ext cx="2547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(or </a:t>
            </a:r>
            <a:r>
              <a:rPr lang="fr-FR" sz="1600" dirty="0" err="1"/>
              <a:t>random</a:t>
            </a:r>
            <a:r>
              <a:rPr lang="fr-FR" sz="1600" dirty="0"/>
              <a:t> action, exploration/exploitation </a:t>
            </a:r>
            <a:r>
              <a:rPr lang="fr-FR" sz="1600" dirty="0" err="1"/>
              <a:t>trade</a:t>
            </a:r>
            <a:r>
              <a:rPr lang="fr-FR" sz="1600" dirty="0"/>
              <a:t>-off </a:t>
            </a:r>
            <a:r>
              <a:rPr lang="fr-FR" sz="1600" dirty="0" err="1"/>
              <a:t>with</a:t>
            </a:r>
            <a:r>
              <a:rPr lang="fr-FR" sz="1600" dirty="0"/>
              <a:t> epsilon)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516BC6C-8F56-97E9-3CE9-EEB7C2129534}"/>
              </a:ext>
            </a:extLst>
          </p:cNvPr>
          <p:cNvCxnSpPr>
            <a:cxnSpLocks/>
          </p:cNvCxnSpPr>
          <p:nvPr/>
        </p:nvCxnSpPr>
        <p:spPr>
          <a:xfrm>
            <a:off x="10451932" y="3963939"/>
            <a:ext cx="0" cy="38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483293DB-8C67-0D63-D191-51463898094A}"/>
              </a:ext>
            </a:extLst>
          </p:cNvPr>
          <p:cNvSpPr txBox="1"/>
          <p:nvPr/>
        </p:nvSpPr>
        <p:spPr>
          <a:xfrm>
            <a:off x="7215454" y="4356303"/>
            <a:ext cx="519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Update Q-value of </a:t>
            </a:r>
            <a:r>
              <a:rPr lang="fr-FR" b="1" dirty="0" err="1"/>
              <a:t>our</a:t>
            </a:r>
            <a:r>
              <a:rPr lang="fr-FR" b="1" dirty="0"/>
              <a:t> Q-table </a:t>
            </a:r>
            <a:r>
              <a:rPr lang="fr-FR" b="1" dirty="0" err="1"/>
              <a:t>using</a:t>
            </a:r>
            <a:r>
              <a:rPr lang="fr-FR" b="1" dirty="0"/>
              <a:t> </a:t>
            </a:r>
            <a:r>
              <a:rPr lang="fr-FR" b="1" dirty="0" err="1"/>
              <a:t>Bellman’s</a:t>
            </a:r>
            <a:r>
              <a:rPr lang="fr-FR" b="1" dirty="0"/>
              <a:t> eq </a:t>
            </a:r>
            <a:r>
              <a:rPr lang="fr-FR" b="1" dirty="0" err="1"/>
              <a:t>equation</a:t>
            </a:r>
            <a:r>
              <a:rPr lang="fr-FR" b="1" dirty="0"/>
              <a:t> : 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801FC198-6113-0AA4-8B3B-FBECF734B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759" y="4669051"/>
            <a:ext cx="4247241" cy="907305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CA4AC840-059B-BA1F-79C2-710D74256A9F}"/>
              </a:ext>
            </a:extLst>
          </p:cNvPr>
          <p:cNvSpPr txBox="1"/>
          <p:nvPr/>
        </p:nvSpPr>
        <p:spPr>
          <a:xfrm>
            <a:off x="7125684" y="5592054"/>
            <a:ext cx="5198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alpha : </a:t>
            </a:r>
            <a:r>
              <a:rPr lang="fr-FR" sz="1400" dirty="0" err="1"/>
              <a:t>learning</a:t>
            </a:r>
            <a:r>
              <a:rPr lang="fr-FR" sz="1400" dirty="0"/>
              <a:t> rate </a:t>
            </a:r>
          </a:p>
          <a:p>
            <a:r>
              <a:rPr lang="fr-FR" sz="1400" dirty="0"/>
              <a:t>- gamma : discount rate (how </a:t>
            </a:r>
            <a:r>
              <a:rPr lang="fr-FR" sz="1400" dirty="0" err="1"/>
              <a:t>much</a:t>
            </a:r>
            <a:r>
              <a:rPr lang="fr-FR" sz="1400" dirty="0"/>
              <a:t> future </a:t>
            </a:r>
            <a:r>
              <a:rPr lang="fr-FR" sz="1400" dirty="0" err="1"/>
              <a:t>reward</a:t>
            </a:r>
            <a:r>
              <a:rPr lang="fr-FR" sz="1400" dirty="0"/>
              <a:t> </a:t>
            </a:r>
            <a:r>
              <a:rPr lang="fr-FR" sz="1400" dirty="0" err="1"/>
              <a:t>matters</a:t>
            </a:r>
            <a:r>
              <a:rPr lang="fr-FR" sz="1400" dirty="0"/>
              <a:t>)</a:t>
            </a:r>
          </a:p>
          <a:p>
            <a:r>
              <a:rPr lang="fr-FR" sz="1400" dirty="0"/>
              <a:t>- q(</a:t>
            </a:r>
            <a:r>
              <a:rPr lang="fr-FR" sz="1400" dirty="0" err="1"/>
              <a:t>s,a</a:t>
            </a:r>
            <a:r>
              <a:rPr lang="fr-FR" sz="1400" dirty="0"/>
              <a:t>) : </a:t>
            </a:r>
            <a:r>
              <a:rPr lang="fr-FR" sz="1400" dirty="0" err="1"/>
              <a:t>Q_value</a:t>
            </a:r>
            <a:r>
              <a:rPr lang="fr-FR" sz="1400" dirty="0"/>
              <a:t> </a:t>
            </a:r>
            <a:r>
              <a:rPr lang="fr-FR" sz="1400" dirty="0" err="1"/>
              <a:t>we’ve</a:t>
            </a:r>
            <a:r>
              <a:rPr lang="fr-FR" sz="1400" dirty="0"/>
              <a:t> </a:t>
            </a:r>
            <a:r>
              <a:rPr lang="fr-FR" sz="1400" dirty="0" err="1"/>
              <a:t>read</a:t>
            </a:r>
            <a:r>
              <a:rPr lang="fr-FR" sz="1400" dirty="0"/>
              <a:t> in the Q-table (</a:t>
            </a:r>
            <a:r>
              <a:rPr lang="fr-FR" sz="1400" dirty="0" err="1"/>
              <a:t>cf</a:t>
            </a:r>
            <a:r>
              <a:rPr lang="fr-FR" sz="1400" dirty="0"/>
              <a:t> </a:t>
            </a:r>
            <a:r>
              <a:rPr lang="fr-FR" sz="1400" dirty="0" err="1"/>
              <a:t>third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)</a:t>
            </a:r>
          </a:p>
          <a:p>
            <a:r>
              <a:rPr lang="fr-FR" sz="1400" dirty="0"/>
              <a:t>- Rt+1 : </a:t>
            </a:r>
            <a:r>
              <a:rPr lang="fr-FR" sz="1400" dirty="0" err="1"/>
              <a:t>reward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the action </a:t>
            </a:r>
            <a:r>
              <a:rPr lang="fr-FR" sz="1400" dirty="0" err="1"/>
              <a:t>we’ve</a:t>
            </a:r>
            <a:r>
              <a:rPr lang="fr-FR" sz="1400" dirty="0"/>
              <a:t> </a:t>
            </a:r>
            <a:r>
              <a:rPr lang="fr-FR" sz="1400" dirty="0" err="1"/>
              <a:t>taken</a:t>
            </a:r>
            <a:r>
              <a:rPr lang="fr-FR" sz="1400" dirty="0"/>
              <a:t> (</a:t>
            </a:r>
            <a:r>
              <a:rPr lang="fr-FR" sz="1400" dirty="0" err="1"/>
              <a:t>cf</a:t>
            </a:r>
            <a:r>
              <a:rPr lang="fr-FR" sz="1400" dirty="0"/>
              <a:t> </a:t>
            </a:r>
            <a:r>
              <a:rPr lang="fr-FR" sz="1400" dirty="0" err="1"/>
              <a:t>fourth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) </a:t>
            </a:r>
          </a:p>
          <a:p>
            <a:r>
              <a:rPr lang="fr-FR" sz="1400" dirty="0"/>
              <a:t>- </a:t>
            </a:r>
            <a:r>
              <a:rPr lang="fr-FR" sz="1400" dirty="0" err="1"/>
              <a:t>maxa’Q</a:t>
            </a:r>
            <a:r>
              <a:rPr lang="fr-FR" sz="1400" dirty="0"/>
              <a:t>(s’,a’) : Max </a:t>
            </a:r>
            <a:r>
              <a:rPr lang="fr-FR" sz="1400" dirty="0" err="1"/>
              <a:t>Q_value</a:t>
            </a:r>
            <a:r>
              <a:rPr lang="fr-FR" sz="1400" dirty="0"/>
              <a:t> for the new </a:t>
            </a:r>
            <a:r>
              <a:rPr lang="fr-FR" sz="1400" dirty="0" err="1"/>
              <a:t>game</a:t>
            </a:r>
            <a:r>
              <a:rPr lang="fr-FR" sz="1400" dirty="0"/>
              <a:t> state (</a:t>
            </a:r>
            <a:r>
              <a:rPr lang="fr-FR" sz="1400" dirty="0" err="1"/>
              <a:t>cf</a:t>
            </a:r>
            <a:r>
              <a:rPr lang="fr-FR" sz="1400" dirty="0"/>
              <a:t> </a:t>
            </a:r>
            <a:r>
              <a:rPr lang="fr-FR" sz="1400" dirty="0" err="1"/>
              <a:t>fourth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) </a:t>
            </a:r>
          </a:p>
        </p:txBody>
      </p:sp>
      <p:cxnSp>
        <p:nvCxnSpPr>
          <p:cNvPr id="48" name="Connecteur : en arc 47">
            <a:extLst>
              <a:ext uri="{FF2B5EF4-FFF2-40B4-BE49-F238E27FC236}">
                <a16:creationId xmlns:a16="http://schemas.microsoft.com/office/drawing/2014/main" id="{DCA8E654-EE85-AA3E-D8B9-52C3B200E249}"/>
              </a:ext>
            </a:extLst>
          </p:cNvPr>
          <p:cNvCxnSpPr>
            <a:cxnSpLocks/>
          </p:cNvCxnSpPr>
          <p:nvPr/>
        </p:nvCxnSpPr>
        <p:spPr>
          <a:xfrm rot="10800000">
            <a:off x="2004291" y="3963941"/>
            <a:ext cx="5009068" cy="2152774"/>
          </a:xfrm>
          <a:prstGeom prst="curvedConnector3">
            <a:avLst>
              <a:gd name="adj1" fmla="val 100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D6C36-A631-5F98-85F2-D534F08105CB}"/>
              </a:ext>
            </a:extLst>
          </p:cNvPr>
          <p:cNvSpPr txBox="1"/>
          <p:nvPr/>
        </p:nvSpPr>
        <p:spPr>
          <a:xfrm>
            <a:off x="9067789" y="681170"/>
            <a:ext cx="2947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 : </a:t>
            </a:r>
            <a:r>
              <a:rPr lang="fr-FR" dirty="0" err="1">
                <a:solidFill>
                  <a:srgbClr val="FF0000"/>
                </a:solidFill>
              </a:rPr>
              <a:t>snake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game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 err="1">
                <a:solidFill>
                  <a:srgbClr val="FF0000"/>
                </a:solidFill>
              </a:rPr>
              <a:t>reward</a:t>
            </a:r>
            <a:r>
              <a:rPr lang="fr-FR" b="1" dirty="0">
                <a:solidFill>
                  <a:srgbClr val="FF0000"/>
                </a:solidFill>
              </a:rPr>
              <a:t> = -10 </a:t>
            </a:r>
            <a:r>
              <a:rPr lang="fr-FR" dirty="0">
                <a:solidFill>
                  <a:srgbClr val="FF0000"/>
                </a:solidFill>
              </a:rPr>
              <a:t>if action leads to </a:t>
            </a:r>
            <a:r>
              <a:rPr lang="fr-FR" dirty="0" err="1">
                <a:solidFill>
                  <a:srgbClr val="FF0000"/>
                </a:solidFill>
              </a:rPr>
              <a:t>game_over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 err="1">
                <a:solidFill>
                  <a:srgbClr val="FF0000"/>
                </a:solidFill>
              </a:rPr>
              <a:t>reward</a:t>
            </a:r>
            <a:r>
              <a:rPr lang="fr-FR" b="1" dirty="0">
                <a:solidFill>
                  <a:srgbClr val="FF0000"/>
                </a:solidFill>
              </a:rPr>
              <a:t> = + 10 </a:t>
            </a:r>
            <a:r>
              <a:rPr lang="fr-FR" dirty="0">
                <a:solidFill>
                  <a:srgbClr val="FF0000"/>
                </a:solidFill>
              </a:rPr>
              <a:t>if action leads to </a:t>
            </a:r>
            <a:r>
              <a:rPr lang="fr-FR" dirty="0" err="1">
                <a:solidFill>
                  <a:srgbClr val="FF0000"/>
                </a:solidFill>
              </a:rPr>
              <a:t>eating</a:t>
            </a:r>
            <a:r>
              <a:rPr lang="fr-FR" dirty="0">
                <a:solidFill>
                  <a:srgbClr val="FF0000"/>
                </a:solidFill>
              </a:rPr>
              <a:t> fruit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rgbClr val="FF0000"/>
                </a:solidFill>
              </a:rPr>
              <a:t>else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reward</a:t>
            </a:r>
            <a:r>
              <a:rPr lang="fr-FR" b="1" dirty="0">
                <a:solidFill>
                  <a:srgbClr val="FF0000"/>
                </a:solidFill>
              </a:rPr>
              <a:t> = 0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2A2EC76-898E-1D0C-06E6-1AB5DCB5B015}"/>
              </a:ext>
            </a:extLst>
          </p:cNvPr>
          <p:cNvSpPr txBox="1"/>
          <p:nvPr/>
        </p:nvSpPr>
        <p:spPr>
          <a:xfrm>
            <a:off x="8701310" y="271239"/>
            <a:ext cx="366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We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decide</a:t>
            </a:r>
            <a:r>
              <a:rPr lang="fr-FR" dirty="0">
                <a:solidFill>
                  <a:srgbClr val="FF0000"/>
                </a:solidFill>
              </a:rPr>
              <a:t> of </a:t>
            </a:r>
            <a:r>
              <a:rPr lang="fr-FR" dirty="0" err="1">
                <a:solidFill>
                  <a:srgbClr val="FF0000"/>
                </a:solidFill>
              </a:rPr>
              <a:t>our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reward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strategy</a:t>
            </a:r>
            <a:r>
              <a:rPr lang="fr-FR" dirty="0">
                <a:solidFill>
                  <a:srgbClr val="FF0000"/>
                </a:solidFill>
              </a:rPr>
              <a:t> : 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C84F7DB-877E-90BB-B1A5-7CCB8B6BAA12}"/>
              </a:ext>
            </a:extLst>
          </p:cNvPr>
          <p:cNvCxnSpPr/>
          <p:nvPr/>
        </p:nvCxnSpPr>
        <p:spPr>
          <a:xfrm>
            <a:off x="110836" y="2512291"/>
            <a:ext cx="119041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F0045B1E-1687-E46F-890D-ACBDD8B776AA}"/>
              </a:ext>
            </a:extLst>
          </p:cNvPr>
          <p:cNvSpPr txBox="1"/>
          <p:nvPr/>
        </p:nvSpPr>
        <p:spPr>
          <a:xfrm>
            <a:off x="397508" y="1498799"/>
            <a:ext cx="404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In the </a:t>
            </a:r>
            <a:r>
              <a:rPr lang="fr-FR" sz="1600" dirty="0" err="1">
                <a:solidFill>
                  <a:srgbClr val="FF0000"/>
                </a:solidFill>
              </a:rPr>
              <a:t>beginning</a:t>
            </a:r>
            <a:r>
              <a:rPr lang="fr-FR" sz="1600" dirty="0">
                <a:solidFill>
                  <a:srgbClr val="FF0000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we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just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initialize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our</a:t>
            </a:r>
            <a:r>
              <a:rPr lang="fr-FR" sz="1600" dirty="0">
                <a:solidFill>
                  <a:srgbClr val="FF0000"/>
                </a:solidFill>
              </a:rPr>
              <a:t> Q-table</a:t>
            </a:r>
          </a:p>
        </p:txBody>
      </p:sp>
    </p:spTree>
    <p:extLst>
      <p:ext uri="{BB962C8B-B14F-4D97-AF65-F5344CB8AC3E}">
        <p14:creationId xmlns:p14="http://schemas.microsoft.com/office/powerpoint/2010/main" val="90678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C1DF0-0037-63DC-766B-FE5157D7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07" y="2486888"/>
            <a:ext cx="10515600" cy="1325563"/>
          </a:xfrm>
        </p:spPr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Q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0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DB2307F-1D10-741E-C5C4-BC31F275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08" y="344772"/>
            <a:ext cx="2846633" cy="1828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F5FE90-943E-F03A-B488-79B723405145}"/>
              </a:ext>
            </a:extLst>
          </p:cNvPr>
          <p:cNvSpPr txBox="1"/>
          <p:nvPr/>
        </p:nvSpPr>
        <p:spPr>
          <a:xfrm>
            <a:off x="2632348" y="2011515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QNet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CB05B7-DF10-5293-FEEC-0C72E3CEAEE9}"/>
              </a:ext>
            </a:extLst>
          </p:cNvPr>
          <p:cNvSpPr txBox="1"/>
          <p:nvPr/>
        </p:nvSpPr>
        <p:spPr>
          <a:xfrm>
            <a:off x="4289791" y="839307"/>
            <a:ext cx="21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Q_value</a:t>
            </a:r>
            <a:r>
              <a:rPr lang="fr-FR" dirty="0"/>
              <a:t> for Action 1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DDE528-8733-07B0-82FD-1DAF3743DDD8}"/>
              </a:ext>
            </a:extLst>
          </p:cNvPr>
          <p:cNvSpPr txBox="1"/>
          <p:nvPr/>
        </p:nvSpPr>
        <p:spPr>
          <a:xfrm>
            <a:off x="4301712" y="1325374"/>
            <a:ext cx="21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Q_value</a:t>
            </a:r>
            <a:r>
              <a:rPr lang="fr-FR" dirty="0"/>
              <a:t> for Action 2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1246FE-43E6-8BF3-8BAC-966192CFABAF}"/>
              </a:ext>
            </a:extLst>
          </p:cNvPr>
          <p:cNvSpPr txBox="1"/>
          <p:nvPr/>
        </p:nvSpPr>
        <p:spPr>
          <a:xfrm>
            <a:off x="853180" y="98193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Game state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416710-2862-0C44-5AAE-C1BA93DC9369}"/>
              </a:ext>
            </a:extLst>
          </p:cNvPr>
          <p:cNvSpPr txBox="1"/>
          <p:nvPr/>
        </p:nvSpPr>
        <p:spPr>
          <a:xfrm>
            <a:off x="4289791" y="1611544"/>
            <a:ext cx="224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  <a:p>
            <a:r>
              <a:rPr lang="fr-FR" dirty="0" err="1"/>
              <a:t>Q_value</a:t>
            </a:r>
            <a:r>
              <a:rPr lang="fr-FR" dirty="0"/>
              <a:t> for Action N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1C5A7D-4DF2-8B13-DA6E-B7F28C34BAAC}"/>
              </a:ext>
            </a:extLst>
          </p:cNvPr>
          <p:cNvSpPr txBox="1"/>
          <p:nvPr/>
        </p:nvSpPr>
        <p:spPr>
          <a:xfrm>
            <a:off x="216945" y="2530848"/>
            <a:ext cx="28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At </a:t>
            </a:r>
            <a:r>
              <a:rPr lang="fr-FR" b="1" u="sng" dirty="0" err="1">
                <a:solidFill>
                  <a:srgbClr val="FF0000"/>
                </a:solidFill>
              </a:rPr>
              <a:t>each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step</a:t>
            </a:r>
            <a:r>
              <a:rPr lang="fr-FR" b="1" u="sng" dirty="0">
                <a:solidFill>
                  <a:srgbClr val="FF0000"/>
                </a:solidFill>
              </a:rPr>
              <a:t> of </a:t>
            </a:r>
            <a:r>
              <a:rPr lang="fr-FR" b="1" u="sng" dirty="0" err="1">
                <a:solidFill>
                  <a:srgbClr val="FF0000"/>
                </a:solidFill>
              </a:rPr>
              <a:t>our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game</a:t>
            </a:r>
            <a:r>
              <a:rPr lang="fr-FR" b="1" u="sng" dirty="0">
                <a:solidFill>
                  <a:srgbClr val="FF0000"/>
                </a:solidFill>
              </a:rPr>
              <a:t> : 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3A69BC6B-92B6-1BCC-5148-03DF223117BD}"/>
              </a:ext>
            </a:extLst>
          </p:cNvPr>
          <p:cNvSpPr/>
          <p:nvPr/>
        </p:nvSpPr>
        <p:spPr>
          <a:xfrm>
            <a:off x="6438757" y="839306"/>
            <a:ext cx="423296" cy="1379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8B6687-DC85-CA9C-ABA4-540526A86C43}"/>
              </a:ext>
            </a:extLst>
          </p:cNvPr>
          <p:cNvSpPr txBox="1"/>
          <p:nvPr/>
        </p:nvSpPr>
        <p:spPr>
          <a:xfrm>
            <a:off x="6761598" y="1048375"/>
            <a:ext cx="224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Action to </a:t>
            </a:r>
            <a:r>
              <a:rPr lang="fr-FR" dirty="0" err="1"/>
              <a:t>perform</a:t>
            </a:r>
            <a:r>
              <a:rPr lang="fr-FR" dirty="0"/>
              <a:t> : Action </a:t>
            </a:r>
            <a:r>
              <a:rPr lang="fr-FR" dirty="0" err="1"/>
              <a:t>with</a:t>
            </a:r>
            <a:r>
              <a:rPr lang="fr-FR" dirty="0"/>
              <a:t> max </a:t>
            </a:r>
            <a:r>
              <a:rPr lang="fr-FR" dirty="0" err="1"/>
              <a:t>Q_value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0F5D5CD-203B-E589-D062-51F4C9F71162}"/>
              </a:ext>
            </a:extLst>
          </p:cNvPr>
          <p:cNvCxnSpPr>
            <a:cxnSpLocks/>
          </p:cNvCxnSpPr>
          <p:nvPr/>
        </p:nvCxnSpPr>
        <p:spPr>
          <a:xfrm>
            <a:off x="2831521" y="5213293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AEE337C-0C1F-C0AA-4F78-6E7CDA98B1AA}"/>
              </a:ext>
            </a:extLst>
          </p:cNvPr>
          <p:cNvCxnSpPr>
            <a:cxnSpLocks/>
          </p:cNvCxnSpPr>
          <p:nvPr/>
        </p:nvCxnSpPr>
        <p:spPr>
          <a:xfrm>
            <a:off x="5068692" y="5211002"/>
            <a:ext cx="1127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5642890-F8DA-E757-E7F0-A62DAFD097BA}"/>
              </a:ext>
            </a:extLst>
          </p:cNvPr>
          <p:cNvSpPr txBox="1"/>
          <p:nvPr/>
        </p:nvSpPr>
        <p:spPr>
          <a:xfrm>
            <a:off x="5968255" y="4749337"/>
            <a:ext cx="216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Calculate</a:t>
            </a:r>
            <a:r>
              <a:rPr lang="fr-FR" b="1" dirty="0"/>
              <a:t> </a:t>
            </a:r>
            <a:r>
              <a:rPr lang="fr-FR" b="1" dirty="0" err="1"/>
              <a:t>target</a:t>
            </a:r>
            <a:r>
              <a:rPr lang="fr-FR" b="1" dirty="0"/>
              <a:t> </a:t>
            </a:r>
            <a:r>
              <a:rPr lang="fr-FR" b="1" dirty="0" err="1"/>
              <a:t>Q_value</a:t>
            </a:r>
            <a:r>
              <a:rPr lang="fr-FR" b="1" dirty="0"/>
              <a:t> </a:t>
            </a:r>
            <a:r>
              <a:rPr lang="fr-FR" b="1" dirty="0" err="1"/>
              <a:t>using</a:t>
            </a:r>
            <a:r>
              <a:rPr lang="fr-FR" b="1" dirty="0"/>
              <a:t> </a:t>
            </a:r>
            <a:r>
              <a:rPr lang="fr-FR" b="1" dirty="0" err="1"/>
              <a:t>bellman’s</a:t>
            </a:r>
            <a:r>
              <a:rPr lang="fr-FR" b="1" dirty="0"/>
              <a:t> </a:t>
            </a:r>
            <a:r>
              <a:rPr lang="fr-FR" b="1" dirty="0" err="1"/>
              <a:t>equation</a:t>
            </a:r>
            <a:endParaRPr lang="fr-FR" b="1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08E5B55-B115-59A0-765D-B68CC64A7BF6}"/>
              </a:ext>
            </a:extLst>
          </p:cNvPr>
          <p:cNvCxnSpPr>
            <a:cxnSpLocks/>
          </p:cNvCxnSpPr>
          <p:nvPr/>
        </p:nvCxnSpPr>
        <p:spPr>
          <a:xfrm>
            <a:off x="7875516" y="5201313"/>
            <a:ext cx="1127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C9D5005B-5F4A-8DDA-04DA-19D192C6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29" y="5672667"/>
            <a:ext cx="2035900" cy="29808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10CC29B-FABD-A4BC-970E-3B6153A06D48}"/>
              </a:ext>
            </a:extLst>
          </p:cNvPr>
          <p:cNvSpPr txBox="1"/>
          <p:nvPr/>
        </p:nvSpPr>
        <p:spPr>
          <a:xfrm>
            <a:off x="5441668" y="5661220"/>
            <a:ext cx="176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target</a:t>
            </a:r>
            <a:r>
              <a:rPr lang="fr-FR" sz="1200" dirty="0"/>
              <a:t> </a:t>
            </a:r>
            <a:r>
              <a:rPr lang="fr-FR" sz="1200" dirty="0" err="1"/>
              <a:t>Q_value</a:t>
            </a:r>
            <a:r>
              <a:rPr lang="fr-FR" sz="1200" dirty="0"/>
              <a:t> :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D65DBA-6066-2BE6-F19E-D1B96D334053}"/>
              </a:ext>
            </a:extLst>
          </p:cNvPr>
          <p:cNvSpPr txBox="1"/>
          <p:nvPr/>
        </p:nvSpPr>
        <p:spPr>
          <a:xfrm>
            <a:off x="8915314" y="4887836"/>
            <a:ext cx="317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Calculate</a:t>
            </a:r>
            <a:r>
              <a:rPr lang="fr-FR" b="1" dirty="0"/>
              <a:t> </a:t>
            </a:r>
            <a:r>
              <a:rPr lang="fr-FR" b="1" dirty="0" err="1"/>
              <a:t>Loss</a:t>
            </a:r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Q_value</a:t>
            </a:r>
            <a:r>
              <a:rPr lang="fr-FR" dirty="0"/>
              <a:t>, </a:t>
            </a:r>
            <a:r>
              <a:rPr lang="fr-FR" dirty="0" err="1"/>
              <a:t>max_Q_value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network)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53FA2EA-440A-C3CB-F8E1-A38260B9A83A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10504520" y="5534167"/>
            <a:ext cx="1" cy="40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E5CDA0E-96CF-92EF-A89D-A2C554ABF249}"/>
              </a:ext>
            </a:extLst>
          </p:cNvPr>
          <p:cNvSpPr txBox="1"/>
          <p:nvPr/>
        </p:nvSpPr>
        <p:spPr>
          <a:xfrm>
            <a:off x="9282672" y="5934670"/>
            <a:ext cx="244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Update model </a:t>
            </a:r>
            <a:r>
              <a:rPr lang="fr-FR" b="1" dirty="0" err="1"/>
              <a:t>weights</a:t>
            </a:r>
            <a:r>
              <a:rPr lang="fr-FR" b="1" dirty="0"/>
              <a:t> </a:t>
            </a:r>
            <a:r>
              <a:rPr lang="fr-FR" dirty="0" err="1"/>
              <a:t>accordingly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5B01FF9-A41F-C8F9-ABD9-7D529499C903}"/>
              </a:ext>
            </a:extLst>
          </p:cNvPr>
          <p:cNvSpPr txBox="1"/>
          <p:nvPr/>
        </p:nvSpPr>
        <p:spPr>
          <a:xfrm>
            <a:off x="491028" y="2841404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Calculate</a:t>
            </a:r>
            <a:r>
              <a:rPr lang="fr-FR" b="1" dirty="0"/>
              <a:t> </a:t>
            </a:r>
            <a:r>
              <a:rPr lang="fr-FR" b="1" dirty="0" err="1"/>
              <a:t>current</a:t>
            </a:r>
            <a:r>
              <a:rPr lang="fr-FR" b="1" dirty="0"/>
              <a:t> </a:t>
            </a:r>
            <a:r>
              <a:rPr lang="fr-FR" b="1" dirty="0" err="1"/>
              <a:t>game</a:t>
            </a:r>
            <a:r>
              <a:rPr lang="fr-FR" b="1" dirty="0"/>
              <a:t> state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B992AA3-CA6A-F52D-0CCE-1E0CA109C422}"/>
              </a:ext>
            </a:extLst>
          </p:cNvPr>
          <p:cNvCxnSpPr>
            <a:cxnSpLocks/>
          </p:cNvCxnSpPr>
          <p:nvPr/>
        </p:nvCxnSpPr>
        <p:spPr>
          <a:xfrm>
            <a:off x="1487008" y="3545866"/>
            <a:ext cx="0" cy="49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9689531E-8B1B-7619-B92E-6EED501ED48C}"/>
              </a:ext>
            </a:extLst>
          </p:cNvPr>
          <p:cNvSpPr txBox="1"/>
          <p:nvPr/>
        </p:nvSpPr>
        <p:spPr>
          <a:xfrm>
            <a:off x="0" y="3968318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Calculate</a:t>
            </a:r>
            <a:r>
              <a:rPr lang="fr-FR" b="1" dirty="0"/>
              <a:t> </a:t>
            </a:r>
            <a:r>
              <a:rPr lang="fr-FR" b="1" dirty="0" err="1"/>
              <a:t>Qnet</a:t>
            </a:r>
            <a:r>
              <a:rPr lang="fr-FR" dirty="0"/>
              <a:t>(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state) = [Q_value_action1, …]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9B20A4B-B439-1556-F866-BC6394CA5937}"/>
              </a:ext>
            </a:extLst>
          </p:cNvPr>
          <p:cNvCxnSpPr/>
          <p:nvPr/>
        </p:nvCxnSpPr>
        <p:spPr>
          <a:xfrm>
            <a:off x="1487009" y="4337650"/>
            <a:ext cx="0" cy="66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5C93AD86-2E82-0366-6934-C8DA62FD6FBA}"/>
              </a:ext>
            </a:extLst>
          </p:cNvPr>
          <p:cNvSpPr txBox="1"/>
          <p:nvPr/>
        </p:nvSpPr>
        <p:spPr>
          <a:xfrm>
            <a:off x="216945" y="4925590"/>
            <a:ext cx="2540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Perform</a:t>
            </a:r>
            <a:r>
              <a:rPr lang="fr-FR" b="1" dirty="0"/>
              <a:t> the 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biggest</a:t>
            </a:r>
            <a:r>
              <a:rPr lang="fr-FR" dirty="0"/>
              <a:t> </a:t>
            </a:r>
            <a:r>
              <a:rPr lang="fr-FR" dirty="0" err="1"/>
              <a:t>Q_value</a:t>
            </a:r>
            <a:r>
              <a:rPr lang="fr-FR" dirty="0"/>
              <a:t> in the output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Qnet</a:t>
            </a:r>
            <a:endParaRPr lang="fr-FR" dirty="0"/>
          </a:p>
          <a:p>
            <a:pPr algn="ctr"/>
            <a:r>
              <a:rPr lang="fr-FR" dirty="0"/>
              <a:t>(or </a:t>
            </a:r>
            <a:r>
              <a:rPr lang="fr-FR" dirty="0" err="1"/>
              <a:t>random</a:t>
            </a:r>
            <a:r>
              <a:rPr lang="fr-FR" dirty="0"/>
              <a:t> action, exploration/exploitation </a:t>
            </a:r>
            <a:r>
              <a:rPr lang="fr-FR" dirty="0" err="1"/>
              <a:t>trade</a:t>
            </a:r>
            <a:r>
              <a:rPr lang="fr-FR" dirty="0"/>
              <a:t>-off </a:t>
            </a:r>
            <a:r>
              <a:rPr lang="fr-FR" dirty="0" err="1"/>
              <a:t>with</a:t>
            </a:r>
            <a:r>
              <a:rPr lang="fr-FR" dirty="0"/>
              <a:t> epsilon)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E4798DE-4828-17B6-6079-2F0A884897BE}"/>
              </a:ext>
            </a:extLst>
          </p:cNvPr>
          <p:cNvSpPr txBox="1"/>
          <p:nvPr/>
        </p:nvSpPr>
        <p:spPr>
          <a:xfrm>
            <a:off x="127810" y="119706"/>
            <a:ext cx="1183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First </a:t>
            </a:r>
            <a:r>
              <a:rPr lang="fr-FR" b="1" u="sng" dirty="0" err="1"/>
              <a:t>we</a:t>
            </a:r>
            <a:r>
              <a:rPr lang="fr-FR" b="1" u="sng" dirty="0"/>
              <a:t> </a:t>
            </a:r>
            <a:r>
              <a:rPr lang="fr-FR" b="1" u="sng" dirty="0" err="1"/>
              <a:t>create</a:t>
            </a:r>
            <a:r>
              <a:rPr lang="fr-FR" b="1" u="sng" dirty="0"/>
              <a:t> </a:t>
            </a:r>
            <a:r>
              <a:rPr lang="fr-FR" b="1" u="sng" dirty="0" err="1"/>
              <a:t>Qnet</a:t>
            </a:r>
            <a:r>
              <a:rPr lang="fr-FR" b="1" u="sng" dirty="0"/>
              <a:t> (</a:t>
            </a:r>
            <a:r>
              <a:rPr lang="fr-FR" b="1" u="sng" dirty="0" err="1"/>
              <a:t>which</a:t>
            </a:r>
            <a:r>
              <a:rPr lang="fr-FR" b="1" u="sng" dirty="0"/>
              <a:t> </a:t>
            </a:r>
            <a:r>
              <a:rPr lang="fr-FR" b="1" u="sng" dirty="0" err="1"/>
              <a:t>is</a:t>
            </a:r>
            <a:r>
              <a:rPr lang="fr-FR" b="1" u="sng" dirty="0"/>
              <a:t> an approximation of the Q-table, </a:t>
            </a:r>
            <a:r>
              <a:rPr lang="fr-FR" b="1" u="sng" dirty="0" err="1"/>
              <a:t>because</a:t>
            </a:r>
            <a:r>
              <a:rPr lang="fr-FR" b="1" u="sng" dirty="0"/>
              <a:t>  </a:t>
            </a:r>
            <a:r>
              <a:rPr lang="fr-FR" b="1" u="sng" dirty="0" err="1"/>
              <a:t>sometimes</a:t>
            </a:r>
            <a:r>
              <a:rPr lang="fr-FR" b="1" u="sng" dirty="0"/>
              <a:t> </a:t>
            </a:r>
            <a:r>
              <a:rPr lang="fr-FR" b="1" u="sng" dirty="0" err="1"/>
              <a:t>there</a:t>
            </a:r>
            <a:r>
              <a:rPr lang="fr-FR" b="1" u="sng" dirty="0"/>
              <a:t> </a:t>
            </a:r>
            <a:r>
              <a:rPr lang="fr-FR" b="1" u="sng" dirty="0" err="1"/>
              <a:t>is</a:t>
            </a:r>
            <a:r>
              <a:rPr lang="fr-FR" b="1" u="sng" dirty="0"/>
              <a:t> </a:t>
            </a:r>
            <a:r>
              <a:rPr lang="fr-FR" b="1" u="sng" dirty="0" err="1"/>
              <a:t>too</a:t>
            </a:r>
            <a:r>
              <a:rPr lang="fr-FR" b="1" u="sng" dirty="0"/>
              <a:t> </a:t>
            </a:r>
            <a:r>
              <a:rPr lang="fr-FR" b="1" u="sng" dirty="0" err="1"/>
              <a:t>many</a:t>
            </a:r>
            <a:r>
              <a:rPr lang="fr-FR" b="1" u="sng" dirty="0"/>
              <a:t> couple (action, state)) :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854F127-A986-2F08-672D-F8E17903F9D3}"/>
              </a:ext>
            </a:extLst>
          </p:cNvPr>
          <p:cNvSpPr txBox="1"/>
          <p:nvPr/>
        </p:nvSpPr>
        <p:spPr>
          <a:xfrm>
            <a:off x="6238810" y="5888503"/>
            <a:ext cx="2443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 err="1"/>
              <a:t>Rt</a:t>
            </a:r>
            <a:r>
              <a:rPr lang="fr-FR" sz="1200" dirty="0"/>
              <a:t> : </a:t>
            </a:r>
            <a:r>
              <a:rPr lang="fr-FR" sz="1200" dirty="0" err="1"/>
              <a:t>reward</a:t>
            </a:r>
            <a:r>
              <a:rPr lang="fr-FR" sz="1200" dirty="0"/>
              <a:t> </a:t>
            </a:r>
            <a:r>
              <a:rPr lang="fr-FR" sz="1200" dirty="0" err="1"/>
              <a:t>after</a:t>
            </a:r>
            <a:r>
              <a:rPr lang="fr-FR" sz="1200" dirty="0"/>
              <a:t> </a:t>
            </a:r>
            <a:r>
              <a:rPr lang="fr-FR" sz="1200" dirty="0" err="1"/>
              <a:t>taking</a:t>
            </a:r>
            <a:r>
              <a:rPr lang="fr-FR" sz="1200" dirty="0"/>
              <a:t> </a:t>
            </a:r>
            <a:r>
              <a:rPr lang="fr-FR" sz="1200" dirty="0" err="1"/>
              <a:t>our</a:t>
            </a:r>
            <a:r>
              <a:rPr lang="fr-FR" sz="1200" dirty="0"/>
              <a:t> action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Lambda : discount rate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St+1 : new </a:t>
            </a:r>
            <a:r>
              <a:rPr lang="fr-FR" sz="1200" dirty="0" err="1"/>
              <a:t>game_state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Q : </a:t>
            </a:r>
            <a:r>
              <a:rPr lang="fr-FR" sz="1200" dirty="0" err="1"/>
              <a:t>our</a:t>
            </a:r>
            <a:r>
              <a:rPr lang="fr-FR" sz="1200" dirty="0"/>
              <a:t> </a:t>
            </a:r>
            <a:r>
              <a:rPr lang="fr-FR" sz="1200" dirty="0" err="1"/>
              <a:t>QNet</a:t>
            </a:r>
            <a:endParaRPr lang="fr-FR" dirty="0"/>
          </a:p>
        </p:txBody>
      </p: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FE46A72A-F10F-A4E2-79B0-AEEE388724B2}"/>
              </a:ext>
            </a:extLst>
          </p:cNvPr>
          <p:cNvCxnSpPr>
            <a:cxnSpLocks/>
            <a:stCxn id="36" idx="3"/>
            <a:endCxn id="38" idx="3"/>
          </p:cNvCxnSpPr>
          <p:nvPr/>
        </p:nvCxnSpPr>
        <p:spPr>
          <a:xfrm flipH="1" flipV="1">
            <a:off x="2595035" y="3164570"/>
            <a:ext cx="9131334" cy="3231765"/>
          </a:xfrm>
          <a:prstGeom prst="curvedConnector3">
            <a:avLst>
              <a:gd name="adj1" fmla="val -2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8DB85F3-1CA5-0417-6216-426F4EE0942A}"/>
              </a:ext>
            </a:extLst>
          </p:cNvPr>
          <p:cNvCxnSpPr/>
          <p:nvPr/>
        </p:nvCxnSpPr>
        <p:spPr>
          <a:xfrm>
            <a:off x="86426" y="2530848"/>
            <a:ext cx="119041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26CB315-1ED9-4212-A8CD-586ED4D79394}"/>
              </a:ext>
            </a:extLst>
          </p:cNvPr>
          <p:cNvSpPr txBox="1"/>
          <p:nvPr/>
        </p:nvSpPr>
        <p:spPr>
          <a:xfrm>
            <a:off x="9123508" y="442871"/>
            <a:ext cx="2846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of :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the </a:t>
            </a:r>
            <a:r>
              <a:rPr lang="fr-FR" b="1" dirty="0" err="1"/>
              <a:t>reward</a:t>
            </a:r>
            <a:r>
              <a:rPr lang="fr-FR" dirty="0"/>
              <a:t> </a:t>
            </a:r>
            <a:r>
              <a:rPr lang="fr-FR" dirty="0" err="1"/>
              <a:t>is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a </a:t>
            </a:r>
            <a:r>
              <a:rPr lang="fr-FR" b="1" dirty="0" err="1"/>
              <a:t>game_state</a:t>
            </a:r>
            <a:r>
              <a:rPr lang="fr-FR" b="1" dirty="0"/>
              <a:t> </a:t>
            </a:r>
            <a:r>
              <a:rPr lang="fr-FR" dirty="0" err="1"/>
              <a:t>is</a:t>
            </a:r>
            <a:r>
              <a:rPr lang="fr-FR" dirty="0"/>
              <a:t> (a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relevant information about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of the </a:t>
            </a:r>
            <a:r>
              <a:rPr lang="fr-FR" dirty="0" err="1"/>
              <a:t>game</a:t>
            </a:r>
            <a:r>
              <a:rPr lang="fr-FR" dirty="0"/>
              <a:t>)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BCC8362-6EB7-7681-F73B-20C1D1158D96}"/>
              </a:ext>
            </a:extLst>
          </p:cNvPr>
          <p:cNvCxnSpPr/>
          <p:nvPr/>
        </p:nvCxnSpPr>
        <p:spPr>
          <a:xfrm>
            <a:off x="9002982" y="631714"/>
            <a:ext cx="8037" cy="162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39B238E-5DC4-6C4E-CEF1-0E7503ED7414}"/>
              </a:ext>
            </a:extLst>
          </p:cNvPr>
          <p:cNvSpPr txBox="1"/>
          <p:nvPr/>
        </p:nvSpPr>
        <p:spPr>
          <a:xfrm>
            <a:off x="3316837" y="4621379"/>
            <a:ext cx="2026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Calculate</a:t>
            </a:r>
            <a:r>
              <a:rPr lang="fr-FR" b="1" dirty="0"/>
              <a:t> new </a:t>
            </a:r>
            <a:r>
              <a:rPr lang="fr-FR" b="1" dirty="0" err="1"/>
              <a:t>game</a:t>
            </a:r>
            <a:r>
              <a:rPr lang="fr-FR" b="1" dirty="0"/>
              <a:t> state and </a:t>
            </a:r>
            <a:r>
              <a:rPr lang="fr-FR" b="1" dirty="0" err="1"/>
              <a:t>reward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action </a:t>
            </a:r>
            <a:r>
              <a:rPr lang="fr-FR" b="1" dirty="0" err="1"/>
              <a:t>we’ve</a:t>
            </a:r>
            <a:r>
              <a:rPr lang="fr-FR" b="1" dirty="0"/>
              <a:t> </a:t>
            </a:r>
            <a:r>
              <a:rPr lang="fr-FR" b="1" dirty="0" err="1"/>
              <a:t>taken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5229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5E2FA73-8C15-4D2A-B39D-45D1B6DCF57F}"/>
              </a:ext>
            </a:extLst>
          </p:cNvPr>
          <p:cNvSpPr txBox="1"/>
          <p:nvPr/>
        </p:nvSpPr>
        <p:spPr>
          <a:xfrm>
            <a:off x="310718" y="504508"/>
            <a:ext cx="10546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/!\ : </a:t>
            </a:r>
            <a:r>
              <a:rPr lang="fr-FR" dirty="0">
                <a:solidFill>
                  <a:srgbClr val="FF0000"/>
                </a:solidFill>
              </a:rPr>
              <a:t>On n’est pas obligé d’update les poids du </a:t>
            </a:r>
            <a:r>
              <a:rPr lang="fr-FR" dirty="0" err="1">
                <a:solidFill>
                  <a:srgbClr val="FF0000"/>
                </a:solidFill>
              </a:rPr>
              <a:t>QNet</a:t>
            </a:r>
            <a:r>
              <a:rPr lang="fr-FR" dirty="0">
                <a:solidFill>
                  <a:srgbClr val="FF0000"/>
                </a:solidFill>
              </a:rPr>
              <a:t> à chaque </a:t>
            </a:r>
            <a:r>
              <a:rPr lang="fr-FR" dirty="0" err="1">
                <a:solidFill>
                  <a:srgbClr val="FF0000"/>
                </a:solidFill>
              </a:rPr>
              <a:t>step</a:t>
            </a:r>
            <a:r>
              <a:rPr lang="fr-FR" dirty="0">
                <a:solidFill>
                  <a:srgbClr val="FF0000"/>
                </a:solidFill>
              </a:rPr>
              <a:t> du jeu.</a:t>
            </a:r>
            <a:r>
              <a:rPr lang="fr-FR" dirty="0"/>
              <a:t> En général même, on prend plusieurs actions (N par exemple) et ce n’est qu’après qu’on calcule le </a:t>
            </a:r>
            <a:r>
              <a:rPr lang="fr-FR" dirty="0" err="1"/>
              <a:t>loss</a:t>
            </a:r>
            <a:r>
              <a:rPr lang="fr-FR" dirty="0"/>
              <a:t> entre les N dernières </a:t>
            </a:r>
            <a:r>
              <a:rPr lang="fr-FR" dirty="0" err="1"/>
              <a:t>Q_values</a:t>
            </a:r>
            <a:r>
              <a:rPr lang="fr-FR" dirty="0"/>
              <a:t> de notre </a:t>
            </a:r>
            <a:r>
              <a:rPr lang="fr-FR" dirty="0" err="1"/>
              <a:t>QNetwork</a:t>
            </a:r>
            <a:r>
              <a:rPr lang="fr-FR" dirty="0"/>
              <a:t> et les N dernières </a:t>
            </a:r>
            <a:r>
              <a:rPr lang="fr-FR" dirty="0" err="1"/>
              <a:t>targets</a:t>
            </a:r>
            <a:r>
              <a:rPr lang="fr-FR" dirty="0"/>
              <a:t> </a:t>
            </a:r>
            <a:r>
              <a:rPr lang="fr-FR" dirty="0" err="1"/>
              <a:t>Q_values</a:t>
            </a:r>
            <a:r>
              <a:rPr lang="fr-FR" dirty="0"/>
              <a:t> de l’équation de Bellman. </a:t>
            </a:r>
          </a:p>
          <a:p>
            <a:pPr algn="just"/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/>
              <a:t>Souvent, à chaque </a:t>
            </a:r>
            <a:r>
              <a:rPr lang="fr-FR" dirty="0" err="1"/>
              <a:t>step</a:t>
            </a:r>
            <a:r>
              <a:rPr lang="fr-FR" dirty="0"/>
              <a:t> de notre jeu, on enregistre le tuple (actions, états,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) (dans une liste* par ex) qui nous sera utile lorsque l’on entraînera notre </a:t>
            </a:r>
            <a:r>
              <a:rPr lang="fr-FR" dirty="0" err="1"/>
              <a:t>Qnet</a:t>
            </a:r>
            <a:r>
              <a:rPr lang="fr-FR" dirty="0"/>
              <a:t> quand la partie est finie. 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F1A5FC-05DB-78C2-FA8E-C2310FB6C63B}"/>
              </a:ext>
            </a:extLst>
          </p:cNvPr>
          <p:cNvSpPr txBox="1"/>
          <p:nvPr/>
        </p:nvSpPr>
        <p:spPr>
          <a:xfrm>
            <a:off x="648070" y="3294523"/>
            <a:ext cx="1014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On </a:t>
            </a:r>
            <a:r>
              <a:rPr lang="fr-FR" b="1" dirty="0"/>
              <a:t>réentraîne tout notre </a:t>
            </a:r>
            <a:r>
              <a:rPr lang="fr-FR" b="1" dirty="0" err="1"/>
              <a:t>QNetwork</a:t>
            </a:r>
            <a:r>
              <a:rPr lang="fr-FR" dirty="0"/>
              <a:t> sur N=BATCH_SIZE élément de notre liste* de tuples. On ne prend pas forcément les N=BATCH_SIZE derniers, on les </a:t>
            </a:r>
            <a:r>
              <a:rPr lang="fr-FR" dirty="0" err="1"/>
              <a:t>sample</a:t>
            </a:r>
            <a:r>
              <a:rPr lang="fr-FR" dirty="0"/>
              <a:t> plutôt au hasard (</a:t>
            </a:r>
            <a:r>
              <a:rPr lang="fr-FR" dirty="0" err="1"/>
              <a:t>random.sample</a:t>
            </a:r>
            <a:r>
              <a:rPr lang="fr-FR" dirty="0"/>
              <a:t>()) car on a observé que ça marchait mieux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5A6B69-4B9C-A5ED-CC61-8BB320237E57}"/>
              </a:ext>
            </a:extLst>
          </p:cNvPr>
          <p:cNvSpPr txBox="1"/>
          <p:nvPr/>
        </p:nvSpPr>
        <p:spPr>
          <a:xfrm>
            <a:off x="368423" y="2925191"/>
            <a:ext cx="5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Quand la partie est finie, en général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5519DD-9DEF-3BE4-6ED6-F8F905F4C08B}"/>
              </a:ext>
            </a:extLst>
          </p:cNvPr>
          <p:cNvSpPr txBox="1"/>
          <p:nvPr/>
        </p:nvSpPr>
        <p:spPr>
          <a:xfrm>
            <a:off x="310718" y="4731798"/>
            <a:ext cx="118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on relance une </a:t>
            </a:r>
            <a:r>
              <a:rPr lang="fr-FR" b="1" dirty="0"/>
              <a:t>nouvelle partie</a:t>
            </a:r>
            <a:r>
              <a:rPr lang="fr-FR" dirty="0"/>
              <a:t>, jusqu’à ce que notre agent soit suffisamment performant. </a:t>
            </a:r>
          </a:p>
        </p:txBody>
      </p:sp>
    </p:spTree>
    <p:extLst>
      <p:ext uri="{BB962C8B-B14F-4D97-AF65-F5344CB8AC3E}">
        <p14:creationId xmlns:p14="http://schemas.microsoft.com/office/powerpoint/2010/main" val="545212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616</Words>
  <Application>Microsoft Office PowerPoint</Application>
  <PresentationFormat>Grand écran</PresentationFormat>
  <Paragraphs>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Q Learning / Deep Q Learning</vt:lpstr>
      <vt:lpstr>Q Learning </vt:lpstr>
      <vt:lpstr>Présentation PowerPoint</vt:lpstr>
      <vt:lpstr>Deep Q learning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DESJARDINS</dc:creator>
  <cp:lastModifiedBy>Tristan DESJARDINS</cp:lastModifiedBy>
  <cp:revision>1</cp:revision>
  <dcterms:created xsi:type="dcterms:W3CDTF">2022-08-10T13:19:50Z</dcterms:created>
  <dcterms:modified xsi:type="dcterms:W3CDTF">2022-08-10T15:05:29Z</dcterms:modified>
</cp:coreProperties>
</file>