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5C63A-12A4-4594-AB4B-2F016CB87739}" v="1" dt="2022-08-08T14:52:10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DESJARDINS" userId="d1b23369-ec80-4cad-8e63-424bfc9461ae" providerId="ADAL" clId="{6F25C63A-12A4-4594-AB4B-2F016CB87739}"/>
    <pc:docChg chg="addSld delSld modSld">
      <pc:chgData name="Tristan DESJARDINS" userId="d1b23369-ec80-4cad-8e63-424bfc9461ae" providerId="ADAL" clId="{6F25C63A-12A4-4594-AB4B-2F016CB87739}" dt="2022-08-09T10:05:28.056" v="21" actId="1076"/>
      <pc:docMkLst>
        <pc:docMk/>
      </pc:docMkLst>
      <pc:sldChg chg="addSp modSp mod">
        <pc:chgData name="Tristan DESJARDINS" userId="d1b23369-ec80-4cad-8e63-424bfc9461ae" providerId="ADAL" clId="{6F25C63A-12A4-4594-AB4B-2F016CB87739}" dt="2022-08-09T10:05:28.056" v="21" actId="1076"/>
        <pc:sldMkLst>
          <pc:docMk/>
          <pc:sldMk cId="2531127082" sldId="256"/>
        </pc:sldMkLst>
        <pc:picChg chg="add mod">
          <ac:chgData name="Tristan DESJARDINS" userId="d1b23369-ec80-4cad-8e63-424bfc9461ae" providerId="ADAL" clId="{6F25C63A-12A4-4594-AB4B-2F016CB87739}" dt="2022-08-05T15:38:12.718" v="6" actId="1076"/>
          <ac:picMkLst>
            <pc:docMk/>
            <pc:sldMk cId="2531127082" sldId="256"/>
            <ac:picMk id="3" creationId="{726DC9D7-768F-8D8F-78DA-8D2CD0AFC22F}"/>
          </ac:picMkLst>
        </pc:picChg>
        <pc:picChg chg="add mod">
          <ac:chgData name="Tristan DESJARDINS" userId="d1b23369-ec80-4cad-8e63-424bfc9461ae" providerId="ADAL" clId="{6F25C63A-12A4-4594-AB4B-2F016CB87739}" dt="2022-08-09T10:05:28.056" v="21" actId="1076"/>
          <ac:picMkLst>
            <pc:docMk/>
            <pc:sldMk cId="2531127082" sldId="256"/>
            <ac:picMk id="4" creationId="{91A99529-8166-5ED1-A2EF-9F59FC877057}"/>
          </ac:picMkLst>
        </pc:picChg>
        <pc:picChg chg="mod">
          <ac:chgData name="Tristan DESJARDINS" userId="d1b23369-ec80-4cad-8e63-424bfc9461ae" providerId="ADAL" clId="{6F25C63A-12A4-4594-AB4B-2F016CB87739}" dt="2022-08-09T10:05:11.615" v="16" actId="1076"/>
          <ac:picMkLst>
            <pc:docMk/>
            <pc:sldMk cId="2531127082" sldId="256"/>
            <ac:picMk id="7" creationId="{87FE06A4-C5A7-3E3E-776B-AA1F34275F25}"/>
          </ac:picMkLst>
        </pc:picChg>
        <pc:picChg chg="mod">
          <ac:chgData name="Tristan DESJARDINS" userId="d1b23369-ec80-4cad-8e63-424bfc9461ae" providerId="ADAL" clId="{6F25C63A-12A4-4594-AB4B-2F016CB87739}" dt="2022-08-09T10:05:12.672" v="17" actId="1076"/>
          <ac:picMkLst>
            <pc:docMk/>
            <pc:sldMk cId="2531127082" sldId="256"/>
            <ac:picMk id="9" creationId="{77CEAB9C-2ED8-5405-5AE0-371A9EA416FA}"/>
          </ac:picMkLst>
        </pc:picChg>
      </pc:sldChg>
      <pc:sldChg chg="addSp modSp new del mod">
        <pc:chgData name="Tristan DESJARDINS" userId="d1b23369-ec80-4cad-8e63-424bfc9461ae" providerId="ADAL" clId="{6F25C63A-12A4-4594-AB4B-2F016CB87739}" dt="2022-08-08T15:22:20.329" v="14" actId="2696"/>
        <pc:sldMkLst>
          <pc:docMk/>
          <pc:sldMk cId="1987546809" sldId="257"/>
        </pc:sldMkLst>
        <pc:picChg chg="add mod">
          <ac:chgData name="Tristan DESJARDINS" userId="d1b23369-ec80-4cad-8e63-424bfc9461ae" providerId="ADAL" clId="{6F25C63A-12A4-4594-AB4B-2F016CB87739}" dt="2022-08-08T14:52:13.396" v="10" actId="1076"/>
          <ac:picMkLst>
            <pc:docMk/>
            <pc:sldMk cId="1987546809" sldId="257"/>
            <ac:picMk id="4" creationId="{9AAFD949-2644-72E1-333A-AFEA58E36CE9}"/>
          </ac:picMkLst>
        </pc:picChg>
        <pc:picChg chg="add mod">
          <ac:chgData name="Tristan DESJARDINS" userId="d1b23369-ec80-4cad-8e63-424bfc9461ae" providerId="ADAL" clId="{6F25C63A-12A4-4594-AB4B-2F016CB87739}" dt="2022-08-08T14:52:23.684" v="13" actId="1076"/>
          <ac:picMkLst>
            <pc:docMk/>
            <pc:sldMk cId="1987546809" sldId="257"/>
            <ac:picMk id="6" creationId="{696A4843-FC5B-8849-E7C8-EF3443F40D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77FB5-C09B-67B0-DC9A-D4D067EB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DE693C-00C1-ACBE-FC5A-8DBC5CAB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70E64-624A-DF89-9496-CCFD410C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C77D3-2575-FCB9-0D2E-57C18AE7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C3D2C-CC37-5DC2-7D96-73A66B60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35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F87F-9B00-3683-528E-A245F253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645E90-7349-592D-35C4-119F7678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D782A-F918-2B7C-9DE9-4D5BDC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7E147-13C5-B055-6167-A8466956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5F08F-5170-EC44-A6CD-B8FD2227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50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A2C861-C2F8-9DC4-8601-E487CAE16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E9CC6-0B1D-C8C1-3423-4D36CF9B2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6AC3F-056C-E4FB-B9CB-A54FDA6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07B9B-63D0-4631-D2B5-1F9523D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5B967-1A22-2966-F55A-9F47398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2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E5EDD-02C9-F04F-78E0-D47FD7F6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A92F9-6E59-3F98-732A-7E356ECE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CD44A-4F7A-31FA-13ED-95423FC7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19E5B-13E7-3B94-0726-FB4D403C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BDBD2-A1CC-E836-6654-04CB7B25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4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9567A-26F2-950A-1773-6062D81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0E852-FCB9-F605-F570-7A0C14ED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DA9F7-0D65-7411-A9E4-B8C5A534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A7FD0-ABCE-C242-AF3A-B758DA0B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CD941-F343-70D7-C8E7-B35E7434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7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F163A-9295-5326-68FA-0756C90A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C2199-6C2C-57EC-A32E-819B7A982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2878AD-1488-6E27-C3E5-FEA4C352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8483B-5191-ADC1-371F-342B964A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07B23-4326-046F-58F0-643C324A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F6E162-484C-C9E6-7BB3-7DFF4B61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6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47E25-F7FC-E8B7-B1D5-409A80C6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4460E6-B520-95A0-F738-FD089E3E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535BE-FC95-9DC6-150D-5FB790BB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6612DE-FF42-210A-A762-787734FE6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1C600-2443-A1A8-DFD2-36089EBF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BE64D4-35E7-EE8F-EE32-614A4013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CBD996-57AD-8134-EEB3-6BACDFB3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F442DE-A273-1CB7-35D9-0F076485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FABF4-41C1-213D-D467-8ACF394F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0672CF-48EC-E33A-94A3-CCED201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617C5-94CD-3797-5092-B54893EC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CB281E-AF7F-BA45-942C-E474415C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99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C33123-B78B-A685-D303-0FB65785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8C903E-FFD8-0206-F924-B9B49E45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54DFF0-3905-BA7F-F140-A36BAB29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03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05052-5C61-6975-8F1E-95C3E712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44A30-72FA-27B1-FBDD-FC4C0161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301CFC-5C75-98FC-790C-29DF6E5B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8B83E-423D-FFB2-EFA7-06B4DC5D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FDCCE5-98A5-0FDF-D7D0-6E61CC2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59504D-D447-A785-5A53-E7F31092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4FCFF-F162-D910-1D55-7DC400E2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D8DD73-A731-A8BF-4ACB-E587958AA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7B7719-4C44-79DF-B9CB-09156513E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E06B2-57C1-BDF3-B46B-2A54FBD1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73B9A1-D4D1-9651-F41C-4D51DB18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02FE3-A319-191A-9926-A77FB532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4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2BF970-66B2-7283-8BC8-B8E15550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F3E23-7D4A-979E-71D0-F149A2A9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B3F21-52B8-6F65-8EDD-B58CA8B2C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77D4-E0FB-467D-8BBC-6F75B5070F7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8A918-3B96-47BC-9F8E-2D53F546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E1780-3BD6-C2CB-1193-64BC59EB2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6CAF-0827-4535-BB47-FA3E22492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7E96D8-E585-156C-3066-ABF9525A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" y="0"/>
            <a:ext cx="7611719" cy="42866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FE06A4-C5A7-3E3E-776B-AA1F3427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05" y="-149388"/>
            <a:ext cx="3772426" cy="25435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CEAB9C-2ED8-5405-5AE0-371A9EA41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45" y="2352756"/>
            <a:ext cx="5338716" cy="341705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26DC9D7-768F-8D8F-78DA-8D2CD0AFC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3" y="4286638"/>
            <a:ext cx="6720968" cy="29663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1A99529-8166-5ED1-A2EF-9F59FC877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1" y="5676408"/>
            <a:ext cx="4771595" cy="22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27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DESJARDINS</dc:creator>
  <cp:lastModifiedBy>Tristan DESJARDINS</cp:lastModifiedBy>
  <cp:revision>1</cp:revision>
  <dcterms:created xsi:type="dcterms:W3CDTF">2022-08-05T15:36:04Z</dcterms:created>
  <dcterms:modified xsi:type="dcterms:W3CDTF">2022-08-09T10:05:29Z</dcterms:modified>
</cp:coreProperties>
</file>