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40" r:id="rId4"/>
  </p:sldMasterIdLst>
  <p:notesMasterIdLst>
    <p:notesMasterId r:id="rId28"/>
  </p:notesMasterIdLst>
  <p:handoutMasterIdLst>
    <p:handoutMasterId r:id="rId29"/>
  </p:handoutMasterIdLst>
  <p:sldIdLst>
    <p:sldId id="271" r:id="rId5"/>
    <p:sldId id="307" r:id="rId6"/>
    <p:sldId id="306" r:id="rId7"/>
    <p:sldId id="314" r:id="rId8"/>
    <p:sldId id="281" r:id="rId9"/>
    <p:sldId id="309" r:id="rId10"/>
    <p:sldId id="315" r:id="rId11"/>
    <p:sldId id="316" r:id="rId12"/>
    <p:sldId id="317" r:id="rId13"/>
    <p:sldId id="318" r:id="rId14"/>
    <p:sldId id="327" r:id="rId15"/>
    <p:sldId id="305" r:id="rId16"/>
    <p:sldId id="312" r:id="rId17"/>
    <p:sldId id="319" r:id="rId18"/>
    <p:sldId id="272" r:id="rId19"/>
    <p:sldId id="320" r:id="rId20"/>
    <p:sldId id="321" r:id="rId21"/>
    <p:sldId id="322" r:id="rId22"/>
    <p:sldId id="323" r:id="rId23"/>
    <p:sldId id="324" r:id="rId24"/>
    <p:sldId id="325" r:id="rId25"/>
    <p:sldId id="326" r:id="rId26"/>
    <p:sldId id="29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snapToGrid="0">
      <p:cViewPr varScale="1">
        <p:scale>
          <a:sx n="115" d="100"/>
          <a:sy n="115" d="100"/>
        </p:scale>
        <p:origin x="432"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E50A20-0BE0-8BF0-DA32-E52D6D277D8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902E48B-E9B6-B0E8-4108-8B2C8D48480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B815FF-3E4B-4371-B3EB-57E90BE9190F}" type="datetimeFigureOut">
              <a:rPr lang="en-US" smtClean="0"/>
              <a:t>5/23/2024</a:t>
            </a:fld>
            <a:endParaRPr lang="en-US" dirty="0"/>
          </a:p>
        </p:txBody>
      </p:sp>
      <p:sp>
        <p:nvSpPr>
          <p:cNvPr id="4" name="Footer Placeholder 3">
            <a:extLst>
              <a:ext uri="{FF2B5EF4-FFF2-40B4-BE49-F238E27FC236}">
                <a16:creationId xmlns:a16="http://schemas.microsoft.com/office/drawing/2014/main" id="{1EE8938A-DEAE-1AE5-0BA8-BF25BA37304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8AED9A2-BBAF-A31E-A53E-2EA948A5C5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0A8E52-1EF7-4F05-883A-AE2FD9C749A9}" type="slidenum">
              <a:rPr lang="en-US" smtClean="0"/>
              <a:t>‹#›</a:t>
            </a:fld>
            <a:endParaRPr lang="en-US" dirty="0"/>
          </a:p>
        </p:txBody>
      </p:sp>
    </p:spTree>
    <p:extLst>
      <p:ext uri="{BB962C8B-B14F-4D97-AF65-F5344CB8AC3E}">
        <p14:creationId xmlns:p14="http://schemas.microsoft.com/office/powerpoint/2010/main" val="37780621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8176FF-F5B4-4D45-8779-9F0F455743E8}" type="datetimeFigureOut">
              <a:rPr lang="en-US" smtClean="0"/>
              <a:t>5/23/2024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F7FBCA-4BE8-4FB5-91BD-69C6AC6BDB5D}" type="slidenum">
              <a:rPr lang="en-US" smtClean="0"/>
              <a:t>‹#›</a:t>
            </a:fld>
            <a:endParaRPr lang="en-US" dirty="0"/>
          </a:p>
        </p:txBody>
      </p:sp>
    </p:spTree>
    <p:extLst>
      <p:ext uri="{BB962C8B-B14F-4D97-AF65-F5344CB8AC3E}">
        <p14:creationId xmlns:p14="http://schemas.microsoft.com/office/powerpoint/2010/main" val="711236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F7FBCA-4BE8-4FB5-91BD-69C6AC6BDB5D}" type="slidenum">
              <a:rPr lang="en-US" smtClean="0"/>
              <a:t>1</a:t>
            </a:fld>
            <a:endParaRPr lang="en-US" dirty="0"/>
          </a:p>
        </p:txBody>
      </p:sp>
    </p:spTree>
    <p:extLst>
      <p:ext uri="{BB962C8B-B14F-4D97-AF65-F5344CB8AC3E}">
        <p14:creationId xmlns:p14="http://schemas.microsoft.com/office/powerpoint/2010/main" val="1958488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F7FBCA-4BE8-4FB5-91BD-69C6AC6BDB5D}" type="slidenum">
              <a:rPr lang="en-US" smtClean="0"/>
              <a:t>10</a:t>
            </a:fld>
            <a:endParaRPr lang="en-US" dirty="0"/>
          </a:p>
        </p:txBody>
      </p:sp>
    </p:spTree>
    <p:extLst>
      <p:ext uri="{BB962C8B-B14F-4D97-AF65-F5344CB8AC3E}">
        <p14:creationId xmlns:p14="http://schemas.microsoft.com/office/powerpoint/2010/main" val="2279925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F7FBCA-4BE8-4FB5-91BD-69C6AC6BDB5D}" type="slidenum">
              <a:rPr lang="en-US" smtClean="0"/>
              <a:t>11</a:t>
            </a:fld>
            <a:endParaRPr lang="en-US" dirty="0"/>
          </a:p>
        </p:txBody>
      </p:sp>
    </p:spTree>
    <p:extLst>
      <p:ext uri="{BB962C8B-B14F-4D97-AF65-F5344CB8AC3E}">
        <p14:creationId xmlns:p14="http://schemas.microsoft.com/office/powerpoint/2010/main" val="1464919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F7FBCA-4BE8-4FB5-91BD-69C6AC6BDB5D}" type="slidenum">
              <a:rPr lang="en-US" smtClean="0"/>
              <a:t>12</a:t>
            </a:fld>
            <a:endParaRPr lang="en-US" dirty="0"/>
          </a:p>
        </p:txBody>
      </p:sp>
    </p:spTree>
    <p:extLst>
      <p:ext uri="{BB962C8B-B14F-4D97-AF65-F5344CB8AC3E}">
        <p14:creationId xmlns:p14="http://schemas.microsoft.com/office/powerpoint/2010/main" val="2527221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F7FBCA-4BE8-4FB5-91BD-69C6AC6BDB5D}" type="slidenum">
              <a:rPr lang="en-US" smtClean="0"/>
              <a:t>13</a:t>
            </a:fld>
            <a:endParaRPr lang="en-US" dirty="0"/>
          </a:p>
        </p:txBody>
      </p:sp>
    </p:spTree>
    <p:extLst>
      <p:ext uri="{BB962C8B-B14F-4D97-AF65-F5344CB8AC3E}">
        <p14:creationId xmlns:p14="http://schemas.microsoft.com/office/powerpoint/2010/main" val="1739613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F7FBCA-4BE8-4FB5-91BD-69C6AC6BDB5D}" type="slidenum">
              <a:rPr lang="en-US" smtClean="0"/>
              <a:t>14</a:t>
            </a:fld>
            <a:endParaRPr lang="en-US" dirty="0"/>
          </a:p>
        </p:txBody>
      </p:sp>
    </p:spTree>
    <p:extLst>
      <p:ext uri="{BB962C8B-B14F-4D97-AF65-F5344CB8AC3E}">
        <p14:creationId xmlns:p14="http://schemas.microsoft.com/office/powerpoint/2010/main" val="1484582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F7FBCA-4BE8-4FB5-91BD-69C6AC6BDB5D}" type="slidenum">
              <a:rPr lang="en-US" smtClean="0"/>
              <a:t>15</a:t>
            </a:fld>
            <a:endParaRPr lang="en-US" dirty="0"/>
          </a:p>
        </p:txBody>
      </p:sp>
    </p:spTree>
    <p:extLst>
      <p:ext uri="{BB962C8B-B14F-4D97-AF65-F5344CB8AC3E}">
        <p14:creationId xmlns:p14="http://schemas.microsoft.com/office/powerpoint/2010/main" val="874221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F7FBCA-4BE8-4FB5-91BD-69C6AC6BDB5D}" type="slidenum">
              <a:rPr lang="en-US" smtClean="0"/>
              <a:t>16</a:t>
            </a:fld>
            <a:endParaRPr lang="en-US" dirty="0"/>
          </a:p>
        </p:txBody>
      </p:sp>
    </p:spTree>
    <p:extLst>
      <p:ext uri="{BB962C8B-B14F-4D97-AF65-F5344CB8AC3E}">
        <p14:creationId xmlns:p14="http://schemas.microsoft.com/office/powerpoint/2010/main" val="1278757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F7FBCA-4BE8-4FB5-91BD-69C6AC6BDB5D}" type="slidenum">
              <a:rPr lang="en-US" smtClean="0"/>
              <a:t>17</a:t>
            </a:fld>
            <a:endParaRPr lang="en-US" dirty="0"/>
          </a:p>
        </p:txBody>
      </p:sp>
    </p:spTree>
    <p:extLst>
      <p:ext uri="{BB962C8B-B14F-4D97-AF65-F5344CB8AC3E}">
        <p14:creationId xmlns:p14="http://schemas.microsoft.com/office/powerpoint/2010/main" val="364116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F7FBCA-4BE8-4FB5-91BD-69C6AC6BDB5D}" type="slidenum">
              <a:rPr lang="en-US" smtClean="0"/>
              <a:t>18</a:t>
            </a:fld>
            <a:endParaRPr lang="en-US" dirty="0"/>
          </a:p>
        </p:txBody>
      </p:sp>
    </p:spTree>
    <p:extLst>
      <p:ext uri="{BB962C8B-B14F-4D97-AF65-F5344CB8AC3E}">
        <p14:creationId xmlns:p14="http://schemas.microsoft.com/office/powerpoint/2010/main" val="36786679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F7FBCA-4BE8-4FB5-91BD-69C6AC6BDB5D}" type="slidenum">
              <a:rPr lang="en-US" smtClean="0"/>
              <a:t>19</a:t>
            </a:fld>
            <a:endParaRPr lang="en-US" dirty="0"/>
          </a:p>
        </p:txBody>
      </p:sp>
    </p:spTree>
    <p:extLst>
      <p:ext uri="{BB962C8B-B14F-4D97-AF65-F5344CB8AC3E}">
        <p14:creationId xmlns:p14="http://schemas.microsoft.com/office/powerpoint/2010/main" val="2396595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F7FBCA-4BE8-4FB5-91BD-69C6AC6BDB5D}" type="slidenum">
              <a:rPr lang="en-US" smtClean="0"/>
              <a:t>2</a:t>
            </a:fld>
            <a:endParaRPr lang="en-US" dirty="0"/>
          </a:p>
        </p:txBody>
      </p:sp>
    </p:spTree>
    <p:extLst>
      <p:ext uri="{BB962C8B-B14F-4D97-AF65-F5344CB8AC3E}">
        <p14:creationId xmlns:p14="http://schemas.microsoft.com/office/powerpoint/2010/main" val="30154716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F7FBCA-4BE8-4FB5-91BD-69C6AC6BDB5D}" type="slidenum">
              <a:rPr lang="en-US" smtClean="0"/>
              <a:t>20</a:t>
            </a:fld>
            <a:endParaRPr lang="en-US" dirty="0"/>
          </a:p>
        </p:txBody>
      </p:sp>
    </p:spTree>
    <p:extLst>
      <p:ext uri="{BB962C8B-B14F-4D97-AF65-F5344CB8AC3E}">
        <p14:creationId xmlns:p14="http://schemas.microsoft.com/office/powerpoint/2010/main" val="3088261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F7FBCA-4BE8-4FB5-91BD-69C6AC6BDB5D}" type="slidenum">
              <a:rPr lang="en-US" smtClean="0"/>
              <a:t>21</a:t>
            </a:fld>
            <a:endParaRPr lang="en-US" dirty="0"/>
          </a:p>
        </p:txBody>
      </p:sp>
    </p:spTree>
    <p:extLst>
      <p:ext uri="{BB962C8B-B14F-4D97-AF65-F5344CB8AC3E}">
        <p14:creationId xmlns:p14="http://schemas.microsoft.com/office/powerpoint/2010/main" val="1267901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F7FBCA-4BE8-4FB5-91BD-69C6AC6BDB5D}" type="slidenum">
              <a:rPr lang="en-US" smtClean="0"/>
              <a:t>22</a:t>
            </a:fld>
            <a:endParaRPr lang="en-US" dirty="0"/>
          </a:p>
        </p:txBody>
      </p:sp>
    </p:spTree>
    <p:extLst>
      <p:ext uri="{BB962C8B-B14F-4D97-AF65-F5344CB8AC3E}">
        <p14:creationId xmlns:p14="http://schemas.microsoft.com/office/powerpoint/2010/main" val="701122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F7FBCA-4BE8-4FB5-91BD-69C6AC6BDB5D}" type="slidenum">
              <a:rPr lang="en-US" smtClean="0"/>
              <a:t>23</a:t>
            </a:fld>
            <a:endParaRPr lang="en-US" dirty="0"/>
          </a:p>
        </p:txBody>
      </p:sp>
    </p:spTree>
    <p:extLst>
      <p:ext uri="{BB962C8B-B14F-4D97-AF65-F5344CB8AC3E}">
        <p14:creationId xmlns:p14="http://schemas.microsoft.com/office/powerpoint/2010/main" val="4282479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F7FBCA-4BE8-4FB5-91BD-69C6AC6BDB5D}" type="slidenum">
              <a:rPr lang="en-US" smtClean="0"/>
              <a:t>3</a:t>
            </a:fld>
            <a:endParaRPr lang="en-US" dirty="0"/>
          </a:p>
        </p:txBody>
      </p:sp>
    </p:spTree>
    <p:extLst>
      <p:ext uri="{BB962C8B-B14F-4D97-AF65-F5344CB8AC3E}">
        <p14:creationId xmlns:p14="http://schemas.microsoft.com/office/powerpoint/2010/main" val="4225661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F7FBCA-4BE8-4FB5-91BD-69C6AC6BDB5D}" type="slidenum">
              <a:rPr lang="en-US" smtClean="0"/>
              <a:t>4</a:t>
            </a:fld>
            <a:endParaRPr lang="en-US" dirty="0"/>
          </a:p>
        </p:txBody>
      </p:sp>
    </p:spTree>
    <p:extLst>
      <p:ext uri="{BB962C8B-B14F-4D97-AF65-F5344CB8AC3E}">
        <p14:creationId xmlns:p14="http://schemas.microsoft.com/office/powerpoint/2010/main" val="3514713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F7FBCA-4BE8-4FB5-91BD-69C6AC6BDB5D}" type="slidenum">
              <a:rPr lang="en-US" smtClean="0"/>
              <a:t>5</a:t>
            </a:fld>
            <a:endParaRPr lang="en-US" dirty="0"/>
          </a:p>
        </p:txBody>
      </p:sp>
    </p:spTree>
    <p:extLst>
      <p:ext uri="{BB962C8B-B14F-4D97-AF65-F5344CB8AC3E}">
        <p14:creationId xmlns:p14="http://schemas.microsoft.com/office/powerpoint/2010/main" val="3034560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F7FBCA-4BE8-4FB5-91BD-69C6AC6BDB5D}" type="slidenum">
              <a:rPr lang="en-US" smtClean="0"/>
              <a:t>6</a:t>
            </a:fld>
            <a:endParaRPr lang="en-US" dirty="0"/>
          </a:p>
        </p:txBody>
      </p:sp>
    </p:spTree>
    <p:extLst>
      <p:ext uri="{BB962C8B-B14F-4D97-AF65-F5344CB8AC3E}">
        <p14:creationId xmlns:p14="http://schemas.microsoft.com/office/powerpoint/2010/main" val="3803099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F7FBCA-4BE8-4FB5-91BD-69C6AC6BDB5D}" type="slidenum">
              <a:rPr lang="en-US" smtClean="0"/>
              <a:t>7</a:t>
            </a:fld>
            <a:endParaRPr lang="en-US" dirty="0"/>
          </a:p>
        </p:txBody>
      </p:sp>
    </p:spTree>
    <p:extLst>
      <p:ext uri="{BB962C8B-B14F-4D97-AF65-F5344CB8AC3E}">
        <p14:creationId xmlns:p14="http://schemas.microsoft.com/office/powerpoint/2010/main" val="132212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F7FBCA-4BE8-4FB5-91BD-69C6AC6BDB5D}" type="slidenum">
              <a:rPr lang="en-US" smtClean="0"/>
              <a:t>8</a:t>
            </a:fld>
            <a:endParaRPr lang="en-US" dirty="0"/>
          </a:p>
        </p:txBody>
      </p:sp>
    </p:spTree>
    <p:extLst>
      <p:ext uri="{BB962C8B-B14F-4D97-AF65-F5344CB8AC3E}">
        <p14:creationId xmlns:p14="http://schemas.microsoft.com/office/powerpoint/2010/main" val="499644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F7FBCA-4BE8-4FB5-91BD-69C6AC6BDB5D}" type="slidenum">
              <a:rPr lang="en-US" smtClean="0"/>
              <a:t>9</a:t>
            </a:fld>
            <a:endParaRPr lang="en-US" dirty="0"/>
          </a:p>
        </p:txBody>
      </p:sp>
    </p:spTree>
    <p:extLst>
      <p:ext uri="{BB962C8B-B14F-4D97-AF65-F5344CB8AC3E}">
        <p14:creationId xmlns:p14="http://schemas.microsoft.com/office/powerpoint/2010/main" val="14577830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1">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84102" y="2463284"/>
            <a:ext cx="10722095" cy="3760233"/>
          </a:xfrm>
        </p:spPr>
        <p:txBody>
          <a:bodyPr lIns="0" tIns="0" rIns="0" bIns="0" anchor="b">
            <a:noAutofit/>
          </a:bodyPr>
          <a:lstStyle>
            <a:lvl1pPr algn="l">
              <a:lnSpc>
                <a:spcPct val="85000"/>
              </a:lnSpc>
              <a:defRPr sz="6600" cap="all" spc="100" baseline="0">
                <a:solidFill>
                  <a:schemeClr val="accent4">
                    <a:lumMod val="20000"/>
                    <a:lumOff val="80000"/>
                  </a:schemeClr>
                </a:solidFill>
              </a:defRPr>
            </a:lvl1pPr>
          </a:lstStyle>
          <a:p>
            <a:r>
              <a:rPr lang="en-US" dirty="0"/>
              <a:t>Click to add title</a:t>
            </a:r>
          </a:p>
        </p:txBody>
      </p:sp>
      <p:pic>
        <p:nvPicPr>
          <p:cNvPr id="4" name="Graphic 3">
            <a:extLst>
              <a:ext uri="{FF2B5EF4-FFF2-40B4-BE49-F238E27FC236}">
                <a16:creationId xmlns:a16="http://schemas.microsoft.com/office/drawing/2014/main" id="{F59EB088-EE91-8E10-0F6B-D10FCDA88207}"/>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904093" y="705883"/>
            <a:ext cx="1373378" cy="1828800"/>
          </a:xfrm>
          <a:prstGeom prst="rect">
            <a:avLst/>
          </a:prstGeom>
        </p:spPr>
      </p:pic>
      <p:pic>
        <p:nvPicPr>
          <p:cNvPr id="5" name="Graphic 4">
            <a:extLst>
              <a:ext uri="{FF2B5EF4-FFF2-40B4-BE49-F238E27FC236}">
                <a16:creationId xmlns:a16="http://schemas.microsoft.com/office/drawing/2014/main" id="{1C57FBDE-A6F4-6A0E-0202-4103481FAEE2}"/>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318883" y="705883"/>
            <a:ext cx="1857829" cy="1828800"/>
          </a:xfrm>
          <a:prstGeom prst="rect">
            <a:avLst/>
          </a:prstGeom>
        </p:spPr>
      </p:pic>
      <p:sp>
        <p:nvSpPr>
          <p:cNvPr id="6" name="Freeform 5">
            <a:extLst>
              <a:ext uri="{FF2B5EF4-FFF2-40B4-BE49-F238E27FC236}">
                <a16:creationId xmlns:a16="http://schemas.microsoft.com/office/drawing/2014/main" id="{5EFD5D2E-1952-EDDF-F374-C459C0BC7E59}"/>
              </a:ext>
              <a:ext uri="{C183D7F6-B498-43B3-948B-1728B52AA6E4}">
                <adec:decorative xmlns:adec="http://schemas.microsoft.com/office/drawing/2017/decorative" xmlns="" val="1"/>
              </a:ext>
            </a:extLst>
          </p:cNvPr>
          <p:cNvSpPr>
            <a:spLocks noChangeAspect="1"/>
          </p:cNvSpPr>
          <p:nvPr userDrawn="1"/>
        </p:nvSpPr>
        <p:spPr>
          <a:xfrm rot="12789692">
            <a:off x="6566535" y="705883"/>
            <a:ext cx="380225" cy="1828800"/>
          </a:xfrm>
          <a:custGeom>
            <a:avLst/>
            <a:gdLst>
              <a:gd name="connsiteX0" fmla="*/ 362388 w 523366"/>
              <a:gd name="connsiteY0" fmla="*/ 259175 h 2517279"/>
              <a:gd name="connsiteX1" fmla="*/ 289303 w 523366"/>
              <a:gd name="connsiteY1" fmla="*/ 71913 h 2517279"/>
              <a:gd name="connsiteX2" fmla="*/ 205587 w 523366"/>
              <a:gd name="connsiteY2" fmla="*/ 268414 h 2517279"/>
              <a:gd name="connsiteX3" fmla="*/ 362388 w 523366"/>
              <a:gd name="connsiteY3" fmla="*/ 259175 h 2517279"/>
              <a:gd name="connsiteX4" fmla="*/ 472394 w 523366"/>
              <a:gd name="connsiteY4" fmla="*/ 541019 h 2517279"/>
              <a:gd name="connsiteX5" fmla="*/ 374631 w 523366"/>
              <a:gd name="connsiteY5" fmla="*/ 290607 h 2517279"/>
              <a:gd name="connsiteX6" fmla="*/ 195335 w 523366"/>
              <a:gd name="connsiteY6" fmla="*/ 292322 h 2517279"/>
              <a:gd name="connsiteX7" fmla="*/ 103836 w 523366"/>
              <a:gd name="connsiteY7" fmla="*/ 507110 h 2517279"/>
              <a:gd name="connsiteX8" fmla="*/ 472394 w 523366"/>
              <a:gd name="connsiteY8" fmla="*/ 541019 h 2517279"/>
              <a:gd name="connsiteX9" fmla="*/ 396462 w 523366"/>
              <a:gd name="connsiteY9" fmla="*/ 2050447 h 2517279"/>
              <a:gd name="connsiteX10" fmla="*/ 476856 w 523366"/>
              <a:gd name="connsiteY10" fmla="*/ 577215 h 2517279"/>
              <a:gd name="connsiteX11" fmla="*/ 98142 w 523366"/>
              <a:gd name="connsiteY11" fmla="*/ 546354 h 2517279"/>
              <a:gd name="connsiteX12" fmla="*/ 45748 w 523366"/>
              <a:gd name="connsiteY12" fmla="*/ 2019681 h 2517279"/>
              <a:gd name="connsiteX13" fmla="*/ 396462 w 523366"/>
              <a:gd name="connsiteY13" fmla="*/ 2050447 h 2517279"/>
              <a:gd name="connsiteX14" fmla="*/ 389534 w 523366"/>
              <a:gd name="connsiteY14" fmla="*/ 2176367 h 2517279"/>
              <a:gd name="connsiteX15" fmla="*/ 394279 w 523366"/>
              <a:gd name="connsiteY15" fmla="*/ 2088832 h 2517279"/>
              <a:gd name="connsiteX16" fmla="*/ 44230 w 523366"/>
              <a:gd name="connsiteY16" fmla="*/ 2060543 h 2517279"/>
              <a:gd name="connsiteX17" fmla="*/ 41857 w 523366"/>
              <a:gd name="connsiteY17" fmla="*/ 2126456 h 2517279"/>
              <a:gd name="connsiteX18" fmla="*/ 389534 w 523366"/>
              <a:gd name="connsiteY18" fmla="*/ 2176367 h 2517279"/>
              <a:gd name="connsiteX19" fmla="*/ 281566 w 523366"/>
              <a:gd name="connsiteY19" fmla="*/ 2439652 h 2517279"/>
              <a:gd name="connsiteX20" fmla="*/ 322883 w 523366"/>
              <a:gd name="connsiteY20" fmla="*/ 2410746 h 2517279"/>
              <a:gd name="connsiteX21" fmla="*/ 383744 w 523366"/>
              <a:gd name="connsiteY21" fmla="*/ 2282761 h 2517279"/>
              <a:gd name="connsiteX22" fmla="*/ 387825 w 523366"/>
              <a:gd name="connsiteY22" fmla="*/ 2207418 h 2517279"/>
              <a:gd name="connsiteX23" fmla="*/ 40529 w 523366"/>
              <a:gd name="connsiteY23" fmla="*/ 2166556 h 2517279"/>
              <a:gd name="connsiteX24" fmla="*/ 36257 w 523366"/>
              <a:gd name="connsiteY24" fmla="*/ 2287047 h 2517279"/>
              <a:gd name="connsiteX25" fmla="*/ 281566 w 523366"/>
              <a:gd name="connsiteY25" fmla="*/ 2439652 h 2517279"/>
              <a:gd name="connsiteX26" fmla="*/ 334169 w 523366"/>
              <a:gd name="connsiteY26" fmla="*/ 2461427 h 2517279"/>
              <a:gd name="connsiteX27" fmla="*/ 0 w 523366"/>
              <a:gd name="connsiteY27" fmla="*/ 2332196 h 2517279"/>
              <a:gd name="connsiteX28" fmla="*/ 66156 w 523366"/>
              <a:gd name="connsiteY28" fmla="*/ 497205 h 2517279"/>
              <a:gd name="connsiteX29" fmla="*/ 292246 w 523366"/>
              <a:gd name="connsiteY29" fmla="*/ 0 h 2517279"/>
              <a:gd name="connsiteX30" fmla="*/ 523366 w 523366"/>
              <a:gd name="connsiteY30" fmla="*/ 534734 h 2517279"/>
              <a:gd name="connsiteX31" fmla="*/ 414972 w 523366"/>
              <a:gd name="connsiteY31" fmla="*/ 2325434 h 2517279"/>
              <a:gd name="connsiteX32" fmla="*/ 334169 w 523366"/>
              <a:gd name="connsiteY32" fmla="*/ 2461427 h 2517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23366" h="2517279">
                <a:moveTo>
                  <a:pt x="362388" y="259175"/>
                </a:moveTo>
                <a:lnTo>
                  <a:pt x="289303" y="71913"/>
                </a:lnTo>
                <a:lnTo>
                  <a:pt x="205587" y="268414"/>
                </a:lnTo>
                <a:cubicBezTo>
                  <a:pt x="254753" y="288416"/>
                  <a:pt x="313696" y="285083"/>
                  <a:pt x="362388" y="259175"/>
                </a:cubicBezTo>
                <a:close/>
                <a:moveTo>
                  <a:pt x="472394" y="541019"/>
                </a:moveTo>
                <a:lnTo>
                  <a:pt x="374631" y="290607"/>
                </a:lnTo>
                <a:cubicBezTo>
                  <a:pt x="323946" y="318801"/>
                  <a:pt x="250766" y="317658"/>
                  <a:pt x="195335" y="292322"/>
                </a:cubicBezTo>
                <a:lnTo>
                  <a:pt x="103836" y="507110"/>
                </a:lnTo>
                <a:cubicBezTo>
                  <a:pt x="197423" y="588073"/>
                  <a:pt x="358685" y="604742"/>
                  <a:pt x="472394" y="541019"/>
                </a:cubicBezTo>
                <a:close/>
                <a:moveTo>
                  <a:pt x="396462" y="2050447"/>
                </a:moveTo>
                <a:lnTo>
                  <a:pt x="476856" y="577215"/>
                </a:lnTo>
                <a:cubicBezTo>
                  <a:pt x="376245" y="642271"/>
                  <a:pt x="191159" y="621411"/>
                  <a:pt x="98142" y="546354"/>
                </a:cubicBezTo>
                <a:lnTo>
                  <a:pt x="45748" y="2019681"/>
                </a:lnTo>
                <a:cubicBezTo>
                  <a:pt x="138576" y="2088928"/>
                  <a:pt x="292244" y="2097977"/>
                  <a:pt x="396462" y="2050447"/>
                </a:cubicBezTo>
                <a:close/>
                <a:moveTo>
                  <a:pt x="389534" y="2176367"/>
                </a:moveTo>
                <a:lnTo>
                  <a:pt x="394279" y="2088832"/>
                </a:lnTo>
                <a:cubicBezTo>
                  <a:pt x="299457" y="2130647"/>
                  <a:pt x="136297" y="2119979"/>
                  <a:pt x="44230" y="2060543"/>
                </a:cubicBezTo>
                <a:lnTo>
                  <a:pt x="41857" y="2126456"/>
                </a:lnTo>
                <a:cubicBezTo>
                  <a:pt x="129749" y="2203323"/>
                  <a:pt x="282658" y="2220277"/>
                  <a:pt x="389534" y="2176367"/>
                </a:cubicBezTo>
                <a:close/>
                <a:moveTo>
                  <a:pt x="281566" y="2439652"/>
                </a:moveTo>
                <a:cubicBezTo>
                  <a:pt x="296352" y="2431882"/>
                  <a:pt x="310306" y="2422211"/>
                  <a:pt x="322883" y="2410746"/>
                </a:cubicBezTo>
                <a:cubicBezTo>
                  <a:pt x="356420" y="2380172"/>
                  <a:pt x="380161" y="2336840"/>
                  <a:pt x="383744" y="2282761"/>
                </a:cubicBezTo>
                <a:lnTo>
                  <a:pt x="387825" y="2207418"/>
                </a:lnTo>
                <a:cubicBezTo>
                  <a:pt x="289682" y="2246852"/>
                  <a:pt x="126712" y="2231326"/>
                  <a:pt x="40529" y="2166556"/>
                </a:cubicBezTo>
                <a:lnTo>
                  <a:pt x="36257" y="2287047"/>
                </a:lnTo>
                <a:cubicBezTo>
                  <a:pt x="33828" y="2455318"/>
                  <a:pt x="178065" y="2494046"/>
                  <a:pt x="281566" y="2439652"/>
                </a:cubicBezTo>
                <a:close/>
                <a:moveTo>
                  <a:pt x="334169" y="2461427"/>
                </a:moveTo>
                <a:cubicBezTo>
                  <a:pt x="218615" y="2559260"/>
                  <a:pt x="25912" y="2536008"/>
                  <a:pt x="0" y="2332196"/>
                </a:cubicBezTo>
                <a:lnTo>
                  <a:pt x="66156" y="497205"/>
                </a:lnTo>
                <a:lnTo>
                  <a:pt x="292246" y="0"/>
                </a:lnTo>
                <a:lnTo>
                  <a:pt x="523366" y="534734"/>
                </a:lnTo>
                <a:lnTo>
                  <a:pt x="414972" y="2325434"/>
                </a:lnTo>
                <a:cubicBezTo>
                  <a:pt x="402633" y="2382750"/>
                  <a:pt x="372687" y="2428816"/>
                  <a:pt x="334169" y="2461427"/>
                </a:cubicBezTo>
                <a:close/>
              </a:path>
            </a:pathLst>
          </a:custGeom>
          <a:solidFill>
            <a:schemeClr val="accent4">
              <a:lumMod val="40000"/>
              <a:lumOff val="60000"/>
            </a:schemeClr>
          </a:solidFill>
          <a:ln w="9425" cap="flat">
            <a:noFill/>
            <a:prstDash val="solid"/>
            <a:miter/>
          </a:ln>
        </p:spPr>
        <p:txBody>
          <a:bodyPr rtlCol="0" anchor="ctr"/>
          <a:lstStyle/>
          <a:p>
            <a:endParaRPr lang="en-US" dirty="0"/>
          </a:p>
        </p:txBody>
      </p:sp>
      <p:cxnSp>
        <p:nvCxnSpPr>
          <p:cNvPr id="8" name="Straight Connector 7">
            <a:extLst>
              <a:ext uri="{FF2B5EF4-FFF2-40B4-BE49-F238E27FC236}">
                <a16:creationId xmlns:a16="http://schemas.microsoft.com/office/drawing/2014/main" id="{18141539-0D2F-177A-1C80-395DDBF92919}"/>
              </a:ext>
              <a:ext uri="{C183D7F6-B498-43B3-948B-1728B52AA6E4}">
                <adec:decorative xmlns:adec="http://schemas.microsoft.com/office/drawing/2017/decorative" xmlns="" val="1"/>
              </a:ext>
            </a:extLst>
          </p:cNvPr>
          <p:cNvCxnSpPr>
            <a:cxnSpLocks/>
          </p:cNvCxnSpPr>
          <p:nvPr userDrawn="1"/>
        </p:nvCxnSpPr>
        <p:spPr>
          <a:xfrm>
            <a:off x="784103" y="6399991"/>
            <a:ext cx="10635427" cy="0"/>
          </a:xfrm>
          <a:prstGeom prst="line">
            <a:avLst/>
          </a:prstGeom>
          <a:ln w="1587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55983"/>
            <a:ext cx="4791270" cy="1548882"/>
          </a:xfrm>
        </p:spPr>
        <p:txBody>
          <a:bodyPr lIns="0" tIns="0" rIns="0" bIns="0" anchor="ctr" anchorCtr="0"/>
          <a:lstStyle>
            <a:lvl1pPr>
              <a:lnSpc>
                <a:spcPts val="3000"/>
              </a:lnSpc>
              <a:defRPr sz="2400" cap="all" spc="100" baseline="0"/>
            </a:lvl1pPr>
          </a:lstStyle>
          <a:p>
            <a:r>
              <a:rPr lang="en-US" dirty="0"/>
              <a:t>Click to add title</a:t>
            </a:r>
          </a:p>
        </p:txBody>
      </p:sp>
      <p:sp>
        <p:nvSpPr>
          <p:cNvPr id="8" name="Footer Placeholder 17">
            <a:extLst>
              <a:ext uri="{FF2B5EF4-FFF2-40B4-BE49-F238E27FC236}">
                <a16:creationId xmlns:a16="http://schemas.microsoft.com/office/drawing/2014/main" id="{A15E383E-C520-1BA1-BE3F-2A959DA36F89}"/>
              </a:ext>
            </a:extLst>
          </p:cNvPr>
          <p:cNvSpPr>
            <a:spLocks noGrp="1"/>
          </p:cNvSpPr>
          <p:nvPr>
            <p:ph type="ftr" sz="quarter" idx="10"/>
          </p:nvPr>
        </p:nvSpPr>
        <p:spPr>
          <a:xfrm>
            <a:off x="5559551" y="548641"/>
            <a:ext cx="4963797" cy="365124"/>
          </a:xfrm>
          <a:prstGeom prst="rect">
            <a:avLst/>
          </a:prstGeom>
        </p:spPr>
        <p:txBody>
          <a:bodyPr/>
          <a:lstStyle/>
          <a:p>
            <a:r>
              <a:rPr lang="en-US" dirty="0"/>
              <a:t>Presentation Title</a:t>
            </a:r>
          </a:p>
        </p:txBody>
      </p:sp>
      <p:sp>
        <p:nvSpPr>
          <p:cNvPr id="9" name="Slide Number Placeholder 18">
            <a:extLst>
              <a:ext uri="{FF2B5EF4-FFF2-40B4-BE49-F238E27FC236}">
                <a16:creationId xmlns:a16="http://schemas.microsoft.com/office/drawing/2014/main" id="{DE184228-F96A-8FDA-29E0-3294CED95CC9}"/>
              </a:ext>
            </a:extLst>
          </p:cNvPr>
          <p:cNvSpPr>
            <a:spLocks noGrp="1"/>
          </p:cNvSpPr>
          <p:nvPr>
            <p:ph type="sldNum" sz="quarter" idx="11"/>
          </p:nvPr>
        </p:nvSpPr>
        <p:spPr>
          <a:xfrm>
            <a:off x="11152940" y="548640"/>
            <a:ext cx="547648" cy="365126"/>
          </a:xfrm>
          <a:prstGeom prst="rect">
            <a:avLst/>
          </a:prstGeom>
        </p:spPr>
        <p:txBody>
          <a:bodyPr/>
          <a:lstStyle/>
          <a:p>
            <a:fld id="{4FAB73BC-B049-4115-A692-8D63A059BFB8}" type="slidenum">
              <a:rPr lang="en-US" smtClean="0"/>
              <a:pPr/>
              <a:t>‹#›</a:t>
            </a:fld>
            <a:endParaRPr lang="en-US" dirty="0"/>
          </a:p>
        </p:txBody>
      </p:sp>
      <p:sp>
        <p:nvSpPr>
          <p:cNvPr id="5" name="Content Placeholder 4">
            <a:extLst>
              <a:ext uri="{FF2B5EF4-FFF2-40B4-BE49-F238E27FC236}">
                <a16:creationId xmlns:a16="http://schemas.microsoft.com/office/drawing/2014/main" id="{E9B0F61D-EB78-A838-885A-16A978AF5BD1}"/>
              </a:ext>
            </a:extLst>
          </p:cNvPr>
          <p:cNvSpPr>
            <a:spLocks noGrp="1"/>
          </p:cNvSpPr>
          <p:nvPr>
            <p:ph sz="quarter" idx="12" hasCustomPrompt="1"/>
          </p:nvPr>
        </p:nvSpPr>
        <p:spPr>
          <a:xfrm>
            <a:off x="415925" y="2287588"/>
            <a:ext cx="11414125" cy="3549650"/>
          </a:xfrm>
        </p:spPr>
        <p:txBody>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38764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16795"/>
            <a:ext cx="4791270" cy="1858658"/>
          </a:xfrm>
        </p:spPr>
        <p:txBody>
          <a:bodyPr lIns="0" tIns="0" rIns="0" bIns="0" anchor="ctr" anchorCtr="0"/>
          <a:lstStyle>
            <a:lvl1pPr>
              <a:lnSpc>
                <a:spcPts val="3400"/>
              </a:lnSpc>
              <a:defRPr sz="2400" cap="all" spc="100" baseline="0"/>
            </a:lvl1pPr>
          </a:lstStyle>
          <a:p>
            <a:r>
              <a:rPr lang="en-US" dirty="0"/>
              <a:t>Click to add title</a:t>
            </a:r>
          </a:p>
        </p:txBody>
      </p:sp>
      <p:sp>
        <p:nvSpPr>
          <p:cNvPr id="8" name="Footer Placeholder 17">
            <a:extLst>
              <a:ext uri="{FF2B5EF4-FFF2-40B4-BE49-F238E27FC236}">
                <a16:creationId xmlns:a16="http://schemas.microsoft.com/office/drawing/2014/main" id="{A15E383E-C520-1BA1-BE3F-2A959DA36F89}"/>
              </a:ext>
            </a:extLst>
          </p:cNvPr>
          <p:cNvSpPr>
            <a:spLocks noGrp="1"/>
          </p:cNvSpPr>
          <p:nvPr>
            <p:ph type="ftr" sz="quarter" idx="10"/>
          </p:nvPr>
        </p:nvSpPr>
        <p:spPr>
          <a:xfrm>
            <a:off x="5559551" y="548641"/>
            <a:ext cx="4963797" cy="365124"/>
          </a:xfrm>
          <a:prstGeom prst="rect">
            <a:avLst/>
          </a:prstGeom>
        </p:spPr>
        <p:txBody>
          <a:bodyPr/>
          <a:lstStyle/>
          <a:p>
            <a:r>
              <a:rPr lang="en-US" dirty="0"/>
              <a:t>Presentation Title</a:t>
            </a:r>
          </a:p>
        </p:txBody>
      </p:sp>
      <p:sp>
        <p:nvSpPr>
          <p:cNvPr id="9" name="Slide Number Placeholder 18">
            <a:extLst>
              <a:ext uri="{FF2B5EF4-FFF2-40B4-BE49-F238E27FC236}">
                <a16:creationId xmlns:a16="http://schemas.microsoft.com/office/drawing/2014/main" id="{DE184228-F96A-8FDA-29E0-3294CED95CC9}"/>
              </a:ext>
            </a:extLst>
          </p:cNvPr>
          <p:cNvSpPr>
            <a:spLocks noGrp="1"/>
          </p:cNvSpPr>
          <p:nvPr>
            <p:ph type="sldNum" sz="quarter" idx="11"/>
          </p:nvPr>
        </p:nvSpPr>
        <p:spPr>
          <a:xfrm>
            <a:off x="11152940" y="548640"/>
            <a:ext cx="547648" cy="365126"/>
          </a:xfrm>
          <a:prstGeom prst="rect">
            <a:avLst/>
          </a:prstGeom>
        </p:spPr>
        <p:txBody>
          <a:bodyPr/>
          <a:lstStyle/>
          <a:p>
            <a:fld id="{4FAB73BC-B049-4115-A692-8D63A059BFB8}" type="slidenum">
              <a:rPr lang="en-US" smtClean="0"/>
              <a:pPr/>
              <a:t>‹#›</a:t>
            </a:fld>
            <a:endParaRPr lang="en-US" dirty="0"/>
          </a:p>
        </p:txBody>
      </p:sp>
      <p:sp>
        <p:nvSpPr>
          <p:cNvPr id="7" name="Content Placeholder 6">
            <a:extLst>
              <a:ext uri="{FF2B5EF4-FFF2-40B4-BE49-F238E27FC236}">
                <a16:creationId xmlns:a16="http://schemas.microsoft.com/office/drawing/2014/main" id="{1061A605-84A1-3EAA-84FF-A6BB032DB95C}"/>
              </a:ext>
            </a:extLst>
          </p:cNvPr>
          <p:cNvSpPr>
            <a:spLocks noGrp="1"/>
          </p:cNvSpPr>
          <p:nvPr>
            <p:ph sz="quarter" idx="12" hasCustomPrompt="1"/>
          </p:nvPr>
        </p:nvSpPr>
        <p:spPr>
          <a:xfrm>
            <a:off x="685801" y="2247900"/>
            <a:ext cx="4791270" cy="3808413"/>
          </a:xfrm>
        </p:spPr>
        <p:txBody>
          <a:bodyPr/>
          <a:lstStyle>
            <a:lvl1pPr marL="182880" indent="-182880">
              <a:lnSpc>
                <a:spcPct val="85000"/>
              </a:lnSpc>
              <a:spcBef>
                <a:spcPts val="1400"/>
              </a:spcBef>
              <a:spcAft>
                <a:spcPts val="200"/>
              </a:spcAft>
              <a:buFont typeface="Courier New" panose="02070309020205020404" pitchFamily="49" charset="0"/>
              <a:buChar char="o"/>
              <a:defRPr/>
            </a:lvl1pPr>
            <a:lvl2pPr marL="457200" indent="-182880">
              <a:lnSpc>
                <a:spcPct val="85000"/>
              </a:lnSpc>
              <a:spcBef>
                <a:spcPts val="1400"/>
              </a:spcBef>
              <a:spcAft>
                <a:spcPts val="200"/>
              </a:spcAft>
              <a:buFont typeface="Courier New" panose="02070309020205020404" pitchFamily="49" charset="0"/>
              <a:buChar char="o"/>
              <a:defRPr/>
            </a:lvl2pPr>
            <a:lvl3pPr marL="731520" indent="-182880">
              <a:lnSpc>
                <a:spcPct val="85000"/>
              </a:lnSpc>
              <a:spcBef>
                <a:spcPts val="1400"/>
              </a:spcBef>
              <a:spcAft>
                <a:spcPts val="200"/>
              </a:spcAft>
              <a:buFont typeface="Courier New" panose="02070309020205020404" pitchFamily="49" charset="0"/>
              <a:buChar char="o"/>
              <a:defRPr/>
            </a:lvl3pPr>
            <a:lvl4pPr marL="1005840" indent="-182880">
              <a:lnSpc>
                <a:spcPct val="85000"/>
              </a:lnSpc>
              <a:spcBef>
                <a:spcPts val="1400"/>
              </a:spcBef>
              <a:spcAft>
                <a:spcPts val="200"/>
              </a:spcAft>
              <a:buFont typeface="Courier New" panose="02070309020205020404" pitchFamily="49" charset="0"/>
              <a:buChar char="o"/>
              <a:defRPr/>
            </a:lvl4pPr>
            <a:lvl5pPr marL="1280160" indent="-182880">
              <a:lnSpc>
                <a:spcPct val="85000"/>
              </a:lnSpc>
              <a:spcBef>
                <a:spcPts val="1400"/>
              </a:spcBef>
              <a:spcAft>
                <a:spcPts val="200"/>
              </a:spcAft>
              <a:buFont typeface="Courier New" panose="02070309020205020404" pitchFamily="49" charset="0"/>
              <a:buChar char="o"/>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6">
            <a:extLst>
              <a:ext uri="{FF2B5EF4-FFF2-40B4-BE49-F238E27FC236}">
                <a16:creationId xmlns:a16="http://schemas.microsoft.com/office/drawing/2014/main" id="{D02C0865-C748-9957-83FB-26264884342C}"/>
              </a:ext>
            </a:extLst>
          </p:cNvPr>
          <p:cNvSpPr>
            <a:spLocks noGrp="1"/>
          </p:cNvSpPr>
          <p:nvPr>
            <p:ph sz="quarter" idx="13" hasCustomPrompt="1"/>
          </p:nvPr>
        </p:nvSpPr>
        <p:spPr>
          <a:xfrm>
            <a:off x="5559551" y="2247899"/>
            <a:ext cx="5867213" cy="3808413"/>
          </a:xfrm>
        </p:spPr>
        <p:txBody>
          <a:bodyPr>
            <a:normAutofit/>
          </a:bodyPr>
          <a:lstStyle>
            <a:lvl1pPr marL="182880" indent="-182880">
              <a:buFont typeface="Courier New" panose="02070309020205020404" pitchFamily="49" charset="0"/>
              <a:buChar char="o"/>
              <a:defRPr sz="1800"/>
            </a:lvl1pPr>
            <a:lvl2pPr marL="457200" indent="-182880">
              <a:buFont typeface="Courier New" panose="02070309020205020404" pitchFamily="49" charset="0"/>
              <a:buChar char="o"/>
              <a:defRPr sz="1800" i="1"/>
            </a:lvl2pPr>
            <a:lvl3pPr marL="731520" indent="-182880">
              <a:buFont typeface="Courier New" panose="02070309020205020404" pitchFamily="49" charset="0"/>
              <a:buChar char="o"/>
              <a:defRPr sz="1800" i="1"/>
            </a:lvl3pPr>
            <a:lvl4pPr marL="1005840" indent="-182880">
              <a:buFont typeface="Courier New" panose="02070309020205020404" pitchFamily="49" charset="0"/>
              <a:buChar char="o"/>
              <a:defRPr sz="1800" i="1"/>
            </a:lvl4pPr>
            <a:lvl5pPr marL="1280160" indent="-182880">
              <a:buFont typeface="Courier New" panose="02070309020205020404" pitchFamily="49" charset="0"/>
              <a:buChar char="o"/>
              <a:defRPr sz="1800" i="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5839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16795"/>
            <a:ext cx="4791270" cy="1677893"/>
          </a:xfrm>
        </p:spPr>
        <p:txBody>
          <a:bodyPr lIns="0" tIns="0" rIns="0" bIns="0" anchor="ctr" anchorCtr="0"/>
          <a:lstStyle>
            <a:lvl1pPr>
              <a:lnSpc>
                <a:spcPts val="3400"/>
              </a:lnSpc>
              <a:defRPr sz="2400" cap="all" spc="100" baseline="0"/>
            </a:lvl1pPr>
          </a:lstStyle>
          <a:p>
            <a:r>
              <a:rPr lang="en-US" dirty="0"/>
              <a:t>Click to add title</a:t>
            </a:r>
          </a:p>
        </p:txBody>
      </p:sp>
      <p:sp>
        <p:nvSpPr>
          <p:cNvPr id="8" name="Footer Placeholder 17">
            <a:extLst>
              <a:ext uri="{FF2B5EF4-FFF2-40B4-BE49-F238E27FC236}">
                <a16:creationId xmlns:a16="http://schemas.microsoft.com/office/drawing/2014/main" id="{A15E383E-C520-1BA1-BE3F-2A959DA36F89}"/>
              </a:ext>
            </a:extLst>
          </p:cNvPr>
          <p:cNvSpPr>
            <a:spLocks noGrp="1"/>
          </p:cNvSpPr>
          <p:nvPr>
            <p:ph type="ftr" sz="quarter" idx="10"/>
          </p:nvPr>
        </p:nvSpPr>
        <p:spPr>
          <a:xfrm>
            <a:off x="5559551" y="548641"/>
            <a:ext cx="4963797" cy="365124"/>
          </a:xfrm>
          <a:prstGeom prst="rect">
            <a:avLst/>
          </a:prstGeom>
        </p:spPr>
        <p:txBody>
          <a:bodyPr/>
          <a:lstStyle/>
          <a:p>
            <a:r>
              <a:rPr lang="en-US" dirty="0"/>
              <a:t>Presentation Title</a:t>
            </a:r>
          </a:p>
        </p:txBody>
      </p:sp>
      <p:sp>
        <p:nvSpPr>
          <p:cNvPr id="9" name="Slide Number Placeholder 18">
            <a:extLst>
              <a:ext uri="{FF2B5EF4-FFF2-40B4-BE49-F238E27FC236}">
                <a16:creationId xmlns:a16="http://schemas.microsoft.com/office/drawing/2014/main" id="{DE184228-F96A-8FDA-29E0-3294CED95CC9}"/>
              </a:ext>
            </a:extLst>
          </p:cNvPr>
          <p:cNvSpPr>
            <a:spLocks noGrp="1"/>
          </p:cNvSpPr>
          <p:nvPr>
            <p:ph type="sldNum" sz="quarter" idx="11"/>
          </p:nvPr>
        </p:nvSpPr>
        <p:spPr>
          <a:xfrm>
            <a:off x="11152940" y="548640"/>
            <a:ext cx="547648" cy="365126"/>
          </a:xfrm>
          <a:prstGeom prst="rect">
            <a:avLst/>
          </a:prstGeom>
        </p:spPr>
        <p:txBody>
          <a:bodyPr/>
          <a:lstStyle/>
          <a:p>
            <a:fld id="{4FAB73BC-B049-4115-A692-8D63A059BFB8}" type="slidenum">
              <a:rPr lang="en-US" smtClean="0"/>
              <a:pPr/>
              <a:t>‹#›</a:t>
            </a:fld>
            <a:endParaRPr lang="en-US" dirty="0"/>
          </a:p>
        </p:txBody>
      </p:sp>
      <p:sp>
        <p:nvSpPr>
          <p:cNvPr id="5" name="Table Placeholder 4">
            <a:extLst>
              <a:ext uri="{FF2B5EF4-FFF2-40B4-BE49-F238E27FC236}">
                <a16:creationId xmlns:a16="http://schemas.microsoft.com/office/drawing/2014/main" id="{6EACB58B-3875-E6CE-101C-A58C6EDA819D}"/>
              </a:ext>
            </a:extLst>
          </p:cNvPr>
          <p:cNvSpPr>
            <a:spLocks noGrp="1"/>
          </p:cNvSpPr>
          <p:nvPr>
            <p:ph type="tbl" sz="quarter" idx="12"/>
          </p:nvPr>
        </p:nvSpPr>
        <p:spPr>
          <a:xfrm>
            <a:off x="636925" y="2071687"/>
            <a:ext cx="10913725" cy="4132458"/>
          </a:xfrm>
        </p:spPr>
        <p:txBody>
          <a:bodyPr/>
          <a:lstStyle>
            <a:lvl1pPr>
              <a:defRPr/>
            </a:lvl1pPr>
          </a:lstStyle>
          <a:p>
            <a:pPr marL="182880" marR="0" lvl="0" indent="-182880" algn="l" defTabSz="914400" rtl="0" eaLnBrk="1" fontAlgn="auto" latinLnBrk="0" hangingPunct="1">
              <a:lnSpc>
                <a:spcPct val="95000"/>
              </a:lnSpc>
              <a:spcBef>
                <a:spcPts val="1400"/>
              </a:spcBef>
              <a:spcAft>
                <a:spcPts val="200"/>
              </a:spcAft>
              <a:buClr>
                <a:schemeClr val="accent1"/>
              </a:buClr>
              <a:buSzPct val="80000"/>
              <a:buFont typeface="Arial" pitchFamily="34" charset="0"/>
              <a:buChar char="•"/>
              <a:tabLst/>
              <a:defRPr/>
            </a:pPr>
            <a:r>
              <a:rPr lang="en-US"/>
              <a:t>Click icon to add table</a:t>
            </a:r>
            <a:endParaRPr lang="en-US" dirty="0"/>
          </a:p>
        </p:txBody>
      </p:sp>
    </p:spTree>
    <p:extLst>
      <p:ext uri="{BB962C8B-B14F-4D97-AF65-F5344CB8AC3E}">
        <p14:creationId xmlns:p14="http://schemas.microsoft.com/office/powerpoint/2010/main" val="3768740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ection Title 4">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799" y="2369976"/>
            <a:ext cx="11182739" cy="3090787"/>
          </a:xfrm>
        </p:spPr>
        <p:txBody>
          <a:bodyPr lIns="0" tIns="0" rIns="0" bIns="0" anchor="b">
            <a:noAutofit/>
          </a:bodyPr>
          <a:lstStyle>
            <a:lvl1pPr algn="l">
              <a:lnSpc>
                <a:spcPct val="85000"/>
              </a:lnSpc>
              <a:defRPr sz="6000" cap="all" spc="100" baseline="0">
                <a:solidFill>
                  <a:schemeClr val="accent4">
                    <a:lumMod val="20000"/>
                    <a:lumOff val="80000"/>
                  </a:schemeClr>
                </a:solidFill>
              </a:defRPr>
            </a:lvl1pPr>
          </a:lstStyle>
          <a:p>
            <a:r>
              <a:rPr lang="en-US" dirty="0"/>
              <a:t>Click to add title</a:t>
            </a:r>
          </a:p>
        </p:txBody>
      </p:sp>
      <p:sp>
        <p:nvSpPr>
          <p:cNvPr id="3" name="Subtitle 2"/>
          <p:cNvSpPr>
            <a:spLocks noGrp="1"/>
          </p:cNvSpPr>
          <p:nvPr>
            <p:ph type="subTitle" idx="1" hasCustomPrompt="1"/>
          </p:nvPr>
        </p:nvSpPr>
        <p:spPr>
          <a:xfrm>
            <a:off x="685799" y="5578887"/>
            <a:ext cx="11182739" cy="593312"/>
          </a:xfrm>
        </p:spPr>
        <p:txBody>
          <a:bodyPr lIns="0" tIns="91440" rIns="0" bIns="0" anchor="b" anchorCtr="0">
            <a:normAutofit/>
          </a:bodyPr>
          <a:lstStyle>
            <a:lvl1pPr marL="0" indent="0" algn="l">
              <a:buNone/>
              <a:defRPr sz="2200" i="1" baseline="0">
                <a:solidFill>
                  <a:schemeClr val="accent4">
                    <a:lumMod val="40000"/>
                    <a:lumOff val="6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add subtitle</a:t>
            </a:r>
          </a:p>
        </p:txBody>
      </p:sp>
      <p:pic>
        <p:nvPicPr>
          <p:cNvPr id="4" name="Graphic 3">
            <a:extLst>
              <a:ext uri="{FF2B5EF4-FFF2-40B4-BE49-F238E27FC236}">
                <a16:creationId xmlns:a16="http://schemas.microsoft.com/office/drawing/2014/main" id="{E2E01F2D-A10B-8401-CC0E-3EF09E9B0790}"/>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904093" y="519269"/>
            <a:ext cx="1373378" cy="1828800"/>
          </a:xfrm>
          <a:prstGeom prst="rect">
            <a:avLst/>
          </a:prstGeom>
        </p:spPr>
      </p:pic>
      <p:pic>
        <p:nvPicPr>
          <p:cNvPr id="5" name="Graphic 4">
            <a:extLst>
              <a:ext uri="{FF2B5EF4-FFF2-40B4-BE49-F238E27FC236}">
                <a16:creationId xmlns:a16="http://schemas.microsoft.com/office/drawing/2014/main" id="{F4F6A283-D69A-7832-E2ED-FB32AB95E45B}"/>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318883" y="519269"/>
            <a:ext cx="1857829" cy="1828800"/>
          </a:xfrm>
          <a:prstGeom prst="rect">
            <a:avLst/>
          </a:prstGeom>
        </p:spPr>
      </p:pic>
      <p:sp>
        <p:nvSpPr>
          <p:cNvPr id="6" name="Freeform 5">
            <a:extLst>
              <a:ext uri="{FF2B5EF4-FFF2-40B4-BE49-F238E27FC236}">
                <a16:creationId xmlns:a16="http://schemas.microsoft.com/office/drawing/2014/main" id="{0ADEDF25-4E98-B4A4-B0FD-B16D9D75E640}"/>
              </a:ext>
              <a:ext uri="{C183D7F6-B498-43B3-948B-1728B52AA6E4}">
                <adec:decorative xmlns:adec="http://schemas.microsoft.com/office/drawing/2017/decorative" xmlns="" val="1"/>
              </a:ext>
            </a:extLst>
          </p:cNvPr>
          <p:cNvSpPr>
            <a:spLocks noChangeAspect="1"/>
          </p:cNvSpPr>
          <p:nvPr userDrawn="1"/>
        </p:nvSpPr>
        <p:spPr>
          <a:xfrm rot="12789692">
            <a:off x="6566535" y="519269"/>
            <a:ext cx="380225" cy="1828800"/>
          </a:xfrm>
          <a:custGeom>
            <a:avLst/>
            <a:gdLst>
              <a:gd name="connsiteX0" fmla="*/ 362388 w 523366"/>
              <a:gd name="connsiteY0" fmla="*/ 259175 h 2517279"/>
              <a:gd name="connsiteX1" fmla="*/ 289303 w 523366"/>
              <a:gd name="connsiteY1" fmla="*/ 71913 h 2517279"/>
              <a:gd name="connsiteX2" fmla="*/ 205587 w 523366"/>
              <a:gd name="connsiteY2" fmla="*/ 268414 h 2517279"/>
              <a:gd name="connsiteX3" fmla="*/ 362388 w 523366"/>
              <a:gd name="connsiteY3" fmla="*/ 259175 h 2517279"/>
              <a:gd name="connsiteX4" fmla="*/ 472394 w 523366"/>
              <a:gd name="connsiteY4" fmla="*/ 541019 h 2517279"/>
              <a:gd name="connsiteX5" fmla="*/ 374631 w 523366"/>
              <a:gd name="connsiteY5" fmla="*/ 290607 h 2517279"/>
              <a:gd name="connsiteX6" fmla="*/ 195335 w 523366"/>
              <a:gd name="connsiteY6" fmla="*/ 292322 h 2517279"/>
              <a:gd name="connsiteX7" fmla="*/ 103836 w 523366"/>
              <a:gd name="connsiteY7" fmla="*/ 507110 h 2517279"/>
              <a:gd name="connsiteX8" fmla="*/ 472394 w 523366"/>
              <a:gd name="connsiteY8" fmla="*/ 541019 h 2517279"/>
              <a:gd name="connsiteX9" fmla="*/ 396462 w 523366"/>
              <a:gd name="connsiteY9" fmla="*/ 2050447 h 2517279"/>
              <a:gd name="connsiteX10" fmla="*/ 476856 w 523366"/>
              <a:gd name="connsiteY10" fmla="*/ 577215 h 2517279"/>
              <a:gd name="connsiteX11" fmla="*/ 98142 w 523366"/>
              <a:gd name="connsiteY11" fmla="*/ 546354 h 2517279"/>
              <a:gd name="connsiteX12" fmla="*/ 45748 w 523366"/>
              <a:gd name="connsiteY12" fmla="*/ 2019681 h 2517279"/>
              <a:gd name="connsiteX13" fmla="*/ 396462 w 523366"/>
              <a:gd name="connsiteY13" fmla="*/ 2050447 h 2517279"/>
              <a:gd name="connsiteX14" fmla="*/ 389534 w 523366"/>
              <a:gd name="connsiteY14" fmla="*/ 2176367 h 2517279"/>
              <a:gd name="connsiteX15" fmla="*/ 394279 w 523366"/>
              <a:gd name="connsiteY15" fmla="*/ 2088832 h 2517279"/>
              <a:gd name="connsiteX16" fmla="*/ 44230 w 523366"/>
              <a:gd name="connsiteY16" fmla="*/ 2060543 h 2517279"/>
              <a:gd name="connsiteX17" fmla="*/ 41857 w 523366"/>
              <a:gd name="connsiteY17" fmla="*/ 2126456 h 2517279"/>
              <a:gd name="connsiteX18" fmla="*/ 389534 w 523366"/>
              <a:gd name="connsiteY18" fmla="*/ 2176367 h 2517279"/>
              <a:gd name="connsiteX19" fmla="*/ 281566 w 523366"/>
              <a:gd name="connsiteY19" fmla="*/ 2439652 h 2517279"/>
              <a:gd name="connsiteX20" fmla="*/ 322883 w 523366"/>
              <a:gd name="connsiteY20" fmla="*/ 2410746 h 2517279"/>
              <a:gd name="connsiteX21" fmla="*/ 383744 w 523366"/>
              <a:gd name="connsiteY21" fmla="*/ 2282761 h 2517279"/>
              <a:gd name="connsiteX22" fmla="*/ 387825 w 523366"/>
              <a:gd name="connsiteY22" fmla="*/ 2207418 h 2517279"/>
              <a:gd name="connsiteX23" fmla="*/ 40529 w 523366"/>
              <a:gd name="connsiteY23" fmla="*/ 2166556 h 2517279"/>
              <a:gd name="connsiteX24" fmla="*/ 36257 w 523366"/>
              <a:gd name="connsiteY24" fmla="*/ 2287047 h 2517279"/>
              <a:gd name="connsiteX25" fmla="*/ 281566 w 523366"/>
              <a:gd name="connsiteY25" fmla="*/ 2439652 h 2517279"/>
              <a:gd name="connsiteX26" fmla="*/ 334169 w 523366"/>
              <a:gd name="connsiteY26" fmla="*/ 2461427 h 2517279"/>
              <a:gd name="connsiteX27" fmla="*/ 0 w 523366"/>
              <a:gd name="connsiteY27" fmla="*/ 2332196 h 2517279"/>
              <a:gd name="connsiteX28" fmla="*/ 66156 w 523366"/>
              <a:gd name="connsiteY28" fmla="*/ 497205 h 2517279"/>
              <a:gd name="connsiteX29" fmla="*/ 292246 w 523366"/>
              <a:gd name="connsiteY29" fmla="*/ 0 h 2517279"/>
              <a:gd name="connsiteX30" fmla="*/ 523366 w 523366"/>
              <a:gd name="connsiteY30" fmla="*/ 534734 h 2517279"/>
              <a:gd name="connsiteX31" fmla="*/ 414972 w 523366"/>
              <a:gd name="connsiteY31" fmla="*/ 2325434 h 2517279"/>
              <a:gd name="connsiteX32" fmla="*/ 334169 w 523366"/>
              <a:gd name="connsiteY32" fmla="*/ 2461427 h 2517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23366" h="2517279">
                <a:moveTo>
                  <a:pt x="362388" y="259175"/>
                </a:moveTo>
                <a:lnTo>
                  <a:pt x="289303" y="71913"/>
                </a:lnTo>
                <a:lnTo>
                  <a:pt x="205587" y="268414"/>
                </a:lnTo>
                <a:cubicBezTo>
                  <a:pt x="254753" y="288416"/>
                  <a:pt x="313696" y="285083"/>
                  <a:pt x="362388" y="259175"/>
                </a:cubicBezTo>
                <a:close/>
                <a:moveTo>
                  <a:pt x="472394" y="541019"/>
                </a:moveTo>
                <a:lnTo>
                  <a:pt x="374631" y="290607"/>
                </a:lnTo>
                <a:cubicBezTo>
                  <a:pt x="323946" y="318801"/>
                  <a:pt x="250766" y="317658"/>
                  <a:pt x="195335" y="292322"/>
                </a:cubicBezTo>
                <a:lnTo>
                  <a:pt x="103836" y="507110"/>
                </a:lnTo>
                <a:cubicBezTo>
                  <a:pt x="197423" y="588073"/>
                  <a:pt x="358685" y="604742"/>
                  <a:pt x="472394" y="541019"/>
                </a:cubicBezTo>
                <a:close/>
                <a:moveTo>
                  <a:pt x="396462" y="2050447"/>
                </a:moveTo>
                <a:lnTo>
                  <a:pt x="476856" y="577215"/>
                </a:lnTo>
                <a:cubicBezTo>
                  <a:pt x="376245" y="642271"/>
                  <a:pt x="191159" y="621411"/>
                  <a:pt x="98142" y="546354"/>
                </a:cubicBezTo>
                <a:lnTo>
                  <a:pt x="45748" y="2019681"/>
                </a:lnTo>
                <a:cubicBezTo>
                  <a:pt x="138576" y="2088928"/>
                  <a:pt x="292244" y="2097977"/>
                  <a:pt x="396462" y="2050447"/>
                </a:cubicBezTo>
                <a:close/>
                <a:moveTo>
                  <a:pt x="389534" y="2176367"/>
                </a:moveTo>
                <a:lnTo>
                  <a:pt x="394279" y="2088832"/>
                </a:lnTo>
                <a:cubicBezTo>
                  <a:pt x="299457" y="2130647"/>
                  <a:pt x="136297" y="2119979"/>
                  <a:pt x="44230" y="2060543"/>
                </a:cubicBezTo>
                <a:lnTo>
                  <a:pt x="41857" y="2126456"/>
                </a:lnTo>
                <a:cubicBezTo>
                  <a:pt x="129749" y="2203323"/>
                  <a:pt x="282658" y="2220277"/>
                  <a:pt x="389534" y="2176367"/>
                </a:cubicBezTo>
                <a:close/>
                <a:moveTo>
                  <a:pt x="281566" y="2439652"/>
                </a:moveTo>
                <a:cubicBezTo>
                  <a:pt x="296352" y="2431882"/>
                  <a:pt x="310306" y="2422211"/>
                  <a:pt x="322883" y="2410746"/>
                </a:cubicBezTo>
                <a:cubicBezTo>
                  <a:pt x="356420" y="2380172"/>
                  <a:pt x="380161" y="2336840"/>
                  <a:pt x="383744" y="2282761"/>
                </a:cubicBezTo>
                <a:lnTo>
                  <a:pt x="387825" y="2207418"/>
                </a:lnTo>
                <a:cubicBezTo>
                  <a:pt x="289682" y="2246852"/>
                  <a:pt x="126712" y="2231326"/>
                  <a:pt x="40529" y="2166556"/>
                </a:cubicBezTo>
                <a:lnTo>
                  <a:pt x="36257" y="2287047"/>
                </a:lnTo>
                <a:cubicBezTo>
                  <a:pt x="33828" y="2455318"/>
                  <a:pt x="178065" y="2494046"/>
                  <a:pt x="281566" y="2439652"/>
                </a:cubicBezTo>
                <a:close/>
                <a:moveTo>
                  <a:pt x="334169" y="2461427"/>
                </a:moveTo>
                <a:cubicBezTo>
                  <a:pt x="218615" y="2559260"/>
                  <a:pt x="25912" y="2536008"/>
                  <a:pt x="0" y="2332196"/>
                </a:cubicBezTo>
                <a:lnTo>
                  <a:pt x="66156" y="497205"/>
                </a:lnTo>
                <a:lnTo>
                  <a:pt x="292246" y="0"/>
                </a:lnTo>
                <a:lnTo>
                  <a:pt x="523366" y="534734"/>
                </a:lnTo>
                <a:lnTo>
                  <a:pt x="414972" y="2325434"/>
                </a:lnTo>
                <a:cubicBezTo>
                  <a:pt x="402633" y="2382750"/>
                  <a:pt x="372687" y="2428816"/>
                  <a:pt x="334169" y="2461427"/>
                </a:cubicBezTo>
                <a:close/>
              </a:path>
            </a:pathLst>
          </a:custGeom>
          <a:solidFill>
            <a:schemeClr val="accent4">
              <a:lumMod val="40000"/>
              <a:lumOff val="60000"/>
            </a:schemeClr>
          </a:solidFill>
          <a:ln w="9425" cap="flat">
            <a:noFill/>
            <a:prstDash val="solid"/>
            <a:miter/>
          </a:ln>
        </p:spPr>
        <p:txBody>
          <a:bodyPr rtlCol="0" anchor="ctr"/>
          <a:lstStyle/>
          <a:p>
            <a:endParaRPr lang="en-US" dirty="0"/>
          </a:p>
        </p:txBody>
      </p:sp>
      <p:cxnSp>
        <p:nvCxnSpPr>
          <p:cNvPr id="7" name="Straight Connector 6">
            <a:extLst>
              <a:ext uri="{FF2B5EF4-FFF2-40B4-BE49-F238E27FC236}">
                <a16:creationId xmlns:a16="http://schemas.microsoft.com/office/drawing/2014/main" id="{3127343F-22B0-3665-4CAB-070ED2812631}"/>
              </a:ext>
              <a:ext uri="{C183D7F6-B498-43B3-948B-1728B52AA6E4}">
                <adec:decorative xmlns:adec="http://schemas.microsoft.com/office/drawing/2017/decorative" xmlns="" val="1"/>
              </a:ext>
            </a:extLst>
          </p:cNvPr>
          <p:cNvCxnSpPr>
            <a:cxnSpLocks/>
          </p:cNvCxnSpPr>
          <p:nvPr userDrawn="1"/>
        </p:nvCxnSpPr>
        <p:spPr>
          <a:xfrm>
            <a:off x="784103" y="5578887"/>
            <a:ext cx="10635427" cy="0"/>
          </a:xfrm>
          <a:prstGeom prst="line">
            <a:avLst/>
          </a:prstGeom>
          <a:ln w="1587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7475701"/>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a:t>Click to add title</a:t>
            </a:r>
          </a:p>
        </p:txBody>
      </p:sp>
      <p:sp>
        <p:nvSpPr>
          <p:cNvPr id="8" name="Footer Placeholder 7">
            <a:extLst>
              <a:ext uri="{FF2B5EF4-FFF2-40B4-BE49-F238E27FC236}">
                <a16:creationId xmlns:a16="http://schemas.microsoft.com/office/drawing/2014/main" id="{FD527D71-75BB-1C65-AAED-0852090AC8ED}"/>
              </a:ext>
            </a:extLst>
          </p:cNvPr>
          <p:cNvSpPr>
            <a:spLocks noGrp="1"/>
          </p:cNvSpPr>
          <p:nvPr>
            <p:ph type="ftr" sz="quarter" idx="10"/>
          </p:nvPr>
        </p:nvSpPr>
        <p:spPr>
          <a:xfrm>
            <a:off x="5559551" y="548641"/>
            <a:ext cx="4963797" cy="365124"/>
          </a:xfrm>
          <a:prstGeom prst="rect">
            <a:avLst/>
          </a:prstGeom>
        </p:spPr>
        <p:txBody>
          <a:bodyPr/>
          <a:lstStyle/>
          <a:p>
            <a:r>
              <a:rPr lang="en-US" dirty="0"/>
              <a:t>Presentation Title</a:t>
            </a:r>
          </a:p>
        </p:txBody>
      </p:sp>
      <p:sp>
        <p:nvSpPr>
          <p:cNvPr id="9" name="Slide Number Placeholder 8">
            <a:extLst>
              <a:ext uri="{FF2B5EF4-FFF2-40B4-BE49-F238E27FC236}">
                <a16:creationId xmlns:a16="http://schemas.microsoft.com/office/drawing/2014/main" id="{3146C88C-F91E-30C3-EA80-D9B451C121CC}"/>
              </a:ext>
            </a:extLst>
          </p:cNvPr>
          <p:cNvSpPr>
            <a:spLocks noGrp="1"/>
          </p:cNvSpPr>
          <p:nvPr>
            <p:ph type="sldNum" sz="quarter" idx="11"/>
          </p:nvPr>
        </p:nvSpPr>
        <p:spPr>
          <a:xfrm>
            <a:off x="11152940" y="548640"/>
            <a:ext cx="538317" cy="365126"/>
          </a:xfrm>
          <a:prstGeom prst="rect">
            <a:avLst/>
          </a:prstGeom>
        </p:spPr>
        <p:txBody>
          <a:bodyPr/>
          <a:lstStyle/>
          <a:p>
            <a:fld id="{4FAB73BC-B049-4115-A692-8D63A059BFB8}"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72F02434-C1C3-B92E-AE56-57B298D9442C}"/>
              </a:ext>
            </a:extLst>
          </p:cNvPr>
          <p:cNvSpPr>
            <a:spLocks noGrp="1"/>
          </p:cNvSpPr>
          <p:nvPr>
            <p:ph type="ftr" sz="quarter" idx="10"/>
          </p:nvPr>
        </p:nvSpPr>
        <p:spPr>
          <a:xfrm>
            <a:off x="5559551" y="548641"/>
            <a:ext cx="4963797" cy="365124"/>
          </a:xfrm>
          <a:prstGeom prst="rect">
            <a:avLst/>
          </a:prstGeom>
        </p:spPr>
        <p:txBody>
          <a:bodyPr/>
          <a:lstStyle/>
          <a:p>
            <a:r>
              <a:rPr lang="en-US" dirty="0"/>
              <a:t>Presentation Title</a:t>
            </a:r>
          </a:p>
        </p:txBody>
      </p:sp>
      <p:sp>
        <p:nvSpPr>
          <p:cNvPr id="8" name="Slide Number Placeholder 7">
            <a:extLst>
              <a:ext uri="{FF2B5EF4-FFF2-40B4-BE49-F238E27FC236}">
                <a16:creationId xmlns:a16="http://schemas.microsoft.com/office/drawing/2014/main" id="{0FEEB6EB-2B7A-EB36-CC5E-2F51174B5056}"/>
              </a:ext>
            </a:extLst>
          </p:cNvPr>
          <p:cNvSpPr>
            <a:spLocks noGrp="1"/>
          </p:cNvSpPr>
          <p:nvPr>
            <p:ph type="sldNum" sz="quarter" idx="11"/>
          </p:nvPr>
        </p:nvSpPr>
        <p:spPr>
          <a:xfrm>
            <a:off x="11152940" y="548640"/>
            <a:ext cx="519656" cy="365126"/>
          </a:xfrm>
          <a:prstGeom prst="rect">
            <a:avLst/>
          </a:prstGeom>
        </p:spPr>
        <p:txBody>
          <a:bodyPr/>
          <a:lstStyle/>
          <a:p>
            <a:fld id="{4FAB73BC-B049-4115-A692-8D63A059BFB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455330"/>
            <a:ext cx="4572000" cy="3411632"/>
          </a:xfrm>
        </p:spPr>
        <p:txBody>
          <a:bodyPr lIns="0" tIns="0" rIns="0" bIns="0" anchor="t" anchorCtr="0"/>
          <a:lstStyle>
            <a:lvl1pPr>
              <a:lnSpc>
                <a:spcPts val="3600"/>
              </a:lnSpc>
              <a:defRPr sz="2400" cap="all" spc="100" baseline="0"/>
            </a:lvl1pPr>
          </a:lstStyle>
          <a:p>
            <a:r>
              <a:rPr lang="en-US" dirty="0"/>
              <a:t>Click to add title</a:t>
            </a:r>
          </a:p>
        </p:txBody>
      </p:sp>
      <p:sp>
        <p:nvSpPr>
          <p:cNvPr id="3" name="Content Placeholder 2"/>
          <p:cNvSpPr>
            <a:spLocks noGrp="1"/>
          </p:cNvSpPr>
          <p:nvPr>
            <p:ph idx="1" hasCustomPrompt="1"/>
          </p:nvPr>
        </p:nvSpPr>
        <p:spPr>
          <a:xfrm>
            <a:off x="5543550" y="1585732"/>
            <a:ext cx="5255629" cy="4687742"/>
          </a:xfrm>
        </p:spPr>
        <p:txBody>
          <a:bodyPr lIns="0" tIns="0" rIns="0" bIns="0">
            <a:normAutofit/>
          </a:bodyPr>
          <a:lstStyle>
            <a:lvl1pPr marL="342900" indent="-342900">
              <a:lnSpc>
                <a:spcPts val="4000"/>
              </a:lnSpc>
              <a:buClr>
                <a:schemeClr val="bg2">
                  <a:lumMod val="25000"/>
                </a:schemeClr>
              </a:buClr>
              <a:buFont typeface="Courier New" panose="02070309020205020404" pitchFamily="49" charset="0"/>
              <a:buChar char="o"/>
              <a:defRPr sz="2400" b="0" i="1"/>
            </a:lvl1pPr>
            <a:lvl2pPr marL="617220" indent="-342900">
              <a:lnSpc>
                <a:spcPts val="4000"/>
              </a:lnSpc>
              <a:buClr>
                <a:schemeClr val="bg2">
                  <a:lumMod val="25000"/>
                </a:schemeClr>
              </a:buClr>
              <a:buFont typeface="Courier New" panose="02070309020205020404" pitchFamily="49" charset="0"/>
              <a:buChar char="o"/>
              <a:defRPr sz="2000" b="0" i="1"/>
            </a:lvl2pPr>
            <a:lvl3pPr marL="834390" indent="-285750">
              <a:lnSpc>
                <a:spcPts val="4000"/>
              </a:lnSpc>
              <a:buClr>
                <a:schemeClr val="bg2">
                  <a:lumMod val="25000"/>
                </a:schemeClr>
              </a:buClr>
              <a:buFont typeface="Courier New" panose="02070309020205020404" pitchFamily="49" charset="0"/>
              <a:buChar char="o"/>
              <a:defRPr sz="1800" b="0" i="1"/>
            </a:lvl3pPr>
            <a:lvl4pPr marL="1108710" indent="-285750">
              <a:lnSpc>
                <a:spcPts val="4000"/>
              </a:lnSpc>
              <a:buClr>
                <a:schemeClr val="bg2">
                  <a:lumMod val="25000"/>
                </a:schemeClr>
              </a:buClr>
              <a:buFont typeface="Courier New" panose="02070309020205020404" pitchFamily="49" charset="0"/>
              <a:buChar char="o"/>
              <a:defRPr sz="1800" b="0" i="1"/>
            </a:lvl4pPr>
            <a:lvl5pPr marL="1383030" indent="-285750">
              <a:lnSpc>
                <a:spcPts val="4000"/>
              </a:lnSpc>
              <a:buClr>
                <a:schemeClr val="bg2">
                  <a:lumMod val="25000"/>
                </a:schemeClr>
              </a:buClr>
              <a:buFont typeface="Courier New" panose="02070309020205020404" pitchFamily="49" charset="0"/>
              <a:buChar char="o"/>
              <a:defRPr sz="1800" b="0" i="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Graphic 6">
            <a:extLst>
              <a:ext uri="{FF2B5EF4-FFF2-40B4-BE49-F238E27FC236}">
                <a16:creationId xmlns:a16="http://schemas.microsoft.com/office/drawing/2014/main" id="{31D8891B-2517-58DD-72E3-2F9886C6B513}"/>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685801" y="4606722"/>
            <a:ext cx="1236040" cy="1645920"/>
          </a:xfrm>
          <a:prstGeom prst="rect">
            <a:avLst/>
          </a:prstGeom>
        </p:spPr>
      </p:pic>
      <p:sp>
        <p:nvSpPr>
          <p:cNvPr id="4" name="Slide Number Placeholder 18">
            <a:extLst>
              <a:ext uri="{FF2B5EF4-FFF2-40B4-BE49-F238E27FC236}">
                <a16:creationId xmlns:a16="http://schemas.microsoft.com/office/drawing/2014/main" id="{F4B4297F-1A0F-56B4-1C0C-242325C779BE}"/>
              </a:ext>
            </a:extLst>
          </p:cNvPr>
          <p:cNvSpPr>
            <a:spLocks noGrp="1"/>
          </p:cNvSpPr>
          <p:nvPr>
            <p:ph type="sldNum" sz="quarter" idx="11"/>
          </p:nvPr>
        </p:nvSpPr>
        <p:spPr>
          <a:xfrm>
            <a:off x="11152940" y="548640"/>
            <a:ext cx="566309" cy="365126"/>
          </a:xfrm>
          <a:prstGeom prst="rect">
            <a:avLst/>
          </a:prstGeom>
        </p:spPr>
        <p:txBody>
          <a:bodyPr/>
          <a:lstStyle/>
          <a:p>
            <a:fld id="{4FAB73BC-B049-4115-A692-8D63A059BFB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Title 1">
    <p:bg>
      <p:bgPr>
        <a:solidFill>
          <a:schemeClr val="tx2">
            <a:lumMod val="25000"/>
          </a:schemeClr>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06828962-C85E-D928-69AF-2B7D700004C4}"/>
              </a:ext>
              <a:ext uri="{C183D7F6-B498-43B3-948B-1728B52AA6E4}">
                <adec:decorative xmlns:adec="http://schemas.microsoft.com/office/drawing/2017/decorative" xmlns="" val="1"/>
              </a:ext>
            </a:extLst>
          </p:cNvPr>
          <p:cNvCxnSpPr>
            <a:cxnSpLocks/>
          </p:cNvCxnSpPr>
          <p:nvPr userDrawn="1"/>
        </p:nvCxnSpPr>
        <p:spPr>
          <a:xfrm>
            <a:off x="784103" y="6399991"/>
            <a:ext cx="10635427" cy="0"/>
          </a:xfrm>
          <a:prstGeom prst="line">
            <a:avLst/>
          </a:prstGeom>
          <a:ln w="1587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hasCustomPrompt="1"/>
          </p:nvPr>
        </p:nvSpPr>
        <p:spPr>
          <a:xfrm>
            <a:off x="685800" y="2739961"/>
            <a:ext cx="10820400" cy="3637516"/>
          </a:xfrm>
        </p:spPr>
        <p:txBody>
          <a:bodyPr lIns="0" tIns="0" rIns="0" bIns="91440" anchor="b">
            <a:noAutofit/>
          </a:bodyPr>
          <a:lstStyle>
            <a:lvl1pPr algn="l">
              <a:lnSpc>
                <a:spcPct val="85000"/>
              </a:lnSpc>
              <a:defRPr sz="6600" cap="all" spc="100" baseline="0">
                <a:solidFill>
                  <a:schemeClr val="accent4">
                    <a:lumMod val="20000"/>
                    <a:lumOff val="80000"/>
                  </a:schemeClr>
                </a:solidFill>
              </a:defRPr>
            </a:lvl1pPr>
          </a:lstStyle>
          <a:p>
            <a:r>
              <a:rPr lang="en-US" dirty="0"/>
              <a:t>Click to add title</a:t>
            </a:r>
          </a:p>
        </p:txBody>
      </p:sp>
      <p:sp>
        <p:nvSpPr>
          <p:cNvPr id="8" name="Picture Placeholder 7">
            <a:extLst>
              <a:ext uri="{FF2B5EF4-FFF2-40B4-BE49-F238E27FC236}">
                <a16:creationId xmlns:a16="http://schemas.microsoft.com/office/drawing/2014/main" id="{7FCCE3DA-3397-5EAD-C32F-5630A2F601D3}"/>
              </a:ext>
            </a:extLst>
          </p:cNvPr>
          <p:cNvSpPr>
            <a:spLocks noGrp="1"/>
          </p:cNvSpPr>
          <p:nvPr>
            <p:ph type="pic" sz="quarter" idx="10"/>
          </p:nvPr>
        </p:nvSpPr>
        <p:spPr>
          <a:xfrm>
            <a:off x="685800" y="717550"/>
            <a:ext cx="10820400" cy="2000250"/>
          </a:xfrm>
        </p:spPr>
        <p:txBody>
          <a:bodyPr>
            <a:normAutofit/>
          </a:bodyPr>
          <a:lstStyle>
            <a:lvl1pPr marL="0" indent="0" algn="ctr">
              <a:buNone/>
              <a:defRPr sz="1600"/>
            </a:lvl1pPr>
          </a:lstStyle>
          <a:p>
            <a:r>
              <a:rPr lang="en-US"/>
              <a:t>Click icon to add picture</a:t>
            </a:r>
            <a:endParaRPr lang="en-US" dirty="0"/>
          </a:p>
        </p:txBody>
      </p:sp>
    </p:spTree>
    <p:extLst>
      <p:ext uri="{BB962C8B-B14F-4D97-AF65-F5344CB8AC3E}">
        <p14:creationId xmlns:p14="http://schemas.microsoft.com/office/powerpoint/2010/main" val="404855939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Title 2">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5999" y="1122754"/>
            <a:ext cx="5397661" cy="4279669"/>
          </a:xfrm>
        </p:spPr>
        <p:txBody>
          <a:bodyPr lIns="0" tIns="0" rIns="0" bIns="182880" anchor="b" anchorCtr="0">
            <a:noAutofit/>
          </a:bodyPr>
          <a:lstStyle>
            <a:lvl1pPr algn="l">
              <a:lnSpc>
                <a:spcPts val="4500"/>
              </a:lnSpc>
              <a:defRPr sz="3600" cap="all" spc="100" baseline="0">
                <a:solidFill>
                  <a:schemeClr val="accent4">
                    <a:lumMod val="20000"/>
                    <a:lumOff val="80000"/>
                  </a:schemeClr>
                </a:solidFill>
              </a:defRPr>
            </a:lvl1pPr>
          </a:lstStyle>
          <a:p>
            <a:r>
              <a:rPr lang="en-US" dirty="0"/>
              <a:t>Click to add title</a:t>
            </a:r>
          </a:p>
        </p:txBody>
      </p:sp>
      <p:sp>
        <p:nvSpPr>
          <p:cNvPr id="3" name="Subtitle 2"/>
          <p:cNvSpPr>
            <a:spLocks noGrp="1"/>
          </p:cNvSpPr>
          <p:nvPr>
            <p:ph type="subTitle" idx="1" hasCustomPrompt="1"/>
          </p:nvPr>
        </p:nvSpPr>
        <p:spPr>
          <a:xfrm>
            <a:off x="6095999" y="5495731"/>
            <a:ext cx="5397661" cy="722276"/>
          </a:xfrm>
        </p:spPr>
        <p:txBody>
          <a:bodyPr lIns="0" tIns="0" rIns="0" bIns="0" anchor="b" anchorCtr="0">
            <a:normAutofit/>
          </a:bodyPr>
          <a:lstStyle>
            <a:lvl1pPr marL="0" indent="0" algn="l">
              <a:buNone/>
              <a:defRPr sz="2400" i="1" baseline="0">
                <a:solidFill>
                  <a:schemeClr val="accent4">
                    <a:lumMod val="40000"/>
                    <a:lumOff val="6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add subtitle</a:t>
            </a:r>
          </a:p>
        </p:txBody>
      </p:sp>
      <p:sp>
        <p:nvSpPr>
          <p:cNvPr id="6" name="Picture Placeholder 5">
            <a:extLst>
              <a:ext uri="{FF2B5EF4-FFF2-40B4-BE49-F238E27FC236}">
                <a16:creationId xmlns:a16="http://schemas.microsoft.com/office/drawing/2014/main" id="{3F48198F-5711-B412-544F-924837C31B3D}"/>
              </a:ext>
            </a:extLst>
          </p:cNvPr>
          <p:cNvSpPr>
            <a:spLocks noGrp="1"/>
          </p:cNvSpPr>
          <p:nvPr>
            <p:ph type="pic" sz="quarter" idx="10"/>
          </p:nvPr>
        </p:nvSpPr>
        <p:spPr>
          <a:xfrm>
            <a:off x="685800" y="684213"/>
            <a:ext cx="4824413" cy="5534025"/>
          </a:xfrm>
        </p:spPr>
        <p:txBody>
          <a:bodyPr/>
          <a:lstStyle>
            <a:lvl1pPr marL="0" indent="0" algn="ctr">
              <a:buNone/>
              <a:defRPr/>
            </a:lvl1pPr>
          </a:lstStyle>
          <a:p>
            <a:pPr marL="0" marR="0" lvl="0" indent="0" algn="ctr" defTabSz="914400" rtl="0" eaLnBrk="1" fontAlgn="auto" latinLnBrk="0" hangingPunct="1">
              <a:lnSpc>
                <a:spcPct val="95000"/>
              </a:lnSpc>
              <a:spcBef>
                <a:spcPts val="1400"/>
              </a:spcBef>
              <a:spcAft>
                <a:spcPts val="200"/>
              </a:spcAft>
              <a:buClr>
                <a:schemeClr val="accent1"/>
              </a:buClr>
              <a:buSzPct val="80000"/>
              <a:buFont typeface="Arial" pitchFamily="34" charset="0"/>
              <a:buNone/>
              <a:tabLst/>
              <a:defRPr/>
            </a:pPr>
            <a:r>
              <a:rPr lang="en-US"/>
              <a:t>Click icon to add picture</a:t>
            </a:r>
            <a:endParaRPr lang="en-US" dirty="0"/>
          </a:p>
        </p:txBody>
      </p:sp>
      <p:cxnSp>
        <p:nvCxnSpPr>
          <p:cNvPr id="14" name="Straight Connector 13">
            <a:extLst>
              <a:ext uri="{FF2B5EF4-FFF2-40B4-BE49-F238E27FC236}">
                <a16:creationId xmlns:a16="http://schemas.microsoft.com/office/drawing/2014/main" id="{218EC9B1-AA50-D68C-D448-9B6E76F0B08F}"/>
              </a:ext>
              <a:ext uri="{C183D7F6-B498-43B3-948B-1728B52AA6E4}">
                <adec:decorative xmlns:adec="http://schemas.microsoft.com/office/drawing/2017/decorative" xmlns="" val="1"/>
              </a:ext>
            </a:extLst>
          </p:cNvPr>
          <p:cNvCxnSpPr>
            <a:cxnSpLocks/>
          </p:cNvCxnSpPr>
          <p:nvPr userDrawn="1"/>
        </p:nvCxnSpPr>
        <p:spPr>
          <a:xfrm>
            <a:off x="6095999" y="685800"/>
            <a:ext cx="5476876" cy="0"/>
          </a:xfrm>
          <a:prstGeom prst="line">
            <a:avLst/>
          </a:prstGeom>
          <a:ln w="1587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47755"/>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548640"/>
            <a:ext cx="4572000" cy="3411632"/>
          </a:xfrm>
        </p:spPr>
        <p:txBody>
          <a:bodyPr lIns="0" tIns="0" rIns="0" bIns="0" anchor="t" anchorCtr="0"/>
          <a:lstStyle>
            <a:lvl1pPr>
              <a:lnSpc>
                <a:spcPts val="3600"/>
              </a:lnSpc>
              <a:defRPr sz="2400" cap="all" spc="100" baseline="0"/>
            </a:lvl1pPr>
          </a:lstStyle>
          <a:p>
            <a:r>
              <a:rPr lang="en-US" dirty="0"/>
              <a:t>Click to add title</a:t>
            </a:r>
          </a:p>
        </p:txBody>
      </p:sp>
      <p:sp>
        <p:nvSpPr>
          <p:cNvPr id="5" name="Freeform 3">
            <a:extLst>
              <a:ext uri="{FF2B5EF4-FFF2-40B4-BE49-F238E27FC236}">
                <a16:creationId xmlns:a16="http://schemas.microsoft.com/office/drawing/2014/main" id="{32D06412-FE18-2A4A-69DC-A9339C2E8D31}"/>
              </a:ext>
              <a:ext uri="{C183D7F6-B498-43B3-948B-1728B52AA6E4}">
                <adec:decorative xmlns:adec="http://schemas.microsoft.com/office/drawing/2017/decorative" xmlns="" val="1"/>
              </a:ext>
            </a:extLst>
          </p:cNvPr>
          <p:cNvSpPr>
            <a:spLocks noChangeAspect="1"/>
          </p:cNvSpPr>
          <p:nvPr userDrawn="1"/>
        </p:nvSpPr>
        <p:spPr>
          <a:xfrm rot="12789692">
            <a:off x="1187615" y="4647163"/>
            <a:ext cx="342203" cy="1645920"/>
          </a:xfrm>
          <a:custGeom>
            <a:avLst/>
            <a:gdLst>
              <a:gd name="connsiteX0" fmla="*/ 362388 w 523366"/>
              <a:gd name="connsiteY0" fmla="*/ 259175 h 2517279"/>
              <a:gd name="connsiteX1" fmla="*/ 289303 w 523366"/>
              <a:gd name="connsiteY1" fmla="*/ 71913 h 2517279"/>
              <a:gd name="connsiteX2" fmla="*/ 205587 w 523366"/>
              <a:gd name="connsiteY2" fmla="*/ 268414 h 2517279"/>
              <a:gd name="connsiteX3" fmla="*/ 362388 w 523366"/>
              <a:gd name="connsiteY3" fmla="*/ 259175 h 2517279"/>
              <a:gd name="connsiteX4" fmla="*/ 472394 w 523366"/>
              <a:gd name="connsiteY4" fmla="*/ 541019 h 2517279"/>
              <a:gd name="connsiteX5" fmla="*/ 374631 w 523366"/>
              <a:gd name="connsiteY5" fmla="*/ 290607 h 2517279"/>
              <a:gd name="connsiteX6" fmla="*/ 195335 w 523366"/>
              <a:gd name="connsiteY6" fmla="*/ 292322 h 2517279"/>
              <a:gd name="connsiteX7" fmla="*/ 103836 w 523366"/>
              <a:gd name="connsiteY7" fmla="*/ 507110 h 2517279"/>
              <a:gd name="connsiteX8" fmla="*/ 472394 w 523366"/>
              <a:gd name="connsiteY8" fmla="*/ 541019 h 2517279"/>
              <a:gd name="connsiteX9" fmla="*/ 396462 w 523366"/>
              <a:gd name="connsiteY9" fmla="*/ 2050447 h 2517279"/>
              <a:gd name="connsiteX10" fmla="*/ 476856 w 523366"/>
              <a:gd name="connsiteY10" fmla="*/ 577215 h 2517279"/>
              <a:gd name="connsiteX11" fmla="*/ 98142 w 523366"/>
              <a:gd name="connsiteY11" fmla="*/ 546354 h 2517279"/>
              <a:gd name="connsiteX12" fmla="*/ 45748 w 523366"/>
              <a:gd name="connsiteY12" fmla="*/ 2019681 h 2517279"/>
              <a:gd name="connsiteX13" fmla="*/ 396462 w 523366"/>
              <a:gd name="connsiteY13" fmla="*/ 2050447 h 2517279"/>
              <a:gd name="connsiteX14" fmla="*/ 389534 w 523366"/>
              <a:gd name="connsiteY14" fmla="*/ 2176367 h 2517279"/>
              <a:gd name="connsiteX15" fmla="*/ 394279 w 523366"/>
              <a:gd name="connsiteY15" fmla="*/ 2088832 h 2517279"/>
              <a:gd name="connsiteX16" fmla="*/ 44230 w 523366"/>
              <a:gd name="connsiteY16" fmla="*/ 2060543 h 2517279"/>
              <a:gd name="connsiteX17" fmla="*/ 41857 w 523366"/>
              <a:gd name="connsiteY17" fmla="*/ 2126456 h 2517279"/>
              <a:gd name="connsiteX18" fmla="*/ 389534 w 523366"/>
              <a:gd name="connsiteY18" fmla="*/ 2176367 h 2517279"/>
              <a:gd name="connsiteX19" fmla="*/ 281566 w 523366"/>
              <a:gd name="connsiteY19" fmla="*/ 2439652 h 2517279"/>
              <a:gd name="connsiteX20" fmla="*/ 322883 w 523366"/>
              <a:gd name="connsiteY20" fmla="*/ 2410746 h 2517279"/>
              <a:gd name="connsiteX21" fmla="*/ 383744 w 523366"/>
              <a:gd name="connsiteY21" fmla="*/ 2282761 h 2517279"/>
              <a:gd name="connsiteX22" fmla="*/ 387825 w 523366"/>
              <a:gd name="connsiteY22" fmla="*/ 2207418 h 2517279"/>
              <a:gd name="connsiteX23" fmla="*/ 40529 w 523366"/>
              <a:gd name="connsiteY23" fmla="*/ 2166556 h 2517279"/>
              <a:gd name="connsiteX24" fmla="*/ 36257 w 523366"/>
              <a:gd name="connsiteY24" fmla="*/ 2287047 h 2517279"/>
              <a:gd name="connsiteX25" fmla="*/ 281566 w 523366"/>
              <a:gd name="connsiteY25" fmla="*/ 2439652 h 2517279"/>
              <a:gd name="connsiteX26" fmla="*/ 334169 w 523366"/>
              <a:gd name="connsiteY26" fmla="*/ 2461427 h 2517279"/>
              <a:gd name="connsiteX27" fmla="*/ 0 w 523366"/>
              <a:gd name="connsiteY27" fmla="*/ 2332196 h 2517279"/>
              <a:gd name="connsiteX28" fmla="*/ 66156 w 523366"/>
              <a:gd name="connsiteY28" fmla="*/ 497205 h 2517279"/>
              <a:gd name="connsiteX29" fmla="*/ 292246 w 523366"/>
              <a:gd name="connsiteY29" fmla="*/ 0 h 2517279"/>
              <a:gd name="connsiteX30" fmla="*/ 523366 w 523366"/>
              <a:gd name="connsiteY30" fmla="*/ 534734 h 2517279"/>
              <a:gd name="connsiteX31" fmla="*/ 414972 w 523366"/>
              <a:gd name="connsiteY31" fmla="*/ 2325434 h 2517279"/>
              <a:gd name="connsiteX32" fmla="*/ 334169 w 523366"/>
              <a:gd name="connsiteY32" fmla="*/ 2461427 h 2517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23366" h="2517279">
                <a:moveTo>
                  <a:pt x="362388" y="259175"/>
                </a:moveTo>
                <a:lnTo>
                  <a:pt x="289303" y="71913"/>
                </a:lnTo>
                <a:lnTo>
                  <a:pt x="205587" y="268414"/>
                </a:lnTo>
                <a:cubicBezTo>
                  <a:pt x="254753" y="288416"/>
                  <a:pt x="313696" y="285083"/>
                  <a:pt x="362388" y="259175"/>
                </a:cubicBezTo>
                <a:close/>
                <a:moveTo>
                  <a:pt x="472394" y="541019"/>
                </a:moveTo>
                <a:lnTo>
                  <a:pt x="374631" y="290607"/>
                </a:lnTo>
                <a:cubicBezTo>
                  <a:pt x="323946" y="318801"/>
                  <a:pt x="250766" y="317658"/>
                  <a:pt x="195335" y="292322"/>
                </a:cubicBezTo>
                <a:lnTo>
                  <a:pt x="103836" y="507110"/>
                </a:lnTo>
                <a:cubicBezTo>
                  <a:pt x="197423" y="588073"/>
                  <a:pt x="358685" y="604742"/>
                  <a:pt x="472394" y="541019"/>
                </a:cubicBezTo>
                <a:close/>
                <a:moveTo>
                  <a:pt x="396462" y="2050447"/>
                </a:moveTo>
                <a:lnTo>
                  <a:pt x="476856" y="577215"/>
                </a:lnTo>
                <a:cubicBezTo>
                  <a:pt x="376245" y="642271"/>
                  <a:pt x="191159" y="621411"/>
                  <a:pt x="98142" y="546354"/>
                </a:cubicBezTo>
                <a:lnTo>
                  <a:pt x="45748" y="2019681"/>
                </a:lnTo>
                <a:cubicBezTo>
                  <a:pt x="138576" y="2088928"/>
                  <a:pt x="292244" y="2097977"/>
                  <a:pt x="396462" y="2050447"/>
                </a:cubicBezTo>
                <a:close/>
                <a:moveTo>
                  <a:pt x="389534" y="2176367"/>
                </a:moveTo>
                <a:lnTo>
                  <a:pt x="394279" y="2088832"/>
                </a:lnTo>
                <a:cubicBezTo>
                  <a:pt x="299457" y="2130647"/>
                  <a:pt x="136297" y="2119979"/>
                  <a:pt x="44230" y="2060543"/>
                </a:cubicBezTo>
                <a:lnTo>
                  <a:pt x="41857" y="2126456"/>
                </a:lnTo>
                <a:cubicBezTo>
                  <a:pt x="129749" y="2203323"/>
                  <a:pt x="282658" y="2220277"/>
                  <a:pt x="389534" y="2176367"/>
                </a:cubicBezTo>
                <a:close/>
                <a:moveTo>
                  <a:pt x="281566" y="2439652"/>
                </a:moveTo>
                <a:cubicBezTo>
                  <a:pt x="296352" y="2431882"/>
                  <a:pt x="310306" y="2422211"/>
                  <a:pt x="322883" y="2410746"/>
                </a:cubicBezTo>
                <a:cubicBezTo>
                  <a:pt x="356420" y="2380172"/>
                  <a:pt x="380161" y="2336840"/>
                  <a:pt x="383744" y="2282761"/>
                </a:cubicBezTo>
                <a:lnTo>
                  <a:pt x="387825" y="2207418"/>
                </a:lnTo>
                <a:cubicBezTo>
                  <a:pt x="289682" y="2246852"/>
                  <a:pt x="126712" y="2231326"/>
                  <a:pt x="40529" y="2166556"/>
                </a:cubicBezTo>
                <a:lnTo>
                  <a:pt x="36257" y="2287047"/>
                </a:lnTo>
                <a:cubicBezTo>
                  <a:pt x="33828" y="2455318"/>
                  <a:pt x="178065" y="2494046"/>
                  <a:pt x="281566" y="2439652"/>
                </a:cubicBezTo>
                <a:close/>
                <a:moveTo>
                  <a:pt x="334169" y="2461427"/>
                </a:moveTo>
                <a:cubicBezTo>
                  <a:pt x="218615" y="2559260"/>
                  <a:pt x="25912" y="2536008"/>
                  <a:pt x="0" y="2332196"/>
                </a:cubicBezTo>
                <a:lnTo>
                  <a:pt x="66156" y="497205"/>
                </a:lnTo>
                <a:lnTo>
                  <a:pt x="292246" y="0"/>
                </a:lnTo>
                <a:lnTo>
                  <a:pt x="523366" y="534734"/>
                </a:lnTo>
                <a:lnTo>
                  <a:pt x="414972" y="2325434"/>
                </a:lnTo>
                <a:cubicBezTo>
                  <a:pt x="402633" y="2382750"/>
                  <a:pt x="372687" y="2428816"/>
                  <a:pt x="334169" y="2461427"/>
                </a:cubicBezTo>
                <a:close/>
              </a:path>
            </a:pathLst>
          </a:custGeom>
          <a:solidFill>
            <a:schemeClr val="bg2">
              <a:lumMod val="25000"/>
            </a:schemeClr>
          </a:solidFill>
          <a:ln w="9425" cap="flat">
            <a:noFill/>
            <a:prstDash val="solid"/>
            <a:miter/>
          </a:ln>
        </p:spPr>
        <p:txBody>
          <a:bodyPr rtlCol="0" anchor="ctr"/>
          <a:lstStyle/>
          <a:p>
            <a:endParaRPr lang="en-US" dirty="0"/>
          </a:p>
        </p:txBody>
      </p:sp>
      <p:sp>
        <p:nvSpPr>
          <p:cNvPr id="8" name="Footer Placeholder 17">
            <a:extLst>
              <a:ext uri="{FF2B5EF4-FFF2-40B4-BE49-F238E27FC236}">
                <a16:creationId xmlns:a16="http://schemas.microsoft.com/office/drawing/2014/main" id="{A15E383E-C520-1BA1-BE3F-2A959DA36F89}"/>
              </a:ext>
            </a:extLst>
          </p:cNvPr>
          <p:cNvSpPr>
            <a:spLocks noGrp="1"/>
          </p:cNvSpPr>
          <p:nvPr>
            <p:ph type="ftr" sz="quarter" idx="10"/>
          </p:nvPr>
        </p:nvSpPr>
        <p:spPr>
          <a:xfrm>
            <a:off x="5559551" y="548641"/>
            <a:ext cx="4963797" cy="365124"/>
          </a:xfrm>
          <a:prstGeom prst="rect">
            <a:avLst/>
          </a:prstGeom>
        </p:spPr>
        <p:txBody>
          <a:bodyPr/>
          <a:lstStyle>
            <a:lvl1pPr>
              <a:defRPr/>
            </a:lvl1pPr>
          </a:lstStyle>
          <a:p>
            <a:r>
              <a:rPr lang="en-US" dirty="0"/>
              <a:t>Presentation Title</a:t>
            </a:r>
          </a:p>
        </p:txBody>
      </p:sp>
      <p:sp>
        <p:nvSpPr>
          <p:cNvPr id="9" name="Slide Number Placeholder 18">
            <a:extLst>
              <a:ext uri="{FF2B5EF4-FFF2-40B4-BE49-F238E27FC236}">
                <a16:creationId xmlns:a16="http://schemas.microsoft.com/office/drawing/2014/main" id="{DE184228-F96A-8FDA-29E0-3294CED95CC9}"/>
              </a:ext>
            </a:extLst>
          </p:cNvPr>
          <p:cNvSpPr>
            <a:spLocks noGrp="1"/>
          </p:cNvSpPr>
          <p:nvPr>
            <p:ph type="sldNum" sz="quarter" idx="11"/>
          </p:nvPr>
        </p:nvSpPr>
        <p:spPr>
          <a:xfrm>
            <a:off x="11152940" y="548640"/>
            <a:ext cx="547648" cy="365126"/>
          </a:xfrm>
          <a:prstGeom prst="rect">
            <a:avLst/>
          </a:prstGeom>
        </p:spPr>
        <p:txBody>
          <a:bodyPr/>
          <a:lstStyle/>
          <a:p>
            <a:fld id="{4FAB73BC-B049-4115-A692-8D63A059BFB8}" type="slidenum">
              <a:rPr lang="en-US" smtClean="0"/>
              <a:pPr/>
              <a:t>‹#›</a:t>
            </a:fld>
            <a:endParaRPr lang="en-US" dirty="0"/>
          </a:p>
        </p:txBody>
      </p:sp>
      <p:sp>
        <p:nvSpPr>
          <p:cNvPr id="3" name="Content Placeholder 2"/>
          <p:cNvSpPr>
            <a:spLocks noGrp="1"/>
          </p:cNvSpPr>
          <p:nvPr>
            <p:ph idx="1" hasCustomPrompt="1"/>
          </p:nvPr>
        </p:nvSpPr>
        <p:spPr>
          <a:xfrm>
            <a:off x="5543551" y="1585732"/>
            <a:ext cx="5961888" cy="4687742"/>
          </a:xfrm>
        </p:spPr>
        <p:txBody>
          <a:bodyPr lIns="0" tIns="0" rIns="0" bIns="0">
            <a:normAutofit/>
          </a:bodyPr>
          <a:lstStyle>
            <a:lvl1pPr marL="0" indent="0">
              <a:lnSpc>
                <a:spcPct val="120000"/>
              </a:lnSpc>
              <a:buClr>
                <a:schemeClr val="accent1"/>
              </a:buClr>
              <a:buFont typeface="Arial" panose="020B0604020202020204" pitchFamily="34" charset="0"/>
              <a:buNone/>
              <a:defRPr sz="2400" b="1" i="0" spc="10"/>
            </a:lvl1pPr>
            <a:lvl2pPr marL="347472" indent="-347472">
              <a:lnSpc>
                <a:spcPct val="120000"/>
              </a:lnSpc>
              <a:spcBef>
                <a:spcPts val="1400"/>
              </a:spcBef>
              <a:spcAft>
                <a:spcPts val="200"/>
              </a:spcAft>
              <a:buClr>
                <a:schemeClr val="tx1"/>
              </a:buClr>
              <a:buSzPct val="80000"/>
              <a:buFont typeface="Courier New" panose="02070309020205020404" pitchFamily="49" charset="0"/>
              <a:buChar char="o"/>
              <a:defRPr sz="1800" b="0" i="0" spc="10"/>
            </a:lvl2pPr>
            <a:lvl3pPr marL="548640" indent="-347472">
              <a:lnSpc>
                <a:spcPct val="120000"/>
              </a:lnSpc>
              <a:spcBef>
                <a:spcPts val="1400"/>
              </a:spcBef>
              <a:spcAft>
                <a:spcPts val="200"/>
              </a:spcAft>
              <a:buClr>
                <a:schemeClr val="tx1"/>
              </a:buClr>
              <a:buSzPct val="80000"/>
              <a:buFont typeface="Courier New" panose="02070309020205020404" pitchFamily="49" charset="0"/>
              <a:buChar char="o"/>
              <a:defRPr sz="1800" b="0" i="0" spc="10"/>
            </a:lvl3pPr>
            <a:lvl4pPr marL="731520" indent="-347472">
              <a:lnSpc>
                <a:spcPct val="120000"/>
              </a:lnSpc>
              <a:spcBef>
                <a:spcPts val="1400"/>
              </a:spcBef>
              <a:spcAft>
                <a:spcPts val="200"/>
              </a:spcAft>
              <a:buClr>
                <a:schemeClr val="tx1"/>
              </a:buClr>
              <a:buSzPct val="80000"/>
              <a:buFont typeface="Courier New" panose="02070309020205020404" pitchFamily="49" charset="0"/>
              <a:buChar char="o"/>
              <a:defRPr sz="1800" b="0" i="0" spc="10"/>
            </a:lvl4pPr>
            <a:lvl5pPr marL="1097280" indent="-347472">
              <a:lnSpc>
                <a:spcPct val="120000"/>
              </a:lnSpc>
              <a:spcBef>
                <a:spcPts val="1400"/>
              </a:spcBef>
              <a:spcAft>
                <a:spcPts val="200"/>
              </a:spcAft>
              <a:buClr>
                <a:schemeClr val="tx1"/>
              </a:buClr>
              <a:buSzPct val="80000"/>
              <a:buFont typeface="Courier New" panose="02070309020205020404" pitchFamily="49" charset="0"/>
              <a:buChar char="o"/>
              <a:defRPr sz="1800" b="0" i="0" spc="1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6223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Section Title 3">
    <p:bg>
      <p:bgPr>
        <a:solidFill>
          <a:schemeClr val="accent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799" y="2304665"/>
            <a:ext cx="11220061" cy="3606236"/>
          </a:xfrm>
        </p:spPr>
        <p:txBody>
          <a:bodyPr lIns="0" tIns="0" rIns="0" bIns="0" anchor="b">
            <a:noAutofit/>
          </a:bodyPr>
          <a:lstStyle>
            <a:lvl1pPr algn="l">
              <a:lnSpc>
                <a:spcPct val="85000"/>
              </a:lnSpc>
              <a:defRPr sz="6600" cap="all" spc="100" baseline="0">
                <a:solidFill>
                  <a:schemeClr val="accent4">
                    <a:lumMod val="20000"/>
                    <a:lumOff val="80000"/>
                  </a:schemeClr>
                </a:solidFill>
              </a:defRPr>
            </a:lvl1pPr>
          </a:lstStyle>
          <a:p>
            <a:r>
              <a:rPr lang="en-US" dirty="0"/>
              <a:t>Click to add title</a:t>
            </a:r>
          </a:p>
        </p:txBody>
      </p:sp>
      <p:pic>
        <p:nvPicPr>
          <p:cNvPr id="6" name="Graphic 5">
            <a:extLst>
              <a:ext uri="{FF2B5EF4-FFF2-40B4-BE49-F238E27FC236}">
                <a16:creationId xmlns:a16="http://schemas.microsoft.com/office/drawing/2014/main" id="{5E1A58F3-E3BC-74B4-47EC-510BE6C9558D}"/>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904093" y="705883"/>
            <a:ext cx="1373378" cy="1828800"/>
          </a:xfrm>
          <a:prstGeom prst="rect">
            <a:avLst/>
          </a:prstGeom>
        </p:spPr>
      </p:pic>
      <p:pic>
        <p:nvPicPr>
          <p:cNvPr id="7" name="Graphic 6">
            <a:extLst>
              <a:ext uri="{FF2B5EF4-FFF2-40B4-BE49-F238E27FC236}">
                <a16:creationId xmlns:a16="http://schemas.microsoft.com/office/drawing/2014/main" id="{83E2C885-056A-2032-9BFC-D53C12626DE4}"/>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318883" y="705883"/>
            <a:ext cx="1857829" cy="1828800"/>
          </a:xfrm>
          <a:prstGeom prst="rect">
            <a:avLst/>
          </a:prstGeom>
        </p:spPr>
      </p:pic>
      <p:sp>
        <p:nvSpPr>
          <p:cNvPr id="8" name="Freeform 5">
            <a:extLst>
              <a:ext uri="{FF2B5EF4-FFF2-40B4-BE49-F238E27FC236}">
                <a16:creationId xmlns:a16="http://schemas.microsoft.com/office/drawing/2014/main" id="{B29FD7A8-7EF2-3E06-A21F-E0C4FC3760A8}"/>
              </a:ext>
              <a:ext uri="{C183D7F6-B498-43B3-948B-1728B52AA6E4}">
                <adec:decorative xmlns:adec="http://schemas.microsoft.com/office/drawing/2017/decorative" xmlns="" val="1"/>
              </a:ext>
            </a:extLst>
          </p:cNvPr>
          <p:cNvSpPr>
            <a:spLocks noChangeAspect="1"/>
          </p:cNvSpPr>
          <p:nvPr userDrawn="1"/>
        </p:nvSpPr>
        <p:spPr>
          <a:xfrm rot="12789692">
            <a:off x="6566535" y="705883"/>
            <a:ext cx="380225" cy="1828800"/>
          </a:xfrm>
          <a:custGeom>
            <a:avLst/>
            <a:gdLst>
              <a:gd name="connsiteX0" fmla="*/ 362388 w 523366"/>
              <a:gd name="connsiteY0" fmla="*/ 259175 h 2517279"/>
              <a:gd name="connsiteX1" fmla="*/ 289303 w 523366"/>
              <a:gd name="connsiteY1" fmla="*/ 71913 h 2517279"/>
              <a:gd name="connsiteX2" fmla="*/ 205587 w 523366"/>
              <a:gd name="connsiteY2" fmla="*/ 268414 h 2517279"/>
              <a:gd name="connsiteX3" fmla="*/ 362388 w 523366"/>
              <a:gd name="connsiteY3" fmla="*/ 259175 h 2517279"/>
              <a:gd name="connsiteX4" fmla="*/ 472394 w 523366"/>
              <a:gd name="connsiteY4" fmla="*/ 541019 h 2517279"/>
              <a:gd name="connsiteX5" fmla="*/ 374631 w 523366"/>
              <a:gd name="connsiteY5" fmla="*/ 290607 h 2517279"/>
              <a:gd name="connsiteX6" fmla="*/ 195335 w 523366"/>
              <a:gd name="connsiteY6" fmla="*/ 292322 h 2517279"/>
              <a:gd name="connsiteX7" fmla="*/ 103836 w 523366"/>
              <a:gd name="connsiteY7" fmla="*/ 507110 h 2517279"/>
              <a:gd name="connsiteX8" fmla="*/ 472394 w 523366"/>
              <a:gd name="connsiteY8" fmla="*/ 541019 h 2517279"/>
              <a:gd name="connsiteX9" fmla="*/ 396462 w 523366"/>
              <a:gd name="connsiteY9" fmla="*/ 2050447 h 2517279"/>
              <a:gd name="connsiteX10" fmla="*/ 476856 w 523366"/>
              <a:gd name="connsiteY10" fmla="*/ 577215 h 2517279"/>
              <a:gd name="connsiteX11" fmla="*/ 98142 w 523366"/>
              <a:gd name="connsiteY11" fmla="*/ 546354 h 2517279"/>
              <a:gd name="connsiteX12" fmla="*/ 45748 w 523366"/>
              <a:gd name="connsiteY12" fmla="*/ 2019681 h 2517279"/>
              <a:gd name="connsiteX13" fmla="*/ 396462 w 523366"/>
              <a:gd name="connsiteY13" fmla="*/ 2050447 h 2517279"/>
              <a:gd name="connsiteX14" fmla="*/ 389534 w 523366"/>
              <a:gd name="connsiteY14" fmla="*/ 2176367 h 2517279"/>
              <a:gd name="connsiteX15" fmla="*/ 394279 w 523366"/>
              <a:gd name="connsiteY15" fmla="*/ 2088832 h 2517279"/>
              <a:gd name="connsiteX16" fmla="*/ 44230 w 523366"/>
              <a:gd name="connsiteY16" fmla="*/ 2060543 h 2517279"/>
              <a:gd name="connsiteX17" fmla="*/ 41857 w 523366"/>
              <a:gd name="connsiteY17" fmla="*/ 2126456 h 2517279"/>
              <a:gd name="connsiteX18" fmla="*/ 389534 w 523366"/>
              <a:gd name="connsiteY18" fmla="*/ 2176367 h 2517279"/>
              <a:gd name="connsiteX19" fmla="*/ 281566 w 523366"/>
              <a:gd name="connsiteY19" fmla="*/ 2439652 h 2517279"/>
              <a:gd name="connsiteX20" fmla="*/ 322883 w 523366"/>
              <a:gd name="connsiteY20" fmla="*/ 2410746 h 2517279"/>
              <a:gd name="connsiteX21" fmla="*/ 383744 w 523366"/>
              <a:gd name="connsiteY21" fmla="*/ 2282761 h 2517279"/>
              <a:gd name="connsiteX22" fmla="*/ 387825 w 523366"/>
              <a:gd name="connsiteY22" fmla="*/ 2207418 h 2517279"/>
              <a:gd name="connsiteX23" fmla="*/ 40529 w 523366"/>
              <a:gd name="connsiteY23" fmla="*/ 2166556 h 2517279"/>
              <a:gd name="connsiteX24" fmla="*/ 36257 w 523366"/>
              <a:gd name="connsiteY24" fmla="*/ 2287047 h 2517279"/>
              <a:gd name="connsiteX25" fmla="*/ 281566 w 523366"/>
              <a:gd name="connsiteY25" fmla="*/ 2439652 h 2517279"/>
              <a:gd name="connsiteX26" fmla="*/ 334169 w 523366"/>
              <a:gd name="connsiteY26" fmla="*/ 2461427 h 2517279"/>
              <a:gd name="connsiteX27" fmla="*/ 0 w 523366"/>
              <a:gd name="connsiteY27" fmla="*/ 2332196 h 2517279"/>
              <a:gd name="connsiteX28" fmla="*/ 66156 w 523366"/>
              <a:gd name="connsiteY28" fmla="*/ 497205 h 2517279"/>
              <a:gd name="connsiteX29" fmla="*/ 292246 w 523366"/>
              <a:gd name="connsiteY29" fmla="*/ 0 h 2517279"/>
              <a:gd name="connsiteX30" fmla="*/ 523366 w 523366"/>
              <a:gd name="connsiteY30" fmla="*/ 534734 h 2517279"/>
              <a:gd name="connsiteX31" fmla="*/ 414972 w 523366"/>
              <a:gd name="connsiteY31" fmla="*/ 2325434 h 2517279"/>
              <a:gd name="connsiteX32" fmla="*/ 334169 w 523366"/>
              <a:gd name="connsiteY32" fmla="*/ 2461427 h 2517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23366" h="2517279">
                <a:moveTo>
                  <a:pt x="362388" y="259175"/>
                </a:moveTo>
                <a:lnTo>
                  <a:pt x="289303" y="71913"/>
                </a:lnTo>
                <a:lnTo>
                  <a:pt x="205587" y="268414"/>
                </a:lnTo>
                <a:cubicBezTo>
                  <a:pt x="254753" y="288416"/>
                  <a:pt x="313696" y="285083"/>
                  <a:pt x="362388" y="259175"/>
                </a:cubicBezTo>
                <a:close/>
                <a:moveTo>
                  <a:pt x="472394" y="541019"/>
                </a:moveTo>
                <a:lnTo>
                  <a:pt x="374631" y="290607"/>
                </a:lnTo>
                <a:cubicBezTo>
                  <a:pt x="323946" y="318801"/>
                  <a:pt x="250766" y="317658"/>
                  <a:pt x="195335" y="292322"/>
                </a:cubicBezTo>
                <a:lnTo>
                  <a:pt x="103836" y="507110"/>
                </a:lnTo>
                <a:cubicBezTo>
                  <a:pt x="197423" y="588073"/>
                  <a:pt x="358685" y="604742"/>
                  <a:pt x="472394" y="541019"/>
                </a:cubicBezTo>
                <a:close/>
                <a:moveTo>
                  <a:pt x="396462" y="2050447"/>
                </a:moveTo>
                <a:lnTo>
                  <a:pt x="476856" y="577215"/>
                </a:lnTo>
                <a:cubicBezTo>
                  <a:pt x="376245" y="642271"/>
                  <a:pt x="191159" y="621411"/>
                  <a:pt x="98142" y="546354"/>
                </a:cubicBezTo>
                <a:lnTo>
                  <a:pt x="45748" y="2019681"/>
                </a:lnTo>
                <a:cubicBezTo>
                  <a:pt x="138576" y="2088928"/>
                  <a:pt x="292244" y="2097977"/>
                  <a:pt x="396462" y="2050447"/>
                </a:cubicBezTo>
                <a:close/>
                <a:moveTo>
                  <a:pt x="389534" y="2176367"/>
                </a:moveTo>
                <a:lnTo>
                  <a:pt x="394279" y="2088832"/>
                </a:lnTo>
                <a:cubicBezTo>
                  <a:pt x="299457" y="2130647"/>
                  <a:pt x="136297" y="2119979"/>
                  <a:pt x="44230" y="2060543"/>
                </a:cubicBezTo>
                <a:lnTo>
                  <a:pt x="41857" y="2126456"/>
                </a:lnTo>
                <a:cubicBezTo>
                  <a:pt x="129749" y="2203323"/>
                  <a:pt x="282658" y="2220277"/>
                  <a:pt x="389534" y="2176367"/>
                </a:cubicBezTo>
                <a:close/>
                <a:moveTo>
                  <a:pt x="281566" y="2439652"/>
                </a:moveTo>
                <a:cubicBezTo>
                  <a:pt x="296352" y="2431882"/>
                  <a:pt x="310306" y="2422211"/>
                  <a:pt x="322883" y="2410746"/>
                </a:cubicBezTo>
                <a:cubicBezTo>
                  <a:pt x="356420" y="2380172"/>
                  <a:pt x="380161" y="2336840"/>
                  <a:pt x="383744" y="2282761"/>
                </a:cubicBezTo>
                <a:lnTo>
                  <a:pt x="387825" y="2207418"/>
                </a:lnTo>
                <a:cubicBezTo>
                  <a:pt x="289682" y="2246852"/>
                  <a:pt x="126712" y="2231326"/>
                  <a:pt x="40529" y="2166556"/>
                </a:cubicBezTo>
                <a:lnTo>
                  <a:pt x="36257" y="2287047"/>
                </a:lnTo>
                <a:cubicBezTo>
                  <a:pt x="33828" y="2455318"/>
                  <a:pt x="178065" y="2494046"/>
                  <a:pt x="281566" y="2439652"/>
                </a:cubicBezTo>
                <a:close/>
                <a:moveTo>
                  <a:pt x="334169" y="2461427"/>
                </a:moveTo>
                <a:cubicBezTo>
                  <a:pt x="218615" y="2559260"/>
                  <a:pt x="25912" y="2536008"/>
                  <a:pt x="0" y="2332196"/>
                </a:cubicBezTo>
                <a:lnTo>
                  <a:pt x="66156" y="497205"/>
                </a:lnTo>
                <a:lnTo>
                  <a:pt x="292246" y="0"/>
                </a:lnTo>
                <a:lnTo>
                  <a:pt x="523366" y="534734"/>
                </a:lnTo>
                <a:lnTo>
                  <a:pt x="414972" y="2325434"/>
                </a:lnTo>
                <a:cubicBezTo>
                  <a:pt x="402633" y="2382750"/>
                  <a:pt x="372687" y="2428816"/>
                  <a:pt x="334169" y="2461427"/>
                </a:cubicBezTo>
                <a:close/>
              </a:path>
            </a:pathLst>
          </a:custGeom>
          <a:solidFill>
            <a:schemeClr val="accent4">
              <a:lumMod val="40000"/>
              <a:lumOff val="60000"/>
            </a:schemeClr>
          </a:solidFill>
          <a:ln w="9425" cap="flat">
            <a:noFill/>
            <a:prstDash val="solid"/>
            <a:miter/>
          </a:ln>
        </p:spPr>
        <p:txBody>
          <a:bodyPr rtlCol="0" anchor="ctr"/>
          <a:lstStyle/>
          <a:p>
            <a:endParaRPr lang="en-US" dirty="0"/>
          </a:p>
        </p:txBody>
      </p:sp>
      <p:cxnSp>
        <p:nvCxnSpPr>
          <p:cNvPr id="9" name="Straight Connector 8">
            <a:extLst>
              <a:ext uri="{FF2B5EF4-FFF2-40B4-BE49-F238E27FC236}">
                <a16:creationId xmlns:a16="http://schemas.microsoft.com/office/drawing/2014/main" id="{6540B986-24B6-9190-7049-1DC6B809BEA2}"/>
              </a:ext>
              <a:ext uri="{C183D7F6-B498-43B3-948B-1728B52AA6E4}">
                <adec:decorative xmlns:adec="http://schemas.microsoft.com/office/drawing/2017/decorative" xmlns="" val="1"/>
              </a:ext>
            </a:extLst>
          </p:cNvPr>
          <p:cNvCxnSpPr>
            <a:cxnSpLocks/>
          </p:cNvCxnSpPr>
          <p:nvPr userDrawn="1"/>
        </p:nvCxnSpPr>
        <p:spPr>
          <a:xfrm>
            <a:off x="784103" y="5961450"/>
            <a:ext cx="10635427" cy="0"/>
          </a:xfrm>
          <a:prstGeom prst="line">
            <a:avLst/>
          </a:prstGeom>
          <a:ln w="1587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799" y="6079575"/>
            <a:ext cx="10820399" cy="475187"/>
          </a:xfrm>
        </p:spPr>
        <p:txBody>
          <a:bodyPr lIns="0" tIns="91440" rIns="0" bIns="0" anchor="b" anchorCtr="0">
            <a:normAutofit/>
          </a:bodyPr>
          <a:lstStyle>
            <a:lvl1pPr marL="0" indent="0" algn="l">
              <a:buNone/>
              <a:defRPr sz="2200" i="1" baseline="0">
                <a:solidFill>
                  <a:schemeClr val="accent4">
                    <a:lumMod val="40000"/>
                    <a:lumOff val="6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add subtitle</a:t>
            </a:r>
          </a:p>
        </p:txBody>
      </p:sp>
    </p:spTree>
    <p:extLst>
      <p:ext uri="{BB962C8B-B14F-4D97-AF65-F5344CB8AC3E}">
        <p14:creationId xmlns:p14="http://schemas.microsoft.com/office/powerpoint/2010/main" val="2147270512"/>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s 1">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16795"/>
            <a:ext cx="4791270" cy="1858658"/>
          </a:xfrm>
        </p:spPr>
        <p:txBody>
          <a:bodyPr lIns="0" tIns="0" rIns="0" bIns="0" anchor="ctr" anchorCtr="0"/>
          <a:lstStyle>
            <a:lvl1pPr>
              <a:lnSpc>
                <a:spcPts val="3400"/>
              </a:lnSpc>
              <a:defRPr sz="2400" cap="all" spc="100" baseline="0"/>
            </a:lvl1pPr>
          </a:lstStyle>
          <a:p>
            <a:r>
              <a:rPr lang="en-US" dirty="0"/>
              <a:t>Click to add title</a:t>
            </a:r>
          </a:p>
        </p:txBody>
      </p:sp>
      <p:sp>
        <p:nvSpPr>
          <p:cNvPr id="11" name="Content Placeholder 2">
            <a:extLst>
              <a:ext uri="{FF2B5EF4-FFF2-40B4-BE49-F238E27FC236}">
                <a16:creationId xmlns:a16="http://schemas.microsoft.com/office/drawing/2014/main" id="{972433B0-57ED-8F23-2F91-1F365DE74E1C}"/>
              </a:ext>
            </a:extLst>
          </p:cNvPr>
          <p:cNvSpPr>
            <a:spLocks noGrp="1"/>
          </p:cNvSpPr>
          <p:nvPr>
            <p:ph idx="13" hasCustomPrompt="1"/>
          </p:nvPr>
        </p:nvSpPr>
        <p:spPr>
          <a:xfrm>
            <a:off x="685800" y="3069769"/>
            <a:ext cx="3291840" cy="3620282"/>
          </a:xfrm>
        </p:spPr>
        <p:txBody>
          <a:bodyPr lIns="0" tIns="0" rIns="0" bIns="0">
            <a:normAutofit/>
          </a:bodyPr>
          <a:lstStyle>
            <a:lvl1pPr marL="0" indent="0">
              <a:lnSpc>
                <a:spcPct val="95000"/>
              </a:lnSpc>
              <a:buClr>
                <a:schemeClr val="accent1"/>
              </a:buClr>
              <a:buFont typeface="Arial" panose="020B0604020202020204" pitchFamily="34" charset="0"/>
              <a:buNone/>
              <a:defRPr sz="1800" b="1" i="0" spc="10"/>
            </a:lvl1pPr>
            <a:lvl2pPr marL="342900" indent="-342900">
              <a:lnSpc>
                <a:spcPct val="95000"/>
              </a:lnSpc>
              <a:spcBef>
                <a:spcPts val="1400"/>
              </a:spcBef>
              <a:spcAft>
                <a:spcPts val="200"/>
              </a:spcAft>
              <a:buClr>
                <a:schemeClr val="tx1"/>
              </a:buClr>
              <a:buSzPct val="80000"/>
              <a:buFont typeface="+mj-lt"/>
              <a:buAutoNum type="arabicPeriod"/>
              <a:defRPr sz="1800" b="0" i="1" spc="10"/>
            </a:lvl2pPr>
            <a:lvl3pPr marL="621792" indent="-342900">
              <a:lnSpc>
                <a:spcPct val="95000"/>
              </a:lnSpc>
              <a:spcBef>
                <a:spcPts val="1400"/>
              </a:spcBef>
              <a:spcAft>
                <a:spcPts val="200"/>
              </a:spcAft>
              <a:buClr>
                <a:schemeClr val="tx1"/>
              </a:buClr>
              <a:buSzPct val="80000"/>
              <a:buFont typeface="+mj-lt"/>
              <a:buAutoNum type="arabicPeriod"/>
              <a:defRPr sz="1800" b="0" i="1" spc="10"/>
            </a:lvl3pPr>
            <a:lvl4pPr marL="896112" indent="-342900">
              <a:lnSpc>
                <a:spcPct val="95000"/>
              </a:lnSpc>
              <a:spcBef>
                <a:spcPts val="1400"/>
              </a:spcBef>
              <a:spcAft>
                <a:spcPts val="200"/>
              </a:spcAft>
              <a:buClr>
                <a:schemeClr val="tx1"/>
              </a:buClr>
              <a:buSzPct val="80000"/>
              <a:buFont typeface="+mj-lt"/>
              <a:buAutoNum type="arabicPeriod"/>
              <a:defRPr sz="1800" b="0" i="1" spc="10"/>
            </a:lvl4pPr>
            <a:lvl5pPr marL="1170432" indent="-342900">
              <a:lnSpc>
                <a:spcPct val="95000"/>
              </a:lnSpc>
              <a:spcBef>
                <a:spcPts val="1400"/>
              </a:spcBef>
              <a:spcAft>
                <a:spcPts val="200"/>
              </a:spcAft>
              <a:buClr>
                <a:schemeClr val="tx1"/>
              </a:buClr>
              <a:buSzPct val="80000"/>
              <a:buFont typeface="+mj-lt"/>
              <a:buAutoNum type="arabicPeriod"/>
              <a:defRPr sz="1800" b="0" i="1" spc="1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17">
            <a:extLst>
              <a:ext uri="{FF2B5EF4-FFF2-40B4-BE49-F238E27FC236}">
                <a16:creationId xmlns:a16="http://schemas.microsoft.com/office/drawing/2014/main" id="{A15E383E-C520-1BA1-BE3F-2A959DA36F89}"/>
              </a:ext>
            </a:extLst>
          </p:cNvPr>
          <p:cNvSpPr>
            <a:spLocks noGrp="1"/>
          </p:cNvSpPr>
          <p:nvPr>
            <p:ph type="ftr" sz="quarter" idx="10"/>
          </p:nvPr>
        </p:nvSpPr>
        <p:spPr>
          <a:xfrm>
            <a:off x="5559551" y="548641"/>
            <a:ext cx="4963797" cy="365124"/>
          </a:xfrm>
          <a:prstGeom prst="rect">
            <a:avLst/>
          </a:prstGeom>
        </p:spPr>
        <p:txBody>
          <a:bodyPr/>
          <a:lstStyle/>
          <a:p>
            <a:r>
              <a:rPr lang="en-US" dirty="0"/>
              <a:t>Presentation Title</a:t>
            </a:r>
          </a:p>
        </p:txBody>
      </p:sp>
      <p:sp>
        <p:nvSpPr>
          <p:cNvPr id="9" name="Slide Number Placeholder 18">
            <a:extLst>
              <a:ext uri="{FF2B5EF4-FFF2-40B4-BE49-F238E27FC236}">
                <a16:creationId xmlns:a16="http://schemas.microsoft.com/office/drawing/2014/main" id="{DE184228-F96A-8FDA-29E0-3294CED95CC9}"/>
              </a:ext>
            </a:extLst>
          </p:cNvPr>
          <p:cNvSpPr>
            <a:spLocks noGrp="1"/>
          </p:cNvSpPr>
          <p:nvPr>
            <p:ph type="sldNum" sz="quarter" idx="11"/>
          </p:nvPr>
        </p:nvSpPr>
        <p:spPr>
          <a:xfrm>
            <a:off x="11152940" y="548640"/>
            <a:ext cx="547648" cy="365126"/>
          </a:xfrm>
          <a:prstGeom prst="rect">
            <a:avLst/>
          </a:prstGeom>
        </p:spPr>
        <p:txBody>
          <a:bodyPr/>
          <a:lstStyle/>
          <a:p>
            <a:fld id="{4FAB73BC-B049-4115-A692-8D63A059BFB8}" type="slidenum">
              <a:rPr lang="en-US" smtClean="0"/>
              <a:pPr/>
              <a:t>‹#›</a:t>
            </a:fld>
            <a:endParaRPr lang="en-US" dirty="0"/>
          </a:p>
        </p:txBody>
      </p:sp>
      <p:sp>
        <p:nvSpPr>
          <p:cNvPr id="3" name="Content Placeholder 2"/>
          <p:cNvSpPr>
            <a:spLocks noGrp="1"/>
          </p:cNvSpPr>
          <p:nvPr>
            <p:ph idx="1" hasCustomPrompt="1"/>
          </p:nvPr>
        </p:nvSpPr>
        <p:spPr>
          <a:xfrm>
            <a:off x="5543551" y="3069769"/>
            <a:ext cx="5961888" cy="3620282"/>
          </a:xfrm>
        </p:spPr>
        <p:txBody>
          <a:bodyPr lIns="0" tIns="0" rIns="0" bIns="0">
            <a:normAutofit/>
          </a:bodyPr>
          <a:lstStyle>
            <a:lvl1pPr marL="0" indent="0">
              <a:lnSpc>
                <a:spcPct val="85000"/>
              </a:lnSpc>
              <a:buClr>
                <a:schemeClr val="accent1"/>
              </a:buClr>
              <a:buFont typeface="Arial" panose="020B0604020202020204" pitchFamily="34" charset="0"/>
              <a:buNone/>
              <a:defRPr sz="1800" b="1" i="0" spc="10"/>
            </a:lvl1pPr>
            <a:lvl2pPr marL="0" indent="0">
              <a:lnSpc>
                <a:spcPct val="85000"/>
              </a:lnSpc>
              <a:spcBef>
                <a:spcPts val="1400"/>
              </a:spcBef>
              <a:spcAft>
                <a:spcPts val="200"/>
              </a:spcAft>
              <a:buClr>
                <a:schemeClr val="tx1"/>
              </a:buClr>
              <a:buSzPct val="80000"/>
              <a:buFont typeface="Courier New" panose="02070309020205020404" pitchFamily="49" charset="0"/>
              <a:buNone/>
              <a:defRPr sz="1800" b="0" i="1" spc="10"/>
            </a:lvl2pPr>
            <a:lvl3pPr marL="182880" indent="-182880">
              <a:lnSpc>
                <a:spcPct val="85000"/>
              </a:lnSpc>
              <a:spcBef>
                <a:spcPts val="1400"/>
              </a:spcBef>
              <a:spcAft>
                <a:spcPts val="200"/>
              </a:spcAft>
              <a:buClr>
                <a:schemeClr val="tx1"/>
              </a:buClr>
              <a:buSzPct val="80000"/>
              <a:buFont typeface="Courier New" panose="02070309020205020404" pitchFamily="49" charset="0"/>
              <a:buChar char="o"/>
              <a:defRPr sz="1800" b="0" i="1" spc="10"/>
            </a:lvl3pPr>
            <a:lvl4pPr marL="365760" indent="-182880">
              <a:lnSpc>
                <a:spcPct val="85000"/>
              </a:lnSpc>
              <a:spcBef>
                <a:spcPts val="1400"/>
              </a:spcBef>
              <a:spcAft>
                <a:spcPts val="200"/>
              </a:spcAft>
              <a:buClr>
                <a:schemeClr val="tx1"/>
              </a:buClr>
              <a:buSzPct val="80000"/>
              <a:buFont typeface="Courier New" panose="02070309020205020404" pitchFamily="49" charset="0"/>
              <a:buChar char="o"/>
              <a:defRPr sz="1800" b="0" i="1" spc="10"/>
            </a:lvl4pPr>
            <a:lvl5pPr marL="548640" indent="-182880">
              <a:lnSpc>
                <a:spcPct val="85000"/>
              </a:lnSpc>
              <a:spcBef>
                <a:spcPts val="1400"/>
              </a:spcBef>
              <a:spcAft>
                <a:spcPts val="200"/>
              </a:spcAft>
              <a:buClr>
                <a:schemeClr val="tx1"/>
              </a:buClr>
              <a:buSzPct val="80000"/>
              <a:buFont typeface="Courier New" panose="02070309020205020404" pitchFamily="49" charset="0"/>
              <a:buChar char="o"/>
              <a:defRPr sz="1800" b="0" i="1" spc="1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Graphic 3">
            <a:extLst>
              <a:ext uri="{FF2B5EF4-FFF2-40B4-BE49-F238E27FC236}">
                <a16:creationId xmlns:a16="http://schemas.microsoft.com/office/drawing/2014/main" id="{50E193BB-0F15-7453-7988-91A963380E5B}"/>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685802" y="1936019"/>
            <a:ext cx="686688" cy="914400"/>
          </a:xfrm>
          <a:prstGeom prst="rect">
            <a:avLst/>
          </a:prstGeom>
        </p:spPr>
      </p:pic>
      <p:pic>
        <p:nvPicPr>
          <p:cNvPr id="6" name="Graphic 5">
            <a:extLst>
              <a:ext uri="{FF2B5EF4-FFF2-40B4-BE49-F238E27FC236}">
                <a16:creationId xmlns:a16="http://schemas.microsoft.com/office/drawing/2014/main" id="{4363D014-0E40-334F-3012-E656AF639605}"/>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5559551" y="1936019"/>
            <a:ext cx="928915" cy="914400"/>
          </a:xfrm>
          <a:prstGeom prst="rect">
            <a:avLst/>
          </a:prstGeom>
        </p:spPr>
      </p:pic>
    </p:spTree>
    <p:extLst>
      <p:ext uri="{BB962C8B-B14F-4D97-AF65-F5344CB8AC3E}">
        <p14:creationId xmlns:p14="http://schemas.microsoft.com/office/powerpoint/2010/main" val="1718293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and Content 1">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55983"/>
            <a:ext cx="4791270" cy="1548882"/>
          </a:xfrm>
        </p:spPr>
        <p:txBody>
          <a:bodyPr lIns="0" tIns="0" rIns="0" bIns="0" anchor="ctr" anchorCtr="0"/>
          <a:lstStyle>
            <a:lvl1pPr>
              <a:lnSpc>
                <a:spcPts val="3000"/>
              </a:lnSpc>
              <a:defRPr sz="2400" cap="all" spc="100" baseline="0"/>
            </a:lvl1pPr>
          </a:lstStyle>
          <a:p>
            <a:r>
              <a:rPr lang="en-US" dirty="0"/>
              <a:t>Click to add title</a:t>
            </a:r>
          </a:p>
        </p:txBody>
      </p:sp>
      <p:sp>
        <p:nvSpPr>
          <p:cNvPr id="16" name="Picture Placeholder 15">
            <a:extLst>
              <a:ext uri="{FF2B5EF4-FFF2-40B4-BE49-F238E27FC236}">
                <a16:creationId xmlns:a16="http://schemas.microsoft.com/office/drawing/2014/main" id="{E1B34FC9-FE99-8056-8D60-5D32CD63CF9C}"/>
              </a:ext>
            </a:extLst>
          </p:cNvPr>
          <p:cNvSpPr>
            <a:spLocks noGrp="1"/>
          </p:cNvSpPr>
          <p:nvPr>
            <p:ph type="pic" sz="quarter" idx="13"/>
          </p:nvPr>
        </p:nvSpPr>
        <p:spPr>
          <a:xfrm>
            <a:off x="0" y="1725768"/>
            <a:ext cx="4594225" cy="4514850"/>
          </a:xfrm>
        </p:spPr>
        <p:txBody>
          <a:bodyPr/>
          <a:lstStyle>
            <a:lvl1pPr marL="0" indent="0" algn="ctr">
              <a:buNone/>
              <a:defRPr/>
            </a:lvl1pPr>
          </a:lstStyle>
          <a:p>
            <a:pPr marL="0" marR="0" lvl="0" indent="0" algn="ctr" defTabSz="914400" rtl="0" eaLnBrk="1" fontAlgn="auto" latinLnBrk="0" hangingPunct="1">
              <a:lnSpc>
                <a:spcPct val="95000"/>
              </a:lnSpc>
              <a:spcBef>
                <a:spcPts val="1400"/>
              </a:spcBef>
              <a:spcAft>
                <a:spcPts val="200"/>
              </a:spcAft>
              <a:buClr>
                <a:schemeClr val="accent1"/>
              </a:buClr>
              <a:buSzPct val="80000"/>
              <a:buFont typeface="Arial" pitchFamily="34" charset="0"/>
              <a:buNone/>
              <a:tabLst/>
              <a:defRPr/>
            </a:pPr>
            <a:r>
              <a:rPr lang="en-US"/>
              <a:t>Click icon to add picture</a:t>
            </a:r>
            <a:endParaRPr lang="en-US" dirty="0"/>
          </a:p>
        </p:txBody>
      </p:sp>
      <p:sp>
        <p:nvSpPr>
          <p:cNvPr id="8" name="Footer Placeholder 17">
            <a:extLst>
              <a:ext uri="{FF2B5EF4-FFF2-40B4-BE49-F238E27FC236}">
                <a16:creationId xmlns:a16="http://schemas.microsoft.com/office/drawing/2014/main" id="{A15E383E-C520-1BA1-BE3F-2A959DA36F89}"/>
              </a:ext>
            </a:extLst>
          </p:cNvPr>
          <p:cNvSpPr>
            <a:spLocks noGrp="1"/>
          </p:cNvSpPr>
          <p:nvPr>
            <p:ph type="ftr" sz="quarter" idx="10"/>
          </p:nvPr>
        </p:nvSpPr>
        <p:spPr>
          <a:xfrm>
            <a:off x="5559551" y="548641"/>
            <a:ext cx="4963797" cy="365124"/>
          </a:xfrm>
          <a:prstGeom prst="rect">
            <a:avLst/>
          </a:prstGeom>
        </p:spPr>
        <p:txBody>
          <a:bodyPr/>
          <a:lstStyle/>
          <a:p>
            <a:r>
              <a:rPr lang="en-US" dirty="0"/>
              <a:t>Presentation Title</a:t>
            </a:r>
          </a:p>
        </p:txBody>
      </p:sp>
      <p:sp>
        <p:nvSpPr>
          <p:cNvPr id="9" name="Slide Number Placeholder 18">
            <a:extLst>
              <a:ext uri="{FF2B5EF4-FFF2-40B4-BE49-F238E27FC236}">
                <a16:creationId xmlns:a16="http://schemas.microsoft.com/office/drawing/2014/main" id="{DE184228-F96A-8FDA-29E0-3294CED95CC9}"/>
              </a:ext>
            </a:extLst>
          </p:cNvPr>
          <p:cNvSpPr>
            <a:spLocks noGrp="1"/>
          </p:cNvSpPr>
          <p:nvPr>
            <p:ph type="sldNum" sz="quarter" idx="11"/>
          </p:nvPr>
        </p:nvSpPr>
        <p:spPr>
          <a:xfrm>
            <a:off x="11152940" y="548640"/>
            <a:ext cx="547648" cy="365126"/>
          </a:xfrm>
          <a:prstGeom prst="rect">
            <a:avLst/>
          </a:prstGeom>
        </p:spPr>
        <p:txBody>
          <a:bodyPr/>
          <a:lstStyle/>
          <a:p>
            <a:fld id="{4FAB73BC-B049-4115-A692-8D63A059BFB8}" type="slidenum">
              <a:rPr lang="en-US" smtClean="0"/>
              <a:pPr/>
              <a:t>‹#›</a:t>
            </a:fld>
            <a:endParaRPr lang="en-US" dirty="0"/>
          </a:p>
        </p:txBody>
      </p:sp>
      <p:sp>
        <p:nvSpPr>
          <p:cNvPr id="14" name="Content Placeholder 13">
            <a:extLst>
              <a:ext uri="{FF2B5EF4-FFF2-40B4-BE49-F238E27FC236}">
                <a16:creationId xmlns:a16="http://schemas.microsoft.com/office/drawing/2014/main" id="{495402DD-E30A-09EC-1E48-03EB7AD8D15B}"/>
              </a:ext>
            </a:extLst>
          </p:cNvPr>
          <p:cNvSpPr>
            <a:spLocks noGrp="1"/>
          </p:cNvSpPr>
          <p:nvPr>
            <p:ph sz="quarter" idx="12" hasCustomPrompt="1"/>
          </p:nvPr>
        </p:nvSpPr>
        <p:spPr>
          <a:xfrm>
            <a:off x="5559425" y="1725768"/>
            <a:ext cx="6140450" cy="4403725"/>
          </a:xfrm>
        </p:spPr>
        <p:txBody>
          <a:bodyPr>
            <a:normAutofit/>
          </a:bodyPr>
          <a:lstStyle>
            <a:lvl1pPr marL="0" indent="0">
              <a:lnSpc>
                <a:spcPct val="120000"/>
              </a:lnSpc>
              <a:spcBef>
                <a:spcPts val="1400"/>
              </a:spcBef>
              <a:spcAft>
                <a:spcPts val="200"/>
              </a:spcAft>
              <a:buNone/>
              <a:defRPr sz="2400"/>
            </a:lvl1pPr>
            <a:lvl2pPr marL="274320" indent="0">
              <a:lnSpc>
                <a:spcPct val="120000"/>
              </a:lnSpc>
              <a:spcBef>
                <a:spcPts val="1400"/>
              </a:spcBef>
              <a:spcAft>
                <a:spcPts val="200"/>
              </a:spcAft>
              <a:buNone/>
              <a:defRPr sz="2000"/>
            </a:lvl2pPr>
            <a:lvl3pPr marL="548640" indent="0">
              <a:lnSpc>
                <a:spcPct val="120000"/>
              </a:lnSpc>
              <a:spcBef>
                <a:spcPts val="1400"/>
              </a:spcBef>
              <a:spcAft>
                <a:spcPts val="200"/>
              </a:spcAft>
              <a:buNone/>
              <a:defRPr sz="1800"/>
            </a:lvl3pPr>
            <a:lvl4pPr marL="822960" indent="0">
              <a:lnSpc>
                <a:spcPct val="120000"/>
              </a:lnSpc>
              <a:spcBef>
                <a:spcPts val="1400"/>
              </a:spcBef>
              <a:spcAft>
                <a:spcPts val="200"/>
              </a:spcAft>
              <a:buNone/>
              <a:defRPr sz="1800"/>
            </a:lvl4pPr>
            <a:lvl5pPr marL="1097280" indent="0">
              <a:lnSpc>
                <a:spcPct val="120000"/>
              </a:lnSpc>
              <a:spcBef>
                <a:spcPts val="1400"/>
              </a:spcBef>
              <a:spcAft>
                <a:spcPts val="200"/>
              </a:spcAft>
              <a:buNone/>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44239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and Content">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55983"/>
            <a:ext cx="4791270" cy="1548882"/>
          </a:xfrm>
        </p:spPr>
        <p:txBody>
          <a:bodyPr lIns="0" tIns="0" rIns="0" bIns="0" anchor="ctr" anchorCtr="0"/>
          <a:lstStyle>
            <a:lvl1pPr>
              <a:lnSpc>
                <a:spcPts val="3000"/>
              </a:lnSpc>
              <a:defRPr sz="2400" cap="all" spc="100" baseline="0"/>
            </a:lvl1pPr>
          </a:lstStyle>
          <a:p>
            <a:r>
              <a:rPr lang="en-US" dirty="0"/>
              <a:t>Click to add title</a:t>
            </a:r>
          </a:p>
        </p:txBody>
      </p:sp>
      <p:sp>
        <p:nvSpPr>
          <p:cNvPr id="6" name="Table Placeholder 5">
            <a:extLst>
              <a:ext uri="{FF2B5EF4-FFF2-40B4-BE49-F238E27FC236}">
                <a16:creationId xmlns:a16="http://schemas.microsoft.com/office/drawing/2014/main" id="{82EB7A1D-CF09-F682-A8B7-61DEFD302841}"/>
              </a:ext>
            </a:extLst>
          </p:cNvPr>
          <p:cNvSpPr>
            <a:spLocks noGrp="1"/>
          </p:cNvSpPr>
          <p:nvPr>
            <p:ph type="tbl" sz="quarter" idx="13"/>
          </p:nvPr>
        </p:nvSpPr>
        <p:spPr>
          <a:xfrm>
            <a:off x="639763" y="2078038"/>
            <a:ext cx="6905625" cy="4148137"/>
          </a:xfrm>
        </p:spPr>
        <p:txBody>
          <a:bodyPr/>
          <a:lstStyle>
            <a:lvl1pPr marL="0" indent="0" algn="ctr">
              <a:buNone/>
              <a:defRPr/>
            </a:lvl1pPr>
          </a:lstStyle>
          <a:p>
            <a:pPr marL="0" marR="0" lvl="0" indent="0" algn="ctr" defTabSz="914400" rtl="0" eaLnBrk="1" fontAlgn="auto" latinLnBrk="0" hangingPunct="1">
              <a:lnSpc>
                <a:spcPct val="95000"/>
              </a:lnSpc>
              <a:spcBef>
                <a:spcPts val="1400"/>
              </a:spcBef>
              <a:spcAft>
                <a:spcPts val="200"/>
              </a:spcAft>
              <a:buClr>
                <a:schemeClr val="accent1"/>
              </a:buClr>
              <a:buSzPct val="80000"/>
              <a:buFont typeface="Arial" pitchFamily="34" charset="0"/>
              <a:buNone/>
              <a:tabLst/>
              <a:defRPr/>
            </a:pPr>
            <a:r>
              <a:rPr lang="en-US"/>
              <a:t>Click icon to add table</a:t>
            </a:r>
            <a:endParaRPr lang="en-US" dirty="0"/>
          </a:p>
        </p:txBody>
      </p:sp>
      <p:sp>
        <p:nvSpPr>
          <p:cNvPr id="8" name="Footer Placeholder 17">
            <a:extLst>
              <a:ext uri="{FF2B5EF4-FFF2-40B4-BE49-F238E27FC236}">
                <a16:creationId xmlns:a16="http://schemas.microsoft.com/office/drawing/2014/main" id="{A15E383E-C520-1BA1-BE3F-2A959DA36F89}"/>
              </a:ext>
            </a:extLst>
          </p:cNvPr>
          <p:cNvSpPr>
            <a:spLocks noGrp="1"/>
          </p:cNvSpPr>
          <p:nvPr>
            <p:ph type="ftr" sz="quarter" idx="10"/>
          </p:nvPr>
        </p:nvSpPr>
        <p:spPr>
          <a:xfrm>
            <a:off x="5559551" y="548641"/>
            <a:ext cx="4963797" cy="365124"/>
          </a:xfrm>
          <a:prstGeom prst="rect">
            <a:avLst/>
          </a:prstGeom>
        </p:spPr>
        <p:txBody>
          <a:bodyPr/>
          <a:lstStyle/>
          <a:p>
            <a:r>
              <a:rPr lang="en-US" dirty="0"/>
              <a:t>Presentation Title</a:t>
            </a:r>
          </a:p>
        </p:txBody>
      </p:sp>
      <p:sp>
        <p:nvSpPr>
          <p:cNvPr id="9" name="Slide Number Placeholder 18">
            <a:extLst>
              <a:ext uri="{FF2B5EF4-FFF2-40B4-BE49-F238E27FC236}">
                <a16:creationId xmlns:a16="http://schemas.microsoft.com/office/drawing/2014/main" id="{DE184228-F96A-8FDA-29E0-3294CED95CC9}"/>
              </a:ext>
            </a:extLst>
          </p:cNvPr>
          <p:cNvSpPr>
            <a:spLocks noGrp="1"/>
          </p:cNvSpPr>
          <p:nvPr>
            <p:ph type="sldNum" sz="quarter" idx="11"/>
          </p:nvPr>
        </p:nvSpPr>
        <p:spPr>
          <a:xfrm>
            <a:off x="11152940" y="548640"/>
            <a:ext cx="547648" cy="365126"/>
          </a:xfrm>
          <a:prstGeom prst="rect">
            <a:avLst/>
          </a:prstGeom>
        </p:spPr>
        <p:txBody>
          <a:bodyPr/>
          <a:lstStyle/>
          <a:p>
            <a:fld id="{4FAB73BC-B049-4115-A692-8D63A059BFB8}" type="slidenum">
              <a:rPr lang="en-US" smtClean="0"/>
              <a:pPr/>
              <a:t>‹#›</a:t>
            </a:fld>
            <a:endParaRPr lang="en-US" dirty="0"/>
          </a:p>
        </p:txBody>
      </p:sp>
      <p:sp>
        <p:nvSpPr>
          <p:cNvPr id="14" name="Content Placeholder 13">
            <a:extLst>
              <a:ext uri="{FF2B5EF4-FFF2-40B4-BE49-F238E27FC236}">
                <a16:creationId xmlns:a16="http://schemas.microsoft.com/office/drawing/2014/main" id="{495402DD-E30A-09EC-1E48-03EB7AD8D15B}"/>
              </a:ext>
            </a:extLst>
          </p:cNvPr>
          <p:cNvSpPr>
            <a:spLocks noGrp="1"/>
          </p:cNvSpPr>
          <p:nvPr>
            <p:ph sz="quarter" idx="12" hasCustomPrompt="1"/>
          </p:nvPr>
        </p:nvSpPr>
        <p:spPr>
          <a:xfrm>
            <a:off x="8041135" y="2078598"/>
            <a:ext cx="3610541" cy="4147577"/>
          </a:xfrm>
        </p:spPr>
        <p:txBody>
          <a:bodyPr>
            <a:normAutofit/>
          </a:bodyPr>
          <a:lstStyle>
            <a:lvl1pPr marL="182880" indent="-182880">
              <a:lnSpc>
                <a:spcPct val="95000"/>
              </a:lnSpc>
              <a:spcBef>
                <a:spcPts val="1400"/>
              </a:spcBef>
              <a:spcAft>
                <a:spcPts val="200"/>
              </a:spcAft>
              <a:buFont typeface="Courier New" panose="02070309020205020404" pitchFamily="49" charset="0"/>
              <a:buChar char="o"/>
              <a:defRPr sz="1800"/>
            </a:lvl1pPr>
            <a:lvl2pPr marL="560070" indent="-182880">
              <a:lnSpc>
                <a:spcPct val="95000"/>
              </a:lnSpc>
              <a:spcBef>
                <a:spcPts val="1400"/>
              </a:spcBef>
              <a:spcAft>
                <a:spcPts val="200"/>
              </a:spcAft>
              <a:buFont typeface="Courier New" panose="02070309020205020404" pitchFamily="49" charset="0"/>
              <a:buChar char="o"/>
              <a:defRPr sz="1800"/>
            </a:lvl2pPr>
            <a:lvl3pPr marL="834390" indent="-182880">
              <a:lnSpc>
                <a:spcPct val="95000"/>
              </a:lnSpc>
              <a:spcBef>
                <a:spcPts val="1400"/>
              </a:spcBef>
              <a:spcAft>
                <a:spcPts val="200"/>
              </a:spcAft>
              <a:buFont typeface="Courier New" panose="02070309020205020404" pitchFamily="49" charset="0"/>
              <a:buChar char="o"/>
              <a:defRPr sz="1800"/>
            </a:lvl3pPr>
            <a:lvl4pPr marL="1108710" indent="-182880">
              <a:lnSpc>
                <a:spcPct val="95000"/>
              </a:lnSpc>
              <a:spcBef>
                <a:spcPts val="1400"/>
              </a:spcBef>
              <a:spcAft>
                <a:spcPts val="200"/>
              </a:spcAft>
              <a:buFont typeface="Courier New" panose="02070309020205020404" pitchFamily="49" charset="0"/>
              <a:buChar char="o"/>
              <a:defRPr sz="1800"/>
            </a:lvl4pPr>
            <a:lvl5pPr marL="1383030" indent="-182880">
              <a:lnSpc>
                <a:spcPct val="95000"/>
              </a:lnSpc>
              <a:spcBef>
                <a:spcPts val="1400"/>
              </a:spcBef>
              <a:spcAft>
                <a:spcPts val="200"/>
              </a:spcAft>
              <a:buFont typeface="Courier New" panose="02070309020205020404" pitchFamily="49" charset="0"/>
              <a:buChar char="o"/>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923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548640"/>
            <a:ext cx="4480560" cy="2806065"/>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85799" y="3480315"/>
            <a:ext cx="10887075" cy="32843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21F9540C-A13D-AA93-AF73-61FAD14B9A8D}"/>
              </a:ext>
            </a:extLst>
          </p:cNvPr>
          <p:cNvCxnSpPr>
            <a:cxnSpLocks/>
          </p:cNvCxnSpPr>
          <p:nvPr userDrawn="1"/>
        </p:nvCxnSpPr>
        <p:spPr>
          <a:xfrm>
            <a:off x="5543550" y="981438"/>
            <a:ext cx="6029325" cy="0"/>
          </a:xfrm>
          <a:prstGeom prst="line">
            <a:avLst/>
          </a:prstGeom>
          <a:ln w="22225"/>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41" r:id="rId1"/>
    <p:sldLayoutId id="2147483842" r:id="rId2"/>
    <p:sldLayoutId id="2147483889" r:id="rId3"/>
    <p:sldLayoutId id="2147483856" r:id="rId4"/>
    <p:sldLayoutId id="2147483890" r:id="rId5"/>
    <p:sldLayoutId id="2147483891" r:id="rId6"/>
    <p:sldLayoutId id="2147483892" r:id="rId7"/>
    <p:sldLayoutId id="2147483893" r:id="rId8"/>
    <p:sldLayoutId id="2147483894" r:id="rId9"/>
    <p:sldLayoutId id="2147483895" r:id="rId10"/>
    <p:sldLayoutId id="2147483896" r:id="rId11"/>
    <p:sldLayoutId id="2147483897" r:id="rId12"/>
    <p:sldLayoutId id="2147483866" r:id="rId13"/>
    <p:sldLayoutId id="2147483846" r:id="rId14"/>
    <p:sldLayoutId id="2147483847" r:id="rId15"/>
  </p:sldLayoutIdLst>
  <p:hf hdr="0" ftr="0" dt="0"/>
  <p:txStyles>
    <p:titleStyle>
      <a:lvl1pPr algn="l" defTabSz="914400" rtl="0" eaLnBrk="1" latinLnBrk="0" hangingPunct="1">
        <a:lnSpc>
          <a:spcPts val="3600"/>
        </a:lnSpc>
        <a:spcBef>
          <a:spcPct val="0"/>
        </a:spcBef>
        <a:buNone/>
        <a:defRPr sz="3000" kern="1200" cap="all" spc="100" baseline="0">
          <a:solidFill>
            <a:schemeClr val="bg2">
              <a:lumMod val="25000"/>
            </a:schemeClr>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hyperlink" Target="https://iaap-journals.onlinelibrary.wiley.com/doi/epdf/10.1111/apps.12435"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www.frontiersin.org/journals/psychiatry/articles/10.3389/fpsyt.2021.719125/full"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hyperlink" Target="https://www.mdpi.com/2079-9292/11/7/1111" TargetMode="External"/><Relationship Id="rId4" Type="http://schemas.openxmlformats.org/officeDocument/2006/relationships/hyperlink" Target="https://www.frontiersin.org/articles/10.3389/fdata.2020.00015/ful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15876-1647-BBF5-E1EB-D56D4C2D0688}"/>
              </a:ext>
            </a:extLst>
          </p:cNvPr>
          <p:cNvSpPr>
            <a:spLocks noGrp="1"/>
          </p:cNvSpPr>
          <p:nvPr>
            <p:ph type="ctrTitle"/>
          </p:nvPr>
        </p:nvSpPr>
        <p:spPr>
          <a:xfrm>
            <a:off x="784102" y="2463284"/>
            <a:ext cx="10722095" cy="3760233"/>
          </a:xfrm>
        </p:spPr>
        <p:txBody>
          <a:bodyPr anchor="b"/>
          <a:lstStyle/>
          <a:p>
            <a:r>
              <a:rPr lang="en-US" sz="5400" dirty="0"/>
              <a:t>Predicting Likelihood of Depression and depression symptomatology</a:t>
            </a:r>
            <a:br>
              <a:rPr lang="en-US" sz="5400" dirty="0"/>
            </a:br>
            <a:r>
              <a:rPr lang="en-US" sz="5400" dirty="0"/>
              <a:t>using Machine Learning</a:t>
            </a:r>
          </a:p>
        </p:txBody>
      </p:sp>
    </p:spTree>
    <p:extLst>
      <p:ext uri="{BB962C8B-B14F-4D97-AF65-F5344CB8AC3E}">
        <p14:creationId xmlns:p14="http://schemas.microsoft.com/office/powerpoint/2010/main" val="38521566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14BAF-F6C3-42A5-447C-2D0D61FAE558}"/>
              </a:ext>
            </a:extLst>
          </p:cNvPr>
          <p:cNvSpPr>
            <a:spLocks noGrp="1"/>
          </p:cNvSpPr>
          <p:nvPr>
            <p:ph type="title"/>
          </p:nvPr>
        </p:nvSpPr>
        <p:spPr>
          <a:xfrm>
            <a:off x="685800" y="55983"/>
            <a:ext cx="4791270" cy="1548882"/>
          </a:xfrm>
        </p:spPr>
        <p:txBody>
          <a:bodyPr/>
          <a:lstStyle/>
          <a:p>
            <a:r>
              <a:rPr lang="en-US" dirty="0"/>
              <a:t>Machine Learning (ML)</a:t>
            </a:r>
          </a:p>
        </p:txBody>
      </p:sp>
      <p:sp>
        <p:nvSpPr>
          <p:cNvPr id="3" name="Slide Number Placeholder 2">
            <a:extLst>
              <a:ext uri="{FF2B5EF4-FFF2-40B4-BE49-F238E27FC236}">
                <a16:creationId xmlns:a16="http://schemas.microsoft.com/office/drawing/2014/main" id="{6F7277E0-3CF4-115E-A70A-E5643EE46E70}"/>
              </a:ext>
            </a:extLst>
          </p:cNvPr>
          <p:cNvSpPr>
            <a:spLocks noGrp="1"/>
          </p:cNvSpPr>
          <p:nvPr>
            <p:ph type="sldNum" sz="quarter" idx="11"/>
          </p:nvPr>
        </p:nvSpPr>
        <p:spPr>
          <a:xfrm>
            <a:off x="11152940" y="548640"/>
            <a:ext cx="547648" cy="365126"/>
          </a:xfrm>
        </p:spPr>
        <p:txBody>
          <a:bodyPr/>
          <a:lstStyle/>
          <a:p>
            <a:fld id="{4FAB73BC-B049-4115-A692-8D63A059BFB8}" type="slidenum">
              <a:rPr lang="en-US" smtClean="0"/>
              <a:pPr/>
              <a:t>10</a:t>
            </a:fld>
            <a:endParaRPr lang="en-US" dirty="0"/>
          </a:p>
        </p:txBody>
      </p:sp>
      <p:sp>
        <p:nvSpPr>
          <p:cNvPr id="4" name="Content Placeholder 3">
            <a:extLst>
              <a:ext uri="{FF2B5EF4-FFF2-40B4-BE49-F238E27FC236}">
                <a16:creationId xmlns:a16="http://schemas.microsoft.com/office/drawing/2014/main" id="{76CAF613-8B80-1E31-AA24-6103724CBB3F}"/>
              </a:ext>
            </a:extLst>
          </p:cNvPr>
          <p:cNvSpPr>
            <a:spLocks noGrp="1"/>
          </p:cNvSpPr>
          <p:nvPr>
            <p:ph sz="quarter" idx="12"/>
          </p:nvPr>
        </p:nvSpPr>
        <p:spPr>
          <a:xfrm>
            <a:off x="685800" y="1246909"/>
            <a:ext cx="11014788" cy="5273964"/>
          </a:xfrm>
        </p:spPr>
        <p:txBody>
          <a:bodyPr>
            <a:normAutofit/>
          </a:bodyPr>
          <a:lstStyle/>
          <a:p>
            <a:r>
              <a:rPr lang="en-US" dirty="0"/>
              <a:t>This involves utilizing various ML algorithms to predict depression based on diverse dataset.</a:t>
            </a:r>
          </a:p>
          <a:p>
            <a:r>
              <a:rPr lang="en-US" dirty="0"/>
              <a:t>Datasets can include surveys, questionnaires, or even datasets extracted from the use of other algorithms or techniques such as health data from digital screening.</a:t>
            </a:r>
          </a:p>
          <a:p>
            <a:r>
              <a:rPr lang="en-US" dirty="0"/>
              <a:t>There are a number of different types of machine learning models, each with particular strengths and weaknesses based on the aim for the application of the model.</a:t>
            </a:r>
          </a:p>
          <a:p>
            <a:r>
              <a:rPr lang="en-US" dirty="0"/>
              <a:t>Provides scalability and efficiency but may lack the personalized touch of clinician-administered assessments.</a:t>
            </a:r>
          </a:p>
          <a:p>
            <a:endParaRPr lang="en-US" dirty="0"/>
          </a:p>
        </p:txBody>
      </p:sp>
    </p:spTree>
    <p:extLst>
      <p:ext uri="{BB962C8B-B14F-4D97-AF65-F5344CB8AC3E}">
        <p14:creationId xmlns:p14="http://schemas.microsoft.com/office/powerpoint/2010/main" val="3156549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14BAF-F6C3-42A5-447C-2D0D61FAE558}"/>
              </a:ext>
            </a:extLst>
          </p:cNvPr>
          <p:cNvSpPr>
            <a:spLocks noGrp="1"/>
          </p:cNvSpPr>
          <p:nvPr>
            <p:ph type="title"/>
          </p:nvPr>
        </p:nvSpPr>
        <p:spPr>
          <a:xfrm>
            <a:off x="685800" y="55983"/>
            <a:ext cx="4791270" cy="1548882"/>
          </a:xfrm>
        </p:spPr>
        <p:txBody>
          <a:bodyPr/>
          <a:lstStyle/>
          <a:p>
            <a:r>
              <a:rPr lang="en-US" dirty="0"/>
              <a:t>Machine Learning (ML)</a:t>
            </a:r>
          </a:p>
        </p:txBody>
      </p:sp>
      <p:sp>
        <p:nvSpPr>
          <p:cNvPr id="3" name="Slide Number Placeholder 2">
            <a:extLst>
              <a:ext uri="{FF2B5EF4-FFF2-40B4-BE49-F238E27FC236}">
                <a16:creationId xmlns:a16="http://schemas.microsoft.com/office/drawing/2014/main" id="{6F7277E0-3CF4-115E-A70A-E5643EE46E70}"/>
              </a:ext>
            </a:extLst>
          </p:cNvPr>
          <p:cNvSpPr>
            <a:spLocks noGrp="1"/>
          </p:cNvSpPr>
          <p:nvPr>
            <p:ph type="sldNum" sz="quarter" idx="11"/>
          </p:nvPr>
        </p:nvSpPr>
        <p:spPr>
          <a:xfrm>
            <a:off x="11152940" y="548640"/>
            <a:ext cx="547648" cy="365126"/>
          </a:xfrm>
        </p:spPr>
        <p:txBody>
          <a:bodyPr/>
          <a:lstStyle/>
          <a:p>
            <a:fld id="{4FAB73BC-B049-4115-A692-8D63A059BFB8}" type="slidenum">
              <a:rPr lang="en-US" smtClean="0"/>
              <a:pPr/>
              <a:t>11</a:t>
            </a:fld>
            <a:endParaRPr lang="en-US" dirty="0"/>
          </a:p>
        </p:txBody>
      </p:sp>
      <p:pic>
        <p:nvPicPr>
          <p:cNvPr id="6" name="Picture 5"/>
          <p:cNvPicPr>
            <a:picLocks noChangeAspect="1"/>
          </p:cNvPicPr>
          <p:nvPr/>
        </p:nvPicPr>
        <p:blipFill>
          <a:blip r:embed="rId3"/>
          <a:stretch>
            <a:fillRect/>
          </a:stretch>
        </p:blipFill>
        <p:spPr>
          <a:xfrm>
            <a:off x="2056689" y="1150144"/>
            <a:ext cx="7827143" cy="5248927"/>
          </a:xfrm>
          <a:prstGeom prst="rect">
            <a:avLst/>
          </a:prstGeom>
        </p:spPr>
      </p:pic>
      <p:sp>
        <p:nvSpPr>
          <p:cNvPr id="7" name="TextBox 6"/>
          <p:cNvSpPr txBox="1"/>
          <p:nvPr/>
        </p:nvSpPr>
        <p:spPr>
          <a:xfrm>
            <a:off x="1546613" y="6399071"/>
            <a:ext cx="8847294" cy="646331"/>
          </a:xfrm>
          <a:prstGeom prst="rect">
            <a:avLst/>
          </a:prstGeom>
          <a:noFill/>
        </p:spPr>
        <p:txBody>
          <a:bodyPr wrap="none" rtlCol="0">
            <a:spAutoFit/>
          </a:bodyPr>
          <a:lstStyle/>
          <a:p>
            <a:r>
              <a:rPr lang="en-US" b="1" dirty="0">
                <a:hlinkClick r:id="rId4"/>
              </a:rPr>
              <a:t>https://</a:t>
            </a:r>
            <a:r>
              <a:rPr lang="en-US" b="1" dirty="0" smtClean="0">
                <a:hlinkClick r:id="rId4"/>
              </a:rPr>
              <a:t>iaap-journals.onlinelibrary.wiley.com/doi/epdf/10.1111/apps.12435</a:t>
            </a:r>
            <a:endParaRPr lang="en-US" b="1" dirty="0" smtClean="0"/>
          </a:p>
          <a:p>
            <a:endParaRPr lang="en-US" b="1" dirty="0"/>
          </a:p>
        </p:txBody>
      </p:sp>
    </p:spTree>
    <p:extLst>
      <p:ext uri="{BB962C8B-B14F-4D97-AF65-F5344CB8AC3E}">
        <p14:creationId xmlns:p14="http://schemas.microsoft.com/office/powerpoint/2010/main" val="1919219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6743A5FF-2099-3541-4422-C50D673D474B}"/>
              </a:ext>
            </a:extLst>
          </p:cNvPr>
          <p:cNvSpPr>
            <a:spLocks noGrp="1"/>
          </p:cNvSpPr>
          <p:nvPr>
            <p:ph type="ctrTitle"/>
          </p:nvPr>
        </p:nvSpPr>
        <p:spPr>
          <a:xfrm>
            <a:off x="685800" y="2739961"/>
            <a:ext cx="10820400" cy="3637516"/>
          </a:xfrm>
        </p:spPr>
        <p:txBody>
          <a:bodyPr/>
          <a:lstStyle/>
          <a:p>
            <a:r>
              <a:rPr lang="en-US" dirty="0"/>
              <a:t>Motivation for research in the problem area</a:t>
            </a:r>
          </a:p>
        </p:txBody>
      </p:sp>
      <p:pic>
        <p:nvPicPr>
          <p:cNvPr id="5" name="Picture 4">
            <a:extLst>
              <a:ext uri="{FF2B5EF4-FFF2-40B4-BE49-F238E27FC236}">
                <a16:creationId xmlns:a16="http://schemas.microsoft.com/office/drawing/2014/main" id="{93F6CD33-871E-801C-1DF3-B90F2483C985}"/>
              </a:ext>
            </a:extLst>
          </p:cNvPr>
          <p:cNvPicPr>
            <a:picLocks noChangeAspect="1"/>
          </p:cNvPicPr>
          <p:nvPr/>
        </p:nvPicPr>
        <p:blipFill rotWithShape="1">
          <a:blip r:embed="rId3"/>
          <a:srcRect l="1997"/>
          <a:stretch/>
        </p:blipFill>
        <p:spPr>
          <a:xfrm>
            <a:off x="1001205" y="227355"/>
            <a:ext cx="10189589" cy="2711450"/>
          </a:xfrm>
          <a:prstGeom prst="rect">
            <a:avLst/>
          </a:prstGeom>
          <a:effectLst>
            <a:softEdge rad="63500"/>
          </a:effectLst>
        </p:spPr>
      </p:pic>
    </p:spTree>
    <p:extLst>
      <p:ext uri="{BB962C8B-B14F-4D97-AF65-F5344CB8AC3E}">
        <p14:creationId xmlns:p14="http://schemas.microsoft.com/office/powerpoint/2010/main" val="2460396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F8461-0AD5-65BB-3447-85B3AC6F42CF}"/>
              </a:ext>
            </a:extLst>
          </p:cNvPr>
          <p:cNvSpPr>
            <a:spLocks noGrp="1"/>
          </p:cNvSpPr>
          <p:nvPr>
            <p:ph type="title"/>
          </p:nvPr>
        </p:nvSpPr>
        <p:spPr>
          <a:xfrm>
            <a:off x="685800" y="16795"/>
            <a:ext cx="4791270" cy="1858658"/>
          </a:xfrm>
        </p:spPr>
        <p:txBody>
          <a:bodyPr/>
          <a:lstStyle/>
          <a:p>
            <a:r>
              <a:rPr lang="en-US" dirty="0"/>
              <a:t>Depression in south </a:t>
            </a:r>
            <a:r>
              <a:rPr lang="en-US" dirty="0" err="1"/>
              <a:t>africa</a:t>
            </a:r>
            <a:endParaRPr lang="en-US" dirty="0"/>
          </a:p>
        </p:txBody>
      </p:sp>
      <p:sp>
        <p:nvSpPr>
          <p:cNvPr id="3" name="Slide Number Placeholder 2">
            <a:extLst>
              <a:ext uri="{FF2B5EF4-FFF2-40B4-BE49-F238E27FC236}">
                <a16:creationId xmlns:a16="http://schemas.microsoft.com/office/drawing/2014/main" id="{4F4AC7D6-1BAC-93DF-CC53-1290F0DA3D9C}"/>
              </a:ext>
            </a:extLst>
          </p:cNvPr>
          <p:cNvSpPr>
            <a:spLocks noGrp="1"/>
          </p:cNvSpPr>
          <p:nvPr>
            <p:ph type="sldNum" sz="quarter" idx="11"/>
          </p:nvPr>
        </p:nvSpPr>
        <p:spPr>
          <a:xfrm>
            <a:off x="11152940" y="548640"/>
            <a:ext cx="547648" cy="365126"/>
          </a:xfrm>
        </p:spPr>
        <p:txBody>
          <a:bodyPr/>
          <a:lstStyle/>
          <a:p>
            <a:fld id="{4FAB73BC-B049-4115-A692-8D63A059BFB8}" type="slidenum">
              <a:rPr lang="en-US" smtClean="0"/>
              <a:pPr/>
              <a:t>13</a:t>
            </a:fld>
            <a:endParaRPr lang="en-US" dirty="0"/>
          </a:p>
        </p:txBody>
      </p:sp>
      <p:sp>
        <p:nvSpPr>
          <p:cNvPr id="4" name="Content Placeholder 3">
            <a:extLst>
              <a:ext uri="{FF2B5EF4-FFF2-40B4-BE49-F238E27FC236}">
                <a16:creationId xmlns:a16="http://schemas.microsoft.com/office/drawing/2014/main" id="{FCF5CC4C-8C67-F574-3334-FC87302588DB}"/>
              </a:ext>
            </a:extLst>
          </p:cNvPr>
          <p:cNvSpPr>
            <a:spLocks noGrp="1"/>
          </p:cNvSpPr>
          <p:nvPr>
            <p:ph sz="quarter" idx="12"/>
          </p:nvPr>
        </p:nvSpPr>
        <p:spPr>
          <a:xfrm>
            <a:off x="685800" y="1691530"/>
            <a:ext cx="4791270" cy="3808413"/>
          </a:xfrm>
        </p:spPr>
        <p:txBody>
          <a:bodyPr/>
          <a:lstStyle/>
          <a:p>
            <a:pPr marL="0" marR="0" lvl="0" indent="0" algn="l" defTabSz="914400" rtl="0" eaLnBrk="1" fontAlgn="auto" latinLnBrk="0" hangingPunct="1">
              <a:lnSpc>
                <a:spcPct val="120000"/>
              </a:lnSpc>
              <a:spcBef>
                <a:spcPts val="1400"/>
              </a:spcBef>
              <a:spcAft>
                <a:spcPts val="200"/>
              </a:spcAft>
              <a:buClr>
                <a:srgbClr val="6F6F74"/>
              </a:buClr>
              <a:buSzPct val="80000"/>
              <a:buFont typeface="Arial" panose="020B0604020202020204" pitchFamily="34" charset="0"/>
              <a:buNone/>
              <a:tabLst/>
              <a:defRPr/>
            </a:pPr>
            <a:r>
              <a:rPr kumimoji="0" lang="en-US" sz="2400" b="1" i="0" u="none" strike="noStrike" kern="1200" cap="none" spc="10" normalizeH="0" baseline="0" noProof="0" dirty="0">
                <a:ln>
                  <a:noFill/>
                </a:ln>
                <a:solidFill>
                  <a:srgbClr val="000000"/>
                </a:solidFill>
                <a:effectLst/>
                <a:uLnTx/>
                <a:uFillTx/>
                <a:latin typeface="Century Schoolbook" panose="02040604050505020304"/>
                <a:ea typeface="+mn-ea"/>
                <a:cs typeface="+mn-cs"/>
              </a:rPr>
              <a:t>Prevalence of Depression</a:t>
            </a:r>
          </a:p>
          <a:p>
            <a:r>
              <a:rPr lang="en-US" dirty="0"/>
              <a:t>Depression is a very prevalent and clearly under-diagnosed illness.</a:t>
            </a:r>
          </a:p>
          <a:p>
            <a:r>
              <a:rPr lang="en-US" dirty="0"/>
              <a:t>The increase in the use of Social Media as well as the effects of Covid-19 are only causing this prevalence to rise.</a:t>
            </a:r>
          </a:p>
          <a:p>
            <a:r>
              <a:rPr lang="en-US" dirty="0"/>
              <a:t>Mental Health, specifically in South Africa, is quite under-researched when compared to other countries</a:t>
            </a:r>
            <a:r>
              <a:rPr lang="en-US" dirty="0" smtClean="0"/>
              <a:t>.</a:t>
            </a:r>
          </a:p>
          <a:p>
            <a:r>
              <a:rPr lang="en-US" dirty="0" smtClean="0"/>
              <a:t>Stigma surround depression.</a:t>
            </a:r>
            <a:endParaRPr lang="en-US" dirty="0"/>
          </a:p>
        </p:txBody>
      </p:sp>
      <p:sp>
        <p:nvSpPr>
          <p:cNvPr id="11" name="Content Placeholder 10">
            <a:extLst>
              <a:ext uri="{FF2B5EF4-FFF2-40B4-BE49-F238E27FC236}">
                <a16:creationId xmlns:a16="http://schemas.microsoft.com/office/drawing/2014/main" id="{A5AC9F64-3A4C-9025-5F3B-98A0A8B6A0C4}"/>
              </a:ext>
            </a:extLst>
          </p:cNvPr>
          <p:cNvSpPr>
            <a:spLocks noGrp="1"/>
          </p:cNvSpPr>
          <p:nvPr>
            <p:ph sz="quarter" idx="13"/>
          </p:nvPr>
        </p:nvSpPr>
        <p:spPr>
          <a:xfrm>
            <a:off x="5477070" y="1691530"/>
            <a:ext cx="5867213" cy="3808413"/>
          </a:xfrm>
        </p:spPr>
        <p:txBody>
          <a:bodyPr/>
          <a:lstStyle/>
          <a:p>
            <a:pPr marL="0" marR="0" lvl="0" indent="0" algn="l" defTabSz="914400" rtl="0" eaLnBrk="1" fontAlgn="auto" latinLnBrk="0" hangingPunct="1">
              <a:lnSpc>
                <a:spcPct val="120000"/>
              </a:lnSpc>
              <a:spcBef>
                <a:spcPts val="1400"/>
              </a:spcBef>
              <a:spcAft>
                <a:spcPts val="200"/>
              </a:spcAft>
              <a:buClr>
                <a:srgbClr val="6F6F74"/>
              </a:buClr>
              <a:buSzPct val="80000"/>
              <a:buFont typeface="Arial" panose="020B0604020202020204" pitchFamily="34" charset="0"/>
              <a:buNone/>
              <a:tabLst/>
              <a:defRPr/>
            </a:pPr>
            <a:r>
              <a:rPr kumimoji="0" lang="en-US" sz="2400" b="1" i="0" u="none" strike="noStrike" kern="1200" cap="none" spc="10" normalizeH="0" baseline="0" noProof="0" dirty="0">
                <a:ln>
                  <a:noFill/>
                </a:ln>
                <a:solidFill>
                  <a:srgbClr val="000000"/>
                </a:solidFill>
                <a:effectLst/>
                <a:uLnTx/>
                <a:uFillTx/>
                <a:latin typeface="Century Schoolbook" panose="02040604050505020304"/>
                <a:ea typeface="+mn-ea"/>
                <a:cs typeface="+mn-cs"/>
              </a:rPr>
              <a:t>Lack of Research in South Africa</a:t>
            </a:r>
          </a:p>
          <a:p>
            <a:r>
              <a:rPr lang="en-US" dirty="0"/>
              <a:t>As I’ve shown, there are a number of techniques being used to monitor depression.</a:t>
            </a:r>
          </a:p>
          <a:p>
            <a:r>
              <a:rPr lang="en-US" dirty="0"/>
              <a:t>To be the best of my knowledge, there aren’t any research papers that specifically use these newer techniques with South African datasets.</a:t>
            </a:r>
          </a:p>
          <a:p>
            <a:r>
              <a:rPr lang="en-US" dirty="0"/>
              <a:t>Using these newer techniques to analyze South African data for depression could yield great contributions and insights.</a:t>
            </a:r>
          </a:p>
          <a:p>
            <a:endParaRPr lang="en-US" dirty="0"/>
          </a:p>
        </p:txBody>
      </p:sp>
      <p:sp>
        <p:nvSpPr>
          <p:cNvPr id="5" name="TextBox 4">
            <a:extLst>
              <a:ext uri="{FF2B5EF4-FFF2-40B4-BE49-F238E27FC236}">
                <a16:creationId xmlns:a16="http://schemas.microsoft.com/office/drawing/2014/main" id="{0A714842-80A5-AFDA-12A8-0AF96B092BDB}"/>
              </a:ext>
            </a:extLst>
          </p:cNvPr>
          <p:cNvSpPr txBox="1"/>
          <p:nvPr/>
        </p:nvSpPr>
        <p:spPr>
          <a:xfrm>
            <a:off x="1290761" y="5352023"/>
            <a:ext cx="9610477" cy="1200329"/>
          </a:xfrm>
          <a:prstGeom prst="rect">
            <a:avLst/>
          </a:prstGeom>
          <a:noFill/>
        </p:spPr>
        <p:txBody>
          <a:bodyPr wrap="square" rtlCol="0">
            <a:spAutoFit/>
          </a:bodyPr>
          <a:lstStyle/>
          <a:p>
            <a:r>
              <a:rPr lang="en-US" dirty="0"/>
              <a:t>South Africa is a culturally complex country and has seen all sorts of changes in its history. Research in depression in a South African context is very valuable for the future of monitoring and dealing with mental health issues.</a:t>
            </a:r>
          </a:p>
          <a:p>
            <a:endParaRPr lang="en-ZA" dirty="0"/>
          </a:p>
        </p:txBody>
      </p:sp>
    </p:spTree>
    <p:extLst>
      <p:ext uri="{BB962C8B-B14F-4D97-AF65-F5344CB8AC3E}">
        <p14:creationId xmlns:p14="http://schemas.microsoft.com/office/powerpoint/2010/main" val="35737554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A0607-16AB-FE49-76A1-9973D5D02B07}"/>
              </a:ext>
            </a:extLst>
          </p:cNvPr>
          <p:cNvSpPr>
            <a:spLocks noGrp="1"/>
          </p:cNvSpPr>
          <p:nvPr>
            <p:ph type="ctrTitle"/>
          </p:nvPr>
        </p:nvSpPr>
        <p:spPr>
          <a:xfrm>
            <a:off x="685799" y="2304665"/>
            <a:ext cx="11220061" cy="3606236"/>
          </a:xfrm>
        </p:spPr>
        <p:txBody>
          <a:bodyPr/>
          <a:lstStyle/>
          <a:p>
            <a:r>
              <a:rPr lang="en-US" dirty="0"/>
              <a:t>Research Methodology</a:t>
            </a:r>
          </a:p>
        </p:txBody>
      </p:sp>
    </p:spTree>
    <p:extLst>
      <p:ext uri="{BB962C8B-B14F-4D97-AF65-F5344CB8AC3E}">
        <p14:creationId xmlns:p14="http://schemas.microsoft.com/office/powerpoint/2010/main" val="20894523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E0E69-9E88-6FDC-D338-541D886EF6E7}"/>
              </a:ext>
            </a:extLst>
          </p:cNvPr>
          <p:cNvSpPr>
            <a:spLocks noGrp="1"/>
          </p:cNvSpPr>
          <p:nvPr>
            <p:ph type="title"/>
          </p:nvPr>
        </p:nvSpPr>
        <p:spPr>
          <a:xfrm>
            <a:off x="685800" y="455330"/>
            <a:ext cx="4572000" cy="3411632"/>
          </a:xfrm>
        </p:spPr>
        <p:txBody>
          <a:bodyPr/>
          <a:lstStyle/>
          <a:p>
            <a:r>
              <a:rPr lang="en-US" dirty="0"/>
              <a:t>Structure of the Research Methodology</a:t>
            </a:r>
          </a:p>
        </p:txBody>
      </p:sp>
      <p:sp>
        <p:nvSpPr>
          <p:cNvPr id="3" name="Content Placeholder 2">
            <a:extLst>
              <a:ext uri="{FF2B5EF4-FFF2-40B4-BE49-F238E27FC236}">
                <a16:creationId xmlns:a16="http://schemas.microsoft.com/office/drawing/2014/main" id="{50DD87BE-D160-2E59-9F29-0C440DE58570}"/>
              </a:ext>
            </a:extLst>
          </p:cNvPr>
          <p:cNvSpPr>
            <a:spLocks noGrp="1"/>
          </p:cNvSpPr>
          <p:nvPr>
            <p:ph idx="1"/>
          </p:nvPr>
        </p:nvSpPr>
        <p:spPr>
          <a:xfrm>
            <a:off x="4462933" y="1271831"/>
            <a:ext cx="7484874" cy="5190262"/>
          </a:xfrm>
        </p:spPr>
        <p:txBody>
          <a:bodyPr>
            <a:normAutofit fontScale="85000" lnSpcReduction="10000"/>
          </a:bodyPr>
          <a:lstStyle/>
          <a:p>
            <a:r>
              <a:rPr lang="en-US" dirty="0"/>
              <a:t>Data Collection</a:t>
            </a:r>
          </a:p>
          <a:p>
            <a:r>
              <a:rPr lang="en-US" dirty="0"/>
              <a:t>Feature selection and labelling</a:t>
            </a:r>
          </a:p>
          <a:p>
            <a:r>
              <a:rPr lang="en-US" dirty="0"/>
              <a:t>Data Cleaning and Preprocessing</a:t>
            </a:r>
          </a:p>
          <a:p>
            <a:r>
              <a:rPr lang="en-US" dirty="0"/>
              <a:t>Creation of Machine Learning </a:t>
            </a:r>
            <a:r>
              <a:rPr lang="en-US" dirty="0" smtClean="0"/>
              <a:t>models (Yet to fully decide on)</a:t>
            </a:r>
            <a:endParaRPr lang="en-US" dirty="0"/>
          </a:p>
          <a:p>
            <a:r>
              <a:rPr lang="en-US" dirty="0"/>
              <a:t>Validation of models</a:t>
            </a:r>
          </a:p>
          <a:p>
            <a:r>
              <a:rPr lang="en-US" dirty="0"/>
              <a:t>Evaluation and comparison of models</a:t>
            </a:r>
          </a:p>
          <a:p>
            <a:r>
              <a:rPr lang="en-US" dirty="0"/>
              <a:t>Reporting and discussion of findings</a:t>
            </a:r>
          </a:p>
        </p:txBody>
      </p:sp>
      <p:sp>
        <p:nvSpPr>
          <p:cNvPr id="5" name="Slide Number Placeholder 4">
            <a:extLst>
              <a:ext uri="{FF2B5EF4-FFF2-40B4-BE49-F238E27FC236}">
                <a16:creationId xmlns:a16="http://schemas.microsoft.com/office/drawing/2014/main" id="{52D00652-D3F2-949E-37CF-982E65279695}"/>
              </a:ext>
            </a:extLst>
          </p:cNvPr>
          <p:cNvSpPr>
            <a:spLocks noGrp="1"/>
          </p:cNvSpPr>
          <p:nvPr>
            <p:ph type="sldNum" sz="quarter" idx="11"/>
          </p:nvPr>
        </p:nvSpPr>
        <p:spPr>
          <a:xfrm>
            <a:off x="11152940" y="548640"/>
            <a:ext cx="566309" cy="365126"/>
          </a:xfrm>
        </p:spPr>
        <p:txBody>
          <a:bodyPr>
            <a:normAutofit lnSpcReduction="10000"/>
          </a:bodyPr>
          <a:lstStyle/>
          <a:p>
            <a:fld id="{4FAB73BC-B049-4115-A692-8D63A059BFB8}" type="slidenum">
              <a:rPr lang="en-US" smtClean="0"/>
              <a:pPr/>
              <a:t>15</a:t>
            </a:fld>
            <a:endParaRPr lang="en-US" dirty="0"/>
          </a:p>
        </p:txBody>
      </p:sp>
      <p:sp>
        <p:nvSpPr>
          <p:cNvPr id="6" name="Content Placeholder 3">
            <a:extLst>
              <a:ext uri="{FF2B5EF4-FFF2-40B4-BE49-F238E27FC236}">
                <a16:creationId xmlns:a16="http://schemas.microsoft.com/office/drawing/2014/main" id="{76CAF613-8B80-1E31-AA24-6103724CBB3F}"/>
              </a:ext>
            </a:extLst>
          </p:cNvPr>
          <p:cNvSpPr txBox="1">
            <a:spLocks/>
          </p:cNvSpPr>
          <p:nvPr/>
        </p:nvSpPr>
        <p:spPr>
          <a:xfrm>
            <a:off x="477982" y="2161146"/>
            <a:ext cx="3636818" cy="5273964"/>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dirty="0" smtClean="0"/>
              <a:t>Aim:</a:t>
            </a:r>
          </a:p>
          <a:p>
            <a:pPr marL="0" indent="0">
              <a:buNone/>
            </a:pPr>
            <a:r>
              <a:rPr lang="en-US" dirty="0" smtClean="0"/>
              <a:t>To investigate the efficacy of using Machine Learning to predict symptoms or likelihood of depression in South Africans from survey data.</a:t>
            </a:r>
            <a:endParaRPr lang="en-US" dirty="0"/>
          </a:p>
        </p:txBody>
      </p:sp>
    </p:spTree>
    <p:extLst>
      <p:ext uri="{BB962C8B-B14F-4D97-AF65-F5344CB8AC3E}">
        <p14:creationId xmlns:p14="http://schemas.microsoft.com/office/powerpoint/2010/main" val="39616977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14BAF-F6C3-42A5-447C-2D0D61FAE558}"/>
              </a:ext>
            </a:extLst>
          </p:cNvPr>
          <p:cNvSpPr>
            <a:spLocks noGrp="1"/>
          </p:cNvSpPr>
          <p:nvPr>
            <p:ph type="title"/>
          </p:nvPr>
        </p:nvSpPr>
        <p:spPr>
          <a:xfrm>
            <a:off x="685800" y="55983"/>
            <a:ext cx="4791270" cy="1548882"/>
          </a:xfrm>
        </p:spPr>
        <p:txBody>
          <a:bodyPr/>
          <a:lstStyle/>
          <a:p>
            <a:r>
              <a:rPr lang="en-US" dirty="0"/>
              <a:t>Data collection</a:t>
            </a:r>
          </a:p>
        </p:txBody>
      </p:sp>
      <p:sp>
        <p:nvSpPr>
          <p:cNvPr id="3" name="Slide Number Placeholder 2">
            <a:extLst>
              <a:ext uri="{FF2B5EF4-FFF2-40B4-BE49-F238E27FC236}">
                <a16:creationId xmlns:a16="http://schemas.microsoft.com/office/drawing/2014/main" id="{6F7277E0-3CF4-115E-A70A-E5643EE46E70}"/>
              </a:ext>
            </a:extLst>
          </p:cNvPr>
          <p:cNvSpPr>
            <a:spLocks noGrp="1"/>
          </p:cNvSpPr>
          <p:nvPr>
            <p:ph type="sldNum" sz="quarter" idx="11"/>
          </p:nvPr>
        </p:nvSpPr>
        <p:spPr>
          <a:xfrm>
            <a:off x="11152940" y="548640"/>
            <a:ext cx="547648" cy="365126"/>
          </a:xfrm>
        </p:spPr>
        <p:txBody>
          <a:bodyPr/>
          <a:lstStyle/>
          <a:p>
            <a:fld id="{4FAB73BC-B049-4115-A692-8D63A059BFB8}" type="slidenum">
              <a:rPr lang="en-US" smtClean="0"/>
              <a:pPr/>
              <a:t>16</a:t>
            </a:fld>
            <a:endParaRPr lang="en-US" dirty="0"/>
          </a:p>
        </p:txBody>
      </p:sp>
      <p:sp>
        <p:nvSpPr>
          <p:cNvPr id="4" name="Content Placeholder 3">
            <a:extLst>
              <a:ext uri="{FF2B5EF4-FFF2-40B4-BE49-F238E27FC236}">
                <a16:creationId xmlns:a16="http://schemas.microsoft.com/office/drawing/2014/main" id="{76CAF613-8B80-1E31-AA24-6103724CBB3F}"/>
              </a:ext>
            </a:extLst>
          </p:cNvPr>
          <p:cNvSpPr>
            <a:spLocks noGrp="1"/>
          </p:cNvSpPr>
          <p:nvPr>
            <p:ph sz="quarter" idx="12"/>
          </p:nvPr>
        </p:nvSpPr>
        <p:spPr>
          <a:xfrm>
            <a:off x="685800" y="1312487"/>
            <a:ext cx="11014788" cy="5171440"/>
          </a:xfrm>
        </p:spPr>
        <p:txBody>
          <a:bodyPr>
            <a:normAutofit lnSpcReduction="10000"/>
          </a:bodyPr>
          <a:lstStyle/>
          <a:p>
            <a:r>
              <a:rPr lang="en-US" dirty="0"/>
              <a:t>I intend to use a dataset from the National Income Dynamics Study (N.I.D.S.)</a:t>
            </a:r>
          </a:p>
          <a:p>
            <a:r>
              <a:rPr lang="en-US" dirty="0"/>
              <a:t>This study includes a </a:t>
            </a:r>
            <a:r>
              <a:rPr lang="en-US" dirty="0" smtClean="0"/>
              <a:t>longitudinal survey </a:t>
            </a:r>
            <a:r>
              <a:rPr lang="en-US" dirty="0"/>
              <a:t>conducted every 3-4 years on over 30000 South African individuals. The survey has questions about demographic data such as age, marital status etc. and has a focus on socioeconomic data such as income, remittance expenditure etc</a:t>
            </a:r>
            <a:r>
              <a:rPr lang="en-US" dirty="0" smtClean="0"/>
              <a:t>.</a:t>
            </a:r>
          </a:p>
          <a:p>
            <a:r>
              <a:rPr lang="en-US" i="1" dirty="0" smtClean="0"/>
              <a:t>Data </a:t>
            </a:r>
            <a:r>
              <a:rPr lang="en-US" i="1" dirty="0"/>
              <a:t>from the first 3 waves will be used as training data, the 4</a:t>
            </a:r>
            <a:r>
              <a:rPr lang="en-US" i="1" baseline="30000" dirty="0"/>
              <a:t>th</a:t>
            </a:r>
            <a:r>
              <a:rPr lang="en-US" i="1" dirty="0"/>
              <a:t> as validation data and the final wave as testing data.</a:t>
            </a:r>
          </a:p>
          <a:p>
            <a:r>
              <a:rPr lang="en-US" dirty="0"/>
              <a:t>In the survey, there are questions relating to the participants’ emotional state. These questions are also found on something known as the CES-D scale, which is a scale used to self-report depression.</a:t>
            </a:r>
          </a:p>
        </p:txBody>
      </p:sp>
    </p:spTree>
    <p:extLst>
      <p:ext uri="{BB962C8B-B14F-4D97-AF65-F5344CB8AC3E}">
        <p14:creationId xmlns:p14="http://schemas.microsoft.com/office/powerpoint/2010/main" val="26463215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14BAF-F6C3-42A5-447C-2D0D61FAE558}"/>
              </a:ext>
            </a:extLst>
          </p:cNvPr>
          <p:cNvSpPr>
            <a:spLocks noGrp="1"/>
          </p:cNvSpPr>
          <p:nvPr>
            <p:ph type="title"/>
          </p:nvPr>
        </p:nvSpPr>
        <p:spPr>
          <a:xfrm>
            <a:off x="685800" y="55983"/>
            <a:ext cx="4791270" cy="1548882"/>
          </a:xfrm>
        </p:spPr>
        <p:txBody>
          <a:bodyPr/>
          <a:lstStyle/>
          <a:p>
            <a:r>
              <a:rPr lang="en-US" dirty="0"/>
              <a:t>The </a:t>
            </a:r>
            <a:r>
              <a:rPr lang="en-US" dirty="0" err="1"/>
              <a:t>ces</a:t>
            </a:r>
            <a:r>
              <a:rPr lang="en-US" dirty="0"/>
              <a:t>-d scale</a:t>
            </a:r>
          </a:p>
        </p:txBody>
      </p:sp>
      <p:sp>
        <p:nvSpPr>
          <p:cNvPr id="3" name="Slide Number Placeholder 2">
            <a:extLst>
              <a:ext uri="{FF2B5EF4-FFF2-40B4-BE49-F238E27FC236}">
                <a16:creationId xmlns:a16="http://schemas.microsoft.com/office/drawing/2014/main" id="{6F7277E0-3CF4-115E-A70A-E5643EE46E70}"/>
              </a:ext>
            </a:extLst>
          </p:cNvPr>
          <p:cNvSpPr>
            <a:spLocks noGrp="1"/>
          </p:cNvSpPr>
          <p:nvPr>
            <p:ph type="sldNum" sz="quarter" idx="11"/>
          </p:nvPr>
        </p:nvSpPr>
        <p:spPr>
          <a:xfrm>
            <a:off x="11152940" y="548640"/>
            <a:ext cx="547648" cy="365126"/>
          </a:xfrm>
        </p:spPr>
        <p:txBody>
          <a:bodyPr/>
          <a:lstStyle/>
          <a:p>
            <a:fld id="{4FAB73BC-B049-4115-A692-8D63A059BFB8}" type="slidenum">
              <a:rPr lang="en-US" smtClean="0"/>
              <a:pPr/>
              <a:t>17</a:t>
            </a:fld>
            <a:endParaRPr lang="en-US" dirty="0"/>
          </a:p>
        </p:txBody>
      </p:sp>
      <p:pic>
        <p:nvPicPr>
          <p:cNvPr id="10" name="Picture 9">
            <a:extLst>
              <a:ext uri="{FF2B5EF4-FFF2-40B4-BE49-F238E27FC236}">
                <a16:creationId xmlns:a16="http://schemas.microsoft.com/office/drawing/2014/main" id="{EEF5FBD9-CAB7-B04E-4670-4BD62E022BCF}"/>
              </a:ext>
            </a:extLst>
          </p:cNvPr>
          <p:cNvPicPr>
            <a:picLocks noChangeAspect="1"/>
          </p:cNvPicPr>
          <p:nvPr/>
        </p:nvPicPr>
        <p:blipFill>
          <a:blip r:embed="rId3"/>
          <a:stretch>
            <a:fillRect/>
          </a:stretch>
        </p:blipFill>
        <p:spPr>
          <a:xfrm>
            <a:off x="516734" y="1283855"/>
            <a:ext cx="4730758" cy="5483526"/>
          </a:xfrm>
          <a:prstGeom prst="rect">
            <a:avLst/>
          </a:prstGeom>
        </p:spPr>
      </p:pic>
      <p:sp>
        <p:nvSpPr>
          <p:cNvPr id="12" name="Content Placeholder 10">
            <a:extLst>
              <a:ext uri="{FF2B5EF4-FFF2-40B4-BE49-F238E27FC236}">
                <a16:creationId xmlns:a16="http://schemas.microsoft.com/office/drawing/2014/main" id="{25A5E540-04E6-B8ED-452E-57EF9F67D089}"/>
              </a:ext>
            </a:extLst>
          </p:cNvPr>
          <p:cNvSpPr txBox="1">
            <a:spLocks/>
          </p:cNvSpPr>
          <p:nvPr/>
        </p:nvSpPr>
        <p:spPr>
          <a:xfrm>
            <a:off x="5559551" y="1283855"/>
            <a:ext cx="5867213" cy="5292436"/>
          </a:xfrm>
          <a:prstGeom prst="rect">
            <a:avLst/>
          </a:prstGeom>
        </p:spPr>
        <p:txBody>
          <a:bodyPr vert="horz" lIns="91440" tIns="45720" rIns="91440" bIns="45720" rtlCol="0">
            <a:normAutofit/>
          </a:bodyPr>
          <a:lstStyle>
            <a:lvl1pPr marL="0" indent="0" algn="ctr" defTabSz="914400" rtl="0" eaLnBrk="1" latinLnBrk="0" hangingPunct="1">
              <a:lnSpc>
                <a:spcPct val="95000"/>
              </a:lnSpc>
              <a:spcBef>
                <a:spcPts val="1400"/>
              </a:spcBef>
              <a:spcAft>
                <a:spcPts val="200"/>
              </a:spcAft>
              <a:buClr>
                <a:schemeClr val="accent1"/>
              </a:buClr>
              <a:buSzPct val="80000"/>
              <a:buFont typeface="Arial" pitchFamily="34" charset="0"/>
              <a:buNone/>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10 of the questions on this scale are found in the survey. Therefore, for the purpose of my study, I will be using the 10-item abridged version.</a:t>
            </a:r>
          </a:p>
          <a:p>
            <a:r>
              <a:rPr lang="en-US" dirty="0"/>
              <a:t>The scoring for each question is simply the person’s answer, so an answer to question 1 would have a score of 3 if the person is frequently bothered by things that usually don’t bother them. Some questions have reverse scoring, like question 12 since that question has a more positive connotation for a more frequent answer.</a:t>
            </a:r>
          </a:p>
          <a:p>
            <a:r>
              <a:rPr lang="en-US" dirty="0"/>
              <a:t>By taking a cutoff score of 10 as a high likelihood that a person is depressed, we now have a systematic way to self-report participants in the survey as being depressed.</a:t>
            </a:r>
          </a:p>
          <a:p>
            <a:r>
              <a:rPr lang="en-US" dirty="0"/>
              <a:t>This will serve as our labels for the target variable in the models.</a:t>
            </a:r>
          </a:p>
        </p:txBody>
      </p:sp>
    </p:spTree>
    <p:extLst>
      <p:ext uri="{BB962C8B-B14F-4D97-AF65-F5344CB8AC3E}">
        <p14:creationId xmlns:p14="http://schemas.microsoft.com/office/powerpoint/2010/main" val="13160711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14BAF-F6C3-42A5-447C-2D0D61FAE558}"/>
              </a:ext>
            </a:extLst>
          </p:cNvPr>
          <p:cNvSpPr>
            <a:spLocks noGrp="1"/>
          </p:cNvSpPr>
          <p:nvPr>
            <p:ph type="title"/>
          </p:nvPr>
        </p:nvSpPr>
        <p:spPr>
          <a:xfrm>
            <a:off x="685800" y="55983"/>
            <a:ext cx="4791270" cy="1548882"/>
          </a:xfrm>
        </p:spPr>
        <p:txBody>
          <a:bodyPr/>
          <a:lstStyle/>
          <a:p>
            <a:r>
              <a:rPr lang="en-US" dirty="0"/>
              <a:t>Feature engineering and data preprocessing</a:t>
            </a:r>
          </a:p>
        </p:txBody>
      </p:sp>
      <p:sp>
        <p:nvSpPr>
          <p:cNvPr id="3" name="Slide Number Placeholder 2">
            <a:extLst>
              <a:ext uri="{FF2B5EF4-FFF2-40B4-BE49-F238E27FC236}">
                <a16:creationId xmlns:a16="http://schemas.microsoft.com/office/drawing/2014/main" id="{6F7277E0-3CF4-115E-A70A-E5643EE46E70}"/>
              </a:ext>
            </a:extLst>
          </p:cNvPr>
          <p:cNvSpPr>
            <a:spLocks noGrp="1"/>
          </p:cNvSpPr>
          <p:nvPr>
            <p:ph type="sldNum" sz="quarter" idx="11"/>
          </p:nvPr>
        </p:nvSpPr>
        <p:spPr>
          <a:xfrm>
            <a:off x="11152940" y="548640"/>
            <a:ext cx="547648" cy="365126"/>
          </a:xfrm>
        </p:spPr>
        <p:txBody>
          <a:bodyPr/>
          <a:lstStyle/>
          <a:p>
            <a:fld id="{4FAB73BC-B049-4115-A692-8D63A059BFB8}" type="slidenum">
              <a:rPr lang="en-US" smtClean="0"/>
              <a:pPr/>
              <a:t>18</a:t>
            </a:fld>
            <a:endParaRPr lang="en-US" dirty="0"/>
          </a:p>
        </p:txBody>
      </p:sp>
      <p:sp>
        <p:nvSpPr>
          <p:cNvPr id="4" name="Content Placeholder 3">
            <a:extLst>
              <a:ext uri="{FF2B5EF4-FFF2-40B4-BE49-F238E27FC236}">
                <a16:creationId xmlns:a16="http://schemas.microsoft.com/office/drawing/2014/main" id="{76CAF613-8B80-1E31-AA24-6103724CBB3F}"/>
              </a:ext>
            </a:extLst>
          </p:cNvPr>
          <p:cNvSpPr>
            <a:spLocks noGrp="1"/>
          </p:cNvSpPr>
          <p:nvPr>
            <p:ph sz="quarter" idx="12"/>
          </p:nvPr>
        </p:nvSpPr>
        <p:spPr>
          <a:xfrm>
            <a:off x="685800" y="1681018"/>
            <a:ext cx="11014788" cy="4996873"/>
          </a:xfrm>
        </p:spPr>
        <p:txBody>
          <a:bodyPr>
            <a:normAutofit/>
          </a:bodyPr>
          <a:lstStyle/>
          <a:p>
            <a:r>
              <a:rPr lang="en-US" dirty="0"/>
              <a:t>Standard practice for data preprocessing will be used to ensure the quality of the data is high. There are also a number of missing values in the dataset, so that will have to be addressed, either by deleting these rows or calculating median/mean </a:t>
            </a:r>
            <a:r>
              <a:rPr lang="en-US" dirty="0" smtClean="0"/>
              <a:t>values (Imputation). </a:t>
            </a:r>
            <a:endParaRPr lang="en-US" dirty="0"/>
          </a:p>
          <a:p>
            <a:r>
              <a:rPr lang="en-US" dirty="0"/>
              <a:t>Sampling is also going to be useful in this case since it is more likely that participants won’t have depression. This leads to a class imbalance which can be addressed by using oversampling or other sampling methods.</a:t>
            </a:r>
          </a:p>
          <a:p>
            <a:r>
              <a:rPr lang="en-US" dirty="0"/>
              <a:t>Feature selection is also an important process here since we will need to extract the most predictive features for predicting depression from the dataset. This decision will be facilitated by other research into this area.</a:t>
            </a:r>
          </a:p>
        </p:txBody>
      </p:sp>
    </p:spTree>
    <p:extLst>
      <p:ext uri="{BB962C8B-B14F-4D97-AF65-F5344CB8AC3E}">
        <p14:creationId xmlns:p14="http://schemas.microsoft.com/office/powerpoint/2010/main" val="25970968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14BAF-F6C3-42A5-447C-2D0D61FAE558}"/>
              </a:ext>
            </a:extLst>
          </p:cNvPr>
          <p:cNvSpPr>
            <a:spLocks noGrp="1"/>
          </p:cNvSpPr>
          <p:nvPr>
            <p:ph type="title"/>
          </p:nvPr>
        </p:nvSpPr>
        <p:spPr>
          <a:xfrm>
            <a:off x="685800" y="55983"/>
            <a:ext cx="4791270" cy="1548882"/>
          </a:xfrm>
        </p:spPr>
        <p:txBody>
          <a:bodyPr/>
          <a:lstStyle/>
          <a:p>
            <a:r>
              <a:rPr lang="en-US" dirty="0"/>
              <a:t>Validation of ML Models</a:t>
            </a:r>
          </a:p>
        </p:txBody>
      </p:sp>
      <p:sp>
        <p:nvSpPr>
          <p:cNvPr id="3" name="Slide Number Placeholder 2">
            <a:extLst>
              <a:ext uri="{FF2B5EF4-FFF2-40B4-BE49-F238E27FC236}">
                <a16:creationId xmlns:a16="http://schemas.microsoft.com/office/drawing/2014/main" id="{6F7277E0-3CF4-115E-A70A-E5643EE46E70}"/>
              </a:ext>
            </a:extLst>
          </p:cNvPr>
          <p:cNvSpPr>
            <a:spLocks noGrp="1"/>
          </p:cNvSpPr>
          <p:nvPr>
            <p:ph type="sldNum" sz="quarter" idx="11"/>
          </p:nvPr>
        </p:nvSpPr>
        <p:spPr>
          <a:xfrm>
            <a:off x="11152940" y="548640"/>
            <a:ext cx="547648" cy="365126"/>
          </a:xfrm>
        </p:spPr>
        <p:txBody>
          <a:bodyPr/>
          <a:lstStyle/>
          <a:p>
            <a:fld id="{4FAB73BC-B049-4115-A692-8D63A059BFB8}" type="slidenum">
              <a:rPr lang="en-US" smtClean="0"/>
              <a:pPr/>
              <a:t>19</a:t>
            </a:fld>
            <a:endParaRPr lang="en-US" dirty="0"/>
          </a:p>
        </p:txBody>
      </p:sp>
      <p:sp>
        <p:nvSpPr>
          <p:cNvPr id="4" name="Content Placeholder 3">
            <a:extLst>
              <a:ext uri="{FF2B5EF4-FFF2-40B4-BE49-F238E27FC236}">
                <a16:creationId xmlns:a16="http://schemas.microsoft.com/office/drawing/2014/main" id="{76CAF613-8B80-1E31-AA24-6103724CBB3F}"/>
              </a:ext>
            </a:extLst>
          </p:cNvPr>
          <p:cNvSpPr>
            <a:spLocks noGrp="1"/>
          </p:cNvSpPr>
          <p:nvPr>
            <p:ph sz="quarter" idx="12"/>
          </p:nvPr>
        </p:nvSpPr>
        <p:spPr>
          <a:xfrm>
            <a:off x="685800" y="1394692"/>
            <a:ext cx="11014788" cy="5283200"/>
          </a:xfrm>
        </p:spPr>
        <p:txBody>
          <a:bodyPr>
            <a:normAutofit lnSpcReduction="10000"/>
          </a:bodyPr>
          <a:lstStyle/>
          <a:p>
            <a:r>
              <a:rPr lang="en-US" dirty="0"/>
              <a:t>Validation and tuning of these models is particularly important here because the dataset contains longitudinal data (data that is collected through a series of repeated observations of the same subjects over some time frame)</a:t>
            </a:r>
          </a:p>
          <a:p>
            <a:r>
              <a:rPr lang="en-US" dirty="0"/>
              <a:t>Cross-validation involves training and testing the model on certain samples of the data and then shuffling the samples. This is done until an asymptote is reached for accuracy on the validation data. This helps prevent the overfitting that is expected to occur since the features used in the CES-D scale to label participants might be used in training the model. We don’t want the machine to just learn how to use the scale, we want it to find associations between different characteristics and a person’s likelihood of depression.</a:t>
            </a:r>
          </a:p>
        </p:txBody>
      </p:sp>
    </p:spTree>
    <p:extLst>
      <p:ext uri="{BB962C8B-B14F-4D97-AF65-F5344CB8AC3E}">
        <p14:creationId xmlns:p14="http://schemas.microsoft.com/office/powerpoint/2010/main" val="1376975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A0607-16AB-FE49-76A1-9973D5D02B07}"/>
              </a:ext>
            </a:extLst>
          </p:cNvPr>
          <p:cNvSpPr>
            <a:spLocks noGrp="1"/>
          </p:cNvSpPr>
          <p:nvPr>
            <p:ph type="ctrTitle"/>
          </p:nvPr>
        </p:nvSpPr>
        <p:spPr>
          <a:xfrm>
            <a:off x="685799" y="2304665"/>
            <a:ext cx="11220061" cy="3606236"/>
          </a:xfrm>
        </p:spPr>
        <p:txBody>
          <a:bodyPr/>
          <a:lstStyle/>
          <a:p>
            <a:r>
              <a:rPr lang="en-US" dirty="0"/>
              <a:t>Introduction to the research area</a:t>
            </a:r>
          </a:p>
        </p:txBody>
      </p:sp>
    </p:spTree>
    <p:extLst>
      <p:ext uri="{BB962C8B-B14F-4D97-AF65-F5344CB8AC3E}">
        <p14:creationId xmlns:p14="http://schemas.microsoft.com/office/powerpoint/2010/main" val="6193665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14BAF-F6C3-42A5-447C-2D0D61FAE558}"/>
              </a:ext>
            </a:extLst>
          </p:cNvPr>
          <p:cNvSpPr>
            <a:spLocks noGrp="1"/>
          </p:cNvSpPr>
          <p:nvPr>
            <p:ph type="title"/>
          </p:nvPr>
        </p:nvSpPr>
        <p:spPr>
          <a:xfrm>
            <a:off x="685800" y="55983"/>
            <a:ext cx="4791270" cy="1548882"/>
          </a:xfrm>
        </p:spPr>
        <p:txBody>
          <a:bodyPr/>
          <a:lstStyle/>
          <a:p>
            <a:r>
              <a:rPr lang="en-US" dirty="0"/>
              <a:t>Evaluation and comparison of models</a:t>
            </a:r>
          </a:p>
        </p:txBody>
      </p:sp>
      <p:sp>
        <p:nvSpPr>
          <p:cNvPr id="3" name="Slide Number Placeholder 2">
            <a:extLst>
              <a:ext uri="{FF2B5EF4-FFF2-40B4-BE49-F238E27FC236}">
                <a16:creationId xmlns:a16="http://schemas.microsoft.com/office/drawing/2014/main" id="{6F7277E0-3CF4-115E-A70A-E5643EE46E70}"/>
              </a:ext>
            </a:extLst>
          </p:cNvPr>
          <p:cNvSpPr>
            <a:spLocks noGrp="1"/>
          </p:cNvSpPr>
          <p:nvPr>
            <p:ph type="sldNum" sz="quarter" idx="11"/>
          </p:nvPr>
        </p:nvSpPr>
        <p:spPr>
          <a:xfrm>
            <a:off x="11152940" y="548640"/>
            <a:ext cx="547648" cy="365126"/>
          </a:xfrm>
        </p:spPr>
        <p:txBody>
          <a:bodyPr/>
          <a:lstStyle/>
          <a:p>
            <a:fld id="{4FAB73BC-B049-4115-A692-8D63A059BFB8}" type="slidenum">
              <a:rPr lang="en-US" smtClean="0"/>
              <a:pPr/>
              <a:t>20</a:t>
            </a:fld>
            <a:endParaRPr lang="en-US" dirty="0"/>
          </a:p>
        </p:txBody>
      </p:sp>
      <p:sp>
        <p:nvSpPr>
          <p:cNvPr id="4" name="Content Placeholder 3">
            <a:extLst>
              <a:ext uri="{FF2B5EF4-FFF2-40B4-BE49-F238E27FC236}">
                <a16:creationId xmlns:a16="http://schemas.microsoft.com/office/drawing/2014/main" id="{76CAF613-8B80-1E31-AA24-6103724CBB3F}"/>
              </a:ext>
            </a:extLst>
          </p:cNvPr>
          <p:cNvSpPr>
            <a:spLocks noGrp="1"/>
          </p:cNvSpPr>
          <p:nvPr>
            <p:ph sz="quarter" idx="12"/>
          </p:nvPr>
        </p:nvSpPr>
        <p:spPr>
          <a:xfrm>
            <a:off x="685800" y="1394692"/>
            <a:ext cx="11014788" cy="5283200"/>
          </a:xfrm>
        </p:spPr>
        <p:txBody>
          <a:bodyPr>
            <a:normAutofit/>
          </a:bodyPr>
          <a:lstStyle/>
          <a:p>
            <a:r>
              <a:rPr lang="en-US" dirty="0"/>
              <a:t>Each model will be evaluated using the standard machine learning evaluation metrics such as Accuracy, Precision, Recall, Confusion Matrices etc. Some metrics may be seen as more important than others like Recall since researchers perhaps would not want the model to incorrectly diagnose someone as not being depressed when they actually are.</a:t>
            </a:r>
          </a:p>
          <a:p>
            <a:r>
              <a:rPr lang="en-US" dirty="0"/>
              <a:t>All of these metrics will be compared to obtain the best model to prediction in each respect.</a:t>
            </a:r>
          </a:p>
        </p:txBody>
      </p:sp>
    </p:spTree>
    <p:extLst>
      <p:ext uri="{BB962C8B-B14F-4D97-AF65-F5344CB8AC3E}">
        <p14:creationId xmlns:p14="http://schemas.microsoft.com/office/powerpoint/2010/main" val="29933398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14BAF-F6C3-42A5-447C-2D0D61FAE558}"/>
              </a:ext>
            </a:extLst>
          </p:cNvPr>
          <p:cNvSpPr>
            <a:spLocks noGrp="1"/>
          </p:cNvSpPr>
          <p:nvPr>
            <p:ph type="title"/>
          </p:nvPr>
        </p:nvSpPr>
        <p:spPr>
          <a:xfrm>
            <a:off x="685800" y="55983"/>
            <a:ext cx="4791270" cy="1548882"/>
          </a:xfrm>
        </p:spPr>
        <p:txBody>
          <a:bodyPr/>
          <a:lstStyle/>
          <a:p>
            <a:r>
              <a:rPr lang="en-US" dirty="0"/>
              <a:t>Reporting and discussion of findings</a:t>
            </a:r>
          </a:p>
        </p:txBody>
      </p:sp>
      <p:sp>
        <p:nvSpPr>
          <p:cNvPr id="3" name="Slide Number Placeholder 2">
            <a:extLst>
              <a:ext uri="{FF2B5EF4-FFF2-40B4-BE49-F238E27FC236}">
                <a16:creationId xmlns:a16="http://schemas.microsoft.com/office/drawing/2014/main" id="{6F7277E0-3CF4-115E-A70A-E5643EE46E70}"/>
              </a:ext>
            </a:extLst>
          </p:cNvPr>
          <p:cNvSpPr>
            <a:spLocks noGrp="1"/>
          </p:cNvSpPr>
          <p:nvPr>
            <p:ph type="sldNum" sz="quarter" idx="11"/>
          </p:nvPr>
        </p:nvSpPr>
        <p:spPr>
          <a:xfrm>
            <a:off x="11152940" y="548640"/>
            <a:ext cx="547648" cy="365126"/>
          </a:xfrm>
        </p:spPr>
        <p:txBody>
          <a:bodyPr/>
          <a:lstStyle/>
          <a:p>
            <a:fld id="{4FAB73BC-B049-4115-A692-8D63A059BFB8}" type="slidenum">
              <a:rPr lang="en-US" smtClean="0"/>
              <a:pPr/>
              <a:t>21</a:t>
            </a:fld>
            <a:endParaRPr lang="en-US" dirty="0"/>
          </a:p>
        </p:txBody>
      </p:sp>
      <p:sp>
        <p:nvSpPr>
          <p:cNvPr id="4" name="Content Placeholder 3">
            <a:extLst>
              <a:ext uri="{FF2B5EF4-FFF2-40B4-BE49-F238E27FC236}">
                <a16:creationId xmlns:a16="http://schemas.microsoft.com/office/drawing/2014/main" id="{76CAF613-8B80-1E31-AA24-6103724CBB3F}"/>
              </a:ext>
            </a:extLst>
          </p:cNvPr>
          <p:cNvSpPr>
            <a:spLocks noGrp="1"/>
          </p:cNvSpPr>
          <p:nvPr>
            <p:ph sz="quarter" idx="12"/>
          </p:nvPr>
        </p:nvSpPr>
        <p:spPr>
          <a:xfrm>
            <a:off x="685800" y="1394692"/>
            <a:ext cx="11014788" cy="5283200"/>
          </a:xfrm>
        </p:spPr>
        <p:txBody>
          <a:bodyPr>
            <a:normAutofit/>
          </a:bodyPr>
          <a:lstStyle/>
          <a:p>
            <a:r>
              <a:rPr lang="en-US" dirty="0"/>
              <a:t>This will include a discussion of all of my results across the different models.</a:t>
            </a:r>
          </a:p>
          <a:p>
            <a:r>
              <a:rPr lang="en-US" dirty="0"/>
              <a:t>Importantly, depending on the different ways that we shape the target variable for each model. We gain different insights. If we get the model to predict peoples’ answers to the CES-D questions, we are learning the association between individual factors and depression symptomatology.</a:t>
            </a:r>
          </a:p>
          <a:p>
            <a:r>
              <a:rPr lang="en-US" dirty="0"/>
              <a:t>Whereas if we use the model to predict if the person is depressed or not, we now include associations with emotional factors. There is no right or wrong, rather just a decision that depends on the overall goal. My aim is to showcase these different insights.</a:t>
            </a:r>
          </a:p>
          <a:p>
            <a:endParaRPr lang="en-US" dirty="0"/>
          </a:p>
        </p:txBody>
      </p:sp>
    </p:spTree>
    <p:extLst>
      <p:ext uri="{BB962C8B-B14F-4D97-AF65-F5344CB8AC3E}">
        <p14:creationId xmlns:p14="http://schemas.microsoft.com/office/powerpoint/2010/main" val="32842058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14BAF-F6C3-42A5-447C-2D0D61FAE558}"/>
              </a:ext>
            </a:extLst>
          </p:cNvPr>
          <p:cNvSpPr>
            <a:spLocks noGrp="1"/>
          </p:cNvSpPr>
          <p:nvPr>
            <p:ph type="title"/>
          </p:nvPr>
        </p:nvSpPr>
        <p:spPr>
          <a:xfrm>
            <a:off x="685800" y="55983"/>
            <a:ext cx="4791270" cy="1548882"/>
          </a:xfrm>
        </p:spPr>
        <p:txBody>
          <a:bodyPr/>
          <a:lstStyle/>
          <a:p>
            <a:r>
              <a:rPr lang="en-US" dirty="0"/>
              <a:t>Limitations of the research</a:t>
            </a:r>
          </a:p>
        </p:txBody>
      </p:sp>
      <p:sp>
        <p:nvSpPr>
          <p:cNvPr id="3" name="Slide Number Placeholder 2">
            <a:extLst>
              <a:ext uri="{FF2B5EF4-FFF2-40B4-BE49-F238E27FC236}">
                <a16:creationId xmlns:a16="http://schemas.microsoft.com/office/drawing/2014/main" id="{6F7277E0-3CF4-115E-A70A-E5643EE46E70}"/>
              </a:ext>
            </a:extLst>
          </p:cNvPr>
          <p:cNvSpPr>
            <a:spLocks noGrp="1"/>
          </p:cNvSpPr>
          <p:nvPr>
            <p:ph type="sldNum" sz="quarter" idx="11"/>
          </p:nvPr>
        </p:nvSpPr>
        <p:spPr>
          <a:xfrm>
            <a:off x="11152940" y="548640"/>
            <a:ext cx="547648" cy="365126"/>
          </a:xfrm>
        </p:spPr>
        <p:txBody>
          <a:bodyPr/>
          <a:lstStyle/>
          <a:p>
            <a:fld id="{4FAB73BC-B049-4115-A692-8D63A059BFB8}" type="slidenum">
              <a:rPr lang="en-US" smtClean="0"/>
              <a:pPr/>
              <a:t>22</a:t>
            </a:fld>
            <a:endParaRPr lang="en-US" dirty="0"/>
          </a:p>
        </p:txBody>
      </p:sp>
      <p:sp>
        <p:nvSpPr>
          <p:cNvPr id="4" name="Content Placeholder 3">
            <a:extLst>
              <a:ext uri="{FF2B5EF4-FFF2-40B4-BE49-F238E27FC236}">
                <a16:creationId xmlns:a16="http://schemas.microsoft.com/office/drawing/2014/main" id="{76CAF613-8B80-1E31-AA24-6103724CBB3F}"/>
              </a:ext>
            </a:extLst>
          </p:cNvPr>
          <p:cNvSpPr>
            <a:spLocks noGrp="1"/>
          </p:cNvSpPr>
          <p:nvPr>
            <p:ph sz="quarter" idx="12"/>
          </p:nvPr>
        </p:nvSpPr>
        <p:spPr>
          <a:xfrm>
            <a:off x="685800" y="1394692"/>
            <a:ext cx="11014788" cy="5283200"/>
          </a:xfrm>
        </p:spPr>
        <p:txBody>
          <a:bodyPr>
            <a:normAutofit fontScale="92500" lnSpcReduction="20000"/>
          </a:bodyPr>
          <a:lstStyle/>
          <a:p>
            <a:r>
              <a:rPr lang="en-US" dirty="0"/>
              <a:t>Importantly, I used the CES-D scale to self-report participants for depression. This scale in of itself might have limitations in terms of its accuracy for real diagnoses of depression individuals. Other papers using this dataset have also used this scale and the scale is reported to be very accurate results for actual diagnosis of depression.</a:t>
            </a:r>
          </a:p>
          <a:p>
            <a:r>
              <a:rPr lang="en-US" dirty="0"/>
              <a:t>Depending on which approach I use for shaping the target variable/s, each approach has different limitations. If I use the CES-D questions in training, the limitations of the scale then weigh in more. If I don’t use the questions in training, then the machine loses information about the person’s emotional state which should be a very indicative feature for predicting depression</a:t>
            </a:r>
            <a:r>
              <a:rPr lang="en-US" dirty="0" smtClean="0"/>
              <a:t>.</a:t>
            </a:r>
          </a:p>
          <a:p>
            <a:r>
              <a:rPr lang="en-US" dirty="0" smtClean="0"/>
              <a:t>Machine Learning algorithms likely cannot simply replace current monitoring methods for depression. But it’s use can supplement and build on already existing methods which can be seen as outdated since they do not utilize the strengths of these newer, more powerful algorithms.</a:t>
            </a:r>
            <a:endParaRPr lang="en-US" dirty="0"/>
          </a:p>
        </p:txBody>
      </p:sp>
    </p:spTree>
    <p:extLst>
      <p:ext uri="{BB962C8B-B14F-4D97-AF65-F5344CB8AC3E}">
        <p14:creationId xmlns:p14="http://schemas.microsoft.com/office/powerpoint/2010/main" val="9781559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7C61F-E13A-E4EB-BD2C-3CF317BE15A8}"/>
              </a:ext>
            </a:extLst>
          </p:cNvPr>
          <p:cNvSpPr>
            <a:spLocks noGrp="1"/>
          </p:cNvSpPr>
          <p:nvPr>
            <p:ph type="ctrTitle"/>
          </p:nvPr>
        </p:nvSpPr>
        <p:spPr>
          <a:xfrm>
            <a:off x="685799" y="2369976"/>
            <a:ext cx="11182739" cy="3090787"/>
          </a:xfrm>
        </p:spPr>
        <p:txBody>
          <a:bodyPr/>
          <a:lstStyle/>
          <a:p>
            <a:r>
              <a:rPr lang="en-US" dirty="0"/>
              <a:t>Thank you</a:t>
            </a:r>
          </a:p>
        </p:txBody>
      </p:sp>
      <p:sp>
        <p:nvSpPr>
          <p:cNvPr id="3" name="Subtitle 2">
            <a:extLst>
              <a:ext uri="{FF2B5EF4-FFF2-40B4-BE49-F238E27FC236}">
                <a16:creationId xmlns:a16="http://schemas.microsoft.com/office/drawing/2014/main" id="{8C92269C-0805-856D-86CA-EE4FC11EA338}"/>
              </a:ext>
            </a:extLst>
          </p:cNvPr>
          <p:cNvSpPr>
            <a:spLocks noGrp="1"/>
          </p:cNvSpPr>
          <p:nvPr>
            <p:ph type="subTitle" idx="1"/>
          </p:nvPr>
        </p:nvSpPr>
        <p:spPr>
          <a:xfrm>
            <a:off x="685799" y="5578887"/>
            <a:ext cx="11182739" cy="593312"/>
          </a:xfrm>
        </p:spPr>
        <p:txBody>
          <a:bodyPr>
            <a:noAutofit/>
          </a:bodyPr>
          <a:lstStyle/>
          <a:p>
            <a:r>
              <a:rPr lang="en-US" dirty="0"/>
              <a:t>Tristan Dos Remendos</a:t>
            </a:r>
          </a:p>
        </p:txBody>
      </p:sp>
    </p:spTree>
    <p:extLst>
      <p:ext uri="{BB962C8B-B14F-4D97-AF65-F5344CB8AC3E}">
        <p14:creationId xmlns:p14="http://schemas.microsoft.com/office/powerpoint/2010/main" val="4106042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5430E-9976-276F-137A-964E10104C31}"/>
              </a:ext>
            </a:extLst>
          </p:cNvPr>
          <p:cNvSpPr>
            <a:spLocks noGrp="1"/>
          </p:cNvSpPr>
          <p:nvPr>
            <p:ph type="title"/>
          </p:nvPr>
        </p:nvSpPr>
        <p:spPr>
          <a:xfrm>
            <a:off x="372918" y="548640"/>
            <a:ext cx="5197764" cy="3411632"/>
          </a:xfrm>
        </p:spPr>
        <p:txBody>
          <a:bodyPr/>
          <a:lstStyle/>
          <a:p>
            <a:r>
              <a:rPr lang="en-US" dirty="0"/>
              <a:t>The prevalence of Mental Health Disorders</a:t>
            </a:r>
          </a:p>
        </p:txBody>
      </p:sp>
      <p:sp>
        <p:nvSpPr>
          <p:cNvPr id="4" name="Slide Number Placeholder 3">
            <a:extLst>
              <a:ext uri="{FF2B5EF4-FFF2-40B4-BE49-F238E27FC236}">
                <a16:creationId xmlns:a16="http://schemas.microsoft.com/office/drawing/2014/main" id="{C5B6439D-6144-1C0B-6B33-9077AA233EA6}"/>
              </a:ext>
            </a:extLst>
          </p:cNvPr>
          <p:cNvSpPr>
            <a:spLocks noGrp="1"/>
          </p:cNvSpPr>
          <p:nvPr>
            <p:ph type="sldNum" sz="quarter" idx="11"/>
          </p:nvPr>
        </p:nvSpPr>
        <p:spPr>
          <a:xfrm>
            <a:off x="11152940" y="548640"/>
            <a:ext cx="547648" cy="365126"/>
          </a:xfrm>
        </p:spPr>
        <p:txBody>
          <a:bodyPr>
            <a:normAutofit lnSpcReduction="10000"/>
          </a:bodyPr>
          <a:lstStyle/>
          <a:p>
            <a:fld id="{4FAB73BC-B049-4115-A692-8D63A059BFB8}" type="slidenum">
              <a:rPr lang="en-US" smtClean="0"/>
              <a:pPr/>
              <a:t>3</a:t>
            </a:fld>
            <a:endParaRPr lang="en-US" dirty="0"/>
          </a:p>
        </p:txBody>
      </p:sp>
      <p:sp>
        <p:nvSpPr>
          <p:cNvPr id="3" name="Content Placeholder 2">
            <a:extLst>
              <a:ext uri="{FF2B5EF4-FFF2-40B4-BE49-F238E27FC236}">
                <a16:creationId xmlns:a16="http://schemas.microsoft.com/office/drawing/2014/main" id="{9F0FEEB7-BC11-7324-76E7-311EF1D93001}"/>
              </a:ext>
            </a:extLst>
          </p:cNvPr>
          <p:cNvSpPr>
            <a:spLocks noGrp="1"/>
          </p:cNvSpPr>
          <p:nvPr>
            <p:ph idx="1"/>
          </p:nvPr>
        </p:nvSpPr>
        <p:spPr>
          <a:xfrm>
            <a:off x="6002657" y="1300899"/>
            <a:ext cx="5884543" cy="4972575"/>
          </a:xfrm>
        </p:spPr>
        <p:txBody>
          <a:bodyPr>
            <a:normAutofit lnSpcReduction="10000"/>
          </a:bodyPr>
          <a:lstStyle/>
          <a:p>
            <a:r>
              <a:rPr lang="en-US" dirty="0"/>
              <a:t>Statistics from the WHO</a:t>
            </a:r>
          </a:p>
          <a:p>
            <a:pPr lvl="1"/>
            <a:r>
              <a:rPr lang="en-US" dirty="0"/>
              <a:t>According to the World Health </a:t>
            </a:r>
            <a:r>
              <a:rPr lang="en-US" dirty="0" err="1"/>
              <a:t>Organisation</a:t>
            </a:r>
            <a:r>
              <a:rPr lang="en-US" dirty="0"/>
              <a:t>, in 2019, 301 million people globally were living with anxiety disorders; and 280 million were living with depressive disorders (including both major depressive disorder and dysthymia)</a:t>
            </a:r>
          </a:p>
          <a:p>
            <a:pPr lvl="1"/>
            <a:r>
              <a:rPr lang="en-US" dirty="0"/>
              <a:t>Dysthymia is a milder, but long-lasting form of depression and is far less common than depressive disorder.</a:t>
            </a:r>
          </a:p>
          <a:p>
            <a:pPr lvl="1"/>
            <a:r>
              <a:rPr lang="en-US" dirty="0"/>
              <a:t>In 2020, these numbers rose significantly as a result of the COVID-19 pandemic. Prevalence saw an increase of 28% and 26% for major depressive disorders and anxiety disorders, respectively in just one year. </a:t>
            </a:r>
          </a:p>
        </p:txBody>
      </p:sp>
      <p:pic>
        <p:nvPicPr>
          <p:cNvPr id="6" name="Picture 5">
            <a:extLst>
              <a:ext uri="{FF2B5EF4-FFF2-40B4-BE49-F238E27FC236}">
                <a16:creationId xmlns:a16="http://schemas.microsoft.com/office/drawing/2014/main" id="{0AF018B8-3C7F-532F-E542-8AFBD1775442}"/>
              </a:ext>
            </a:extLst>
          </p:cNvPr>
          <p:cNvPicPr>
            <a:picLocks noChangeAspect="1"/>
          </p:cNvPicPr>
          <p:nvPr/>
        </p:nvPicPr>
        <p:blipFill>
          <a:blip r:embed="rId3"/>
          <a:stretch>
            <a:fillRect/>
          </a:stretch>
        </p:blipFill>
        <p:spPr>
          <a:xfrm>
            <a:off x="220410" y="1585732"/>
            <a:ext cx="5502780" cy="4872818"/>
          </a:xfrm>
          <a:prstGeom prst="rect">
            <a:avLst/>
          </a:prstGeom>
        </p:spPr>
      </p:pic>
    </p:spTree>
    <p:extLst>
      <p:ext uri="{BB962C8B-B14F-4D97-AF65-F5344CB8AC3E}">
        <p14:creationId xmlns:p14="http://schemas.microsoft.com/office/powerpoint/2010/main" val="655489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5430E-9976-276F-137A-964E10104C31}"/>
              </a:ext>
            </a:extLst>
          </p:cNvPr>
          <p:cNvSpPr>
            <a:spLocks noGrp="1"/>
          </p:cNvSpPr>
          <p:nvPr>
            <p:ph type="title"/>
          </p:nvPr>
        </p:nvSpPr>
        <p:spPr>
          <a:xfrm>
            <a:off x="372918" y="548640"/>
            <a:ext cx="5197764" cy="3411632"/>
          </a:xfrm>
        </p:spPr>
        <p:txBody>
          <a:bodyPr/>
          <a:lstStyle/>
          <a:p>
            <a:r>
              <a:rPr lang="en-US" dirty="0"/>
              <a:t>Monitoring Depression</a:t>
            </a:r>
          </a:p>
        </p:txBody>
      </p:sp>
      <p:sp>
        <p:nvSpPr>
          <p:cNvPr id="4" name="Slide Number Placeholder 3">
            <a:extLst>
              <a:ext uri="{FF2B5EF4-FFF2-40B4-BE49-F238E27FC236}">
                <a16:creationId xmlns:a16="http://schemas.microsoft.com/office/drawing/2014/main" id="{C5B6439D-6144-1C0B-6B33-9077AA233EA6}"/>
              </a:ext>
            </a:extLst>
          </p:cNvPr>
          <p:cNvSpPr>
            <a:spLocks noGrp="1"/>
          </p:cNvSpPr>
          <p:nvPr>
            <p:ph type="sldNum" sz="quarter" idx="11"/>
          </p:nvPr>
        </p:nvSpPr>
        <p:spPr>
          <a:xfrm>
            <a:off x="11152940" y="548640"/>
            <a:ext cx="547648" cy="365126"/>
          </a:xfrm>
        </p:spPr>
        <p:txBody>
          <a:bodyPr>
            <a:normAutofit lnSpcReduction="10000"/>
          </a:bodyPr>
          <a:lstStyle/>
          <a:p>
            <a:fld id="{4FAB73BC-B049-4115-A692-8D63A059BFB8}" type="slidenum">
              <a:rPr lang="en-US" smtClean="0"/>
              <a:pPr/>
              <a:t>4</a:t>
            </a:fld>
            <a:endParaRPr lang="en-US" dirty="0"/>
          </a:p>
        </p:txBody>
      </p:sp>
      <p:sp>
        <p:nvSpPr>
          <p:cNvPr id="3" name="Content Placeholder 2">
            <a:extLst>
              <a:ext uri="{FF2B5EF4-FFF2-40B4-BE49-F238E27FC236}">
                <a16:creationId xmlns:a16="http://schemas.microsoft.com/office/drawing/2014/main" id="{9F0FEEB7-BC11-7324-76E7-311EF1D93001}"/>
              </a:ext>
            </a:extLst>
          </p:cNvPr>
          <p:cNvSpPr>
            <a:spLocks noGrp="1"/>
          </p:cNvSpPr>
          <p:nvPr>
            <p:ph idx="1"/>
          </p:nvPr>
        </p:nvSpPr>
        <p:spPr>
          <a:xfrm>
            <a:off x="1807464" y="1336785"/>
            <a:ext cx="8577072" cy="4972575"/>
          </a:xfrm>
        </p:spPr>
        <p:txBody>
          <a:bodyPr>
            <a:normAutofit/>
          </a:bodyPr>
          <a:lstStyle/>
          <a:p>
            <a:r>
              <a:rPr lang="en-US" dirty="0"/>
              <a:t>Currently, various methods are being employed to monitor and diagnose depression </a:t>
            </a:r>
          </a:p>
          <a:p>
            <a:pPr lvl="1"/>
            <a:r>
              <a:rPr lang="en-US" dirty="0"/>
              <a:t>Traditionally, Public health departments analyze data from clinical evaluations and self-report measures to identify trends and patterns in the occurrence and prevalence of depression within populations.</a:t>
            </a:r>
          </a:p>
          <a:p>
            <a:pPr lvl="1"/>
            <a:r>
              <a:rPr lang="en-US" dirty="0"/>
              <a:t>Alternatively, newer measures have been implemented, especially because of the increased usage of the internet. This includes sentiment analysis techniques using NLP (Natural Language Processing) and using Machine Learning to make predictions from survey data.</a:t>
            </a:r>
          </a:p>
          <a:p>
            <a:pPr lvl="1"/>
            <a:r>
              <a:rPr lang="en-US" dirty="0"/>
              <a:t>In reality, the issue of dealing with depression in a timely and effective manner stems from our ability as researchers to detect depression in individuals the amount of information we can gain from an individual’s data.</a:t>
            </a:r>
          </a:p>
        </p:txBody>
      </p:sp>
    </p:spTree>
    <p:extLst>
      <p:ext uri="{BB962C8B-B14F-4D97-AF65-F5344CB8AC3E}">
        <p14:creationId xmlns:p14="http://schemas.microsoft.com/office/powerpoint/2010/main" val="31921415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444AB956-D74F-9D97-1206-712F14B68A76}"/>
              </a:ext>
            </a:extLst>
          </p:cNvPr>
          <p:cNvSpPr>
            <a:spLocks noGrp="1"/>
          </p:cNvSpPr>
          <p:nvPr>
            <p:ph type="ctrTitle"/>
          </p:nvPr>
        </p:nvSpPr>
        <p:spPr>
          <a:xfrm>
            <a:off x="6095999" y="1122754"/>
            <a:ext cx="5397661" cy="4279669"/>
          </a:xfrm>
        </p:spPr>
        <p:txBody>
          <a:bodyPr anchor="b"/>
          <a:lstStyle/>
          <a:p>
            <a:r>
              <a:rPr lang="en-US" dirty="0"/>
              <a:t>Related work in the field of monitoring depression</a:t>
            </a:r>
          </a:p>
        </p:txBody>
      </p:sp>
      <p:sp>
        <p:nvSpPr>
          <p:cNvPr id="3" name="Subtitle 2">
            <a:extLst>
              <a:ext uri="{FF2B5EF4-FFF2-40B4-BE49-F238E27FC236}">
                <a16:creationId xmlns:a16="http://schemas.microsoft.com/office/drawing/2014/main" id="{10C8EE13-8BC8-BA47-564B-942F1EED8169}"/>
              </a:ext>
            </a:extLst>
          </p:cNvPr>
          <p:cNvSpPr>
            <a:spLocks noGrp="1"/>
          </p:cNvSpPr>
          <p:nvPr>
            <p:ph type="subTitle" idx="1"/>
          </p:nvPr>
        </p:nvSpPr>
        <p:spPr>
          <a:xfrm>
            <a:off x="6095999" y="5495731"/>
            <a:ext cx="5397661" cy="722276"/>
          </a:xfrm>
        </p:spPr>
        <p:txBody>
          <a:bodyPr/>
          <a:lstStyle/>
          <a:p>
            <a:r>
              <a:rPr lang="en-US" dirty="0"/>
              <a:t>Novel Approaches</a:t>
            </a:r>
          </a:p>
        </p:txBody>
      </p:sp>
      <p:pic>
        <p:nvPicPr>
          <p:cNvPr id="7" name="Picture Placeholder 6">
            <a:extLst>
              <a:ext uri="{FF2B5EF4-FFF2-40B4-BE49-F238E27FC236}">
                <a16:creationId xmlns:a16="http://schemas.microsoft.com/office/drawing/2014/main" id="{EF967E2A-A07F-6193-129F-6C01AC35C0A5}"/>
              </a:ext>
            </a:extLst>
          </p:cNvPr>
          <p:cNvPicPr>
            <a:picLocks noGrp="1" noChangeAspect="1"/>
          </p:cNvPicPr>
          <p:nvPr>
            <p:ph type="pic" sz="quarter" idx="10"/>
          </p:nvPr>
        </p:nvPicPr>
        <p:blipFill>
          <a:blip r:embed="rId3"/>
          <a:srcRect l="25481" r="25481"/>
          <a:stretch>
            <a:fillRect/>
          </a:stretch>
        </p:blipFill>
        <p:spPr>
          <a:prstGeom prst="rect">
            <a:avLst/>
          </a:prstGeom>
        </p:spPr>
      </p:pic>
    </p:spTree>
    <p:extLst>
      <p:ext uri="{BB962C8B-B14F-4D97-AF65-F5344CB8AC3E}">
        <p14:creationId xmlns:p14="http://schemas.microsoft.com/office/powerpoint/2010/main" val="28072611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14BAF-F6C3-42A5-447C-2D0D61FAE558}"/>
              </a:ext>
            </a:extLst>
          </p:cNvPr>
          <p:cNvSpPr>
            <a:spLocks noGrp="1"/>
          </p:cNvSpPr>
          <p:nvPr>
            <p:ph type="title"/>
          </p:nvPr>
        </p:nvSpPr>
        <p:spPr>
          <a:xfrm>
            <a:off x="685800" y="55983"/>
            <a:ext cx="4791270" cy="1548882"/>
          </a:xfrm>
        </p:spPr>
        <p:txBody>
          <a:bodyPr/>
          <a:lstStyle/>
          <a:p>
            <a:r>
              <a:rPr lang="en-US" dirty="0"/>
              <a:t>Digital Phenotyping</a:t>
            </a:r>
          </a:p>
        </p:txBody>
      </p:sp>
      <p:sp>
        <p:nvSpPr>
          <p:cNvPr id="3" name="Slide Number Placeholder 2">
            <a:extLst>
              <a:ext uri="{FF2B5EF4-FFF2-40B4-BE49-F238E27FC236}">
                <a16:creationId xmlns:a16="http://schemas.microsoft.com/office/drawing/2014/main" id="{6F7277E0-3CF4-115E-A70A-E5643EE46E70}"/>
              </a:ext>
            </a:extLst>
          </p:cNvPr>
          <p:cNvSpPr>
            <a:spLocks noGrp="1"/>
          </p:cNvSpPr>
          <p:nvPr>
            <p:ph type="sldNum" sz="quarter" idx="11"/>
          </p:nvPr>
        </p:nvSpPr>
        <p:spPr>
          <a:xfrm>
            <a:off x="11152940" y="548640"/>
            <a:ext cx="547648" cy="365126"/>
          </a:xfrm>
        </p:spPr>
        <p:txBody>
          <a:bodyPr/>
          <a:lstStyle/>
          <a:p>
            <a:fld id="{4FAB73BC-B049-4115-A692-8D63A059BFB8}" type="slidenum">
              <a:rPr lang="en-US" smtClean="0"/>
              <a:pPr/>
              <a:t>6</a:t>
            </a:fld>
            <a:endParaRPr lang="en-US" dirty="0"/>
          </a:p>
        </p:txBody>
      </p:sp>
      <p:sp>
        <p:nvSpPr>
          <p:cNvPr id="4" name="Content Placeholder 3">
            <a:extLst>
              <a:ext uri="{FF2B5EF4-FFF2-40B4-BE49-F238E27FC236}">
                <a16:creationId xmlns:a16="http://schemas.microsoft.com/office/drawing/2014/main" id="{76CAF613-8B80-1E31-AA24-6103724CBB3F}"/>
              </a:ext>
            </a:extLst>
          </p:cNvPr>
          <p:cNvSpPr>
            <a:spLocks noGrp="1"/>
          </p:cNvSpPr>
          <p:nvPr>
            <p:ph sz="quarter" idx="12"/>
          </p:nvPr>
        </p:nvSpPr>
        <p:spPr>
          <a:xfrm>
            <a:off x="5144656" y="1376218"/>
            <a:ext cx="6834908" cy="5273964"/>
          </a:xfrm>
        </p:spPr>
        <p:txBody>
          <a:bodyPr>
            <a:normAutofit/>
          </a:bodyPr>
          <a:lstStyle/>
          <a:p>
            <a:r>
              <a:rPr lang="en-US" dirty="0"/>
              <a:t>This involves use of data from smartphones and wearable devices to monitor behavior and physiological signals indicative of depression.</a:t>
            </a:r>
          </a:p>
          <a:p>
            <a:r>
              <a:rPr lang="en-US" dirty="0"/>
              <a:t>This kind of approach has only evolved due to the proliferation of smart devices and advances in big data.</a:t>
            </a:r>
          </a:p>
          <a:p>
            <a:r>
              <a:rPr lang="en-US" dirty="0"/>
              <a:t>It provides more continuous and objective data but lacks the depth of clinical interviews for assessing the person’s emotional state.</a:t>
            </a:r>
          </a:p>
        </p:txBody>
      </p:sp>
      <p:pic>
        <p:nvPicPr>
          <p:cNvPr id="7" name="Picture 6">
            <a:extLst>
              <a:ext uri="{FF2B5EF4-FFF2-40B4-BE49-F238E27FC236}">
                <a16:creationId xmlns:a16="http://schemas.microsoft.com/office/drawing/2014/main" id="{EFFCD4C5-B713-7417-5DCC-F822786A6E07}"/>
              </a:ext>
            </a:extLst>
          </p:cNvPr>
          <p:cNvPicPr>
            <a:picLocks noChangeAspect="1"/>
          </p:cNvPicPr>
          <p:nvPr/>
        </p:nvPicPr>
        <p:blipFill>
          <a:blip r:embed="rId3"/>
          <a:stretch>
            <a:fillRect/>
          </a:stretch>
        </p:blipFill>
        <p:spPr>
          <a:xfrm>
            <a:off x="0" y="1604865"/>
            <a:ext cx="4997529" cy="4529579"/>
          </a:xfrm>
          <a:prstGeom prst="rect">
            <a:avLst/>
          </a:prstGeom>
        </p:spPr>
      </p:pic>
    </p:spTree>
    <p:extLst>
      <p:ext uri="{BB962C8B-B14F-4D97-AF65-F5344CB8AC3E}">
        <p14:creationId xmlns:p14="http://schemas.microsoft.com/office/powerpoint/2010/main" val="25919062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14BAF-F6C3-42A5-447C-2D0D61FAE558}"/>
              </a:ext>
            </a:extLst>
          </p:cNvPr>
          <p:cNvSpPr>
            <a:spLocks noGrp="1"/>
          </p:cNvSpPr>
          <p:nvPr>
            <p:ph type="title"/>
          </p:nvPr>
        </p:nvSpPr>
        <p:spPr>
          <a:xfrm>
            <a:off x="685800" y="55983"/>
            <a:ext cx="4791270" cy="1548882"/>
          </a:xfrm>
        </p:spPr>
        <p:txBody>
          <a:bodyPr/>
          <a:lstStyle/>
          <a:p>
            <a:r>
              <a:rPr lang="en-US" dirty="0"/>
              <a:t>Natural Language Processing (NLP)</a:t>
            </a:r>
          </a:p>
        </p:txBody>
      </p:sp>
      <p:sp>
        <p:nvSpPr>
          <p:cNvPr id="3" name="Slide Number Placeholder 2">
            <a:extLst>
              <a:ext uri="{FF2B5EF4-FFF2-40B4-BE49-F238E27FC236}">
                <a16:creationId xmlns:a16="http://schemas.microsoft.com/office/drawing/2014/main" id="{6F7277E0-3CF4-115E-A70A-E5643EE46E70}"/>
              </a:ext>
            </a:extLst>
          </p:cNvPr>
          <p:cNvSpPr>
            <a:spLocks noGrp="1"/>
          </p:cNvSpPr>
          <p:nvPr>
            <p:ph type="sldNum" sz="quarter" idx="11"/>
          </p:nvPr>
        </p:nvSpPr>
        <p:spPr>
          <a:xfrm>
            <a:off x="11152940" y="548640"/>
            <a:ext cx="547648" cy="365126"/>
          </a:xfrm>
        </p:spPr>
        <p:txBody>
          <a:bodyPr/>
          <a:lstStyle/>
          <a:p>
            <a:fld id="{4FAB73BC-B049-4115-A692-8D63A059BFB8}" type="slidenum">
              <a:rPr lang="en-US" smtClean="0"/>
              <a:pPr/>
              <a:t>7</a:t>
            </a:fld>
            <a:endParaRPr lang="en-US" dirty="0"/>
          </a:p>
        </p:txBody>
      </p:sp>
      <p:sp>
        <p:nvSpPr>
          <p:cNvPr id="6" name="TextBox 5">
            <a:extLst>
              <a:ext uri="{FF2B5EF4-FFF2-40B4-BE49-F238E27FC236}">
                <a16:creationId xmlns:a16="http://schemas.microsoft.com/office/drawing/2014/main" id="{78EFF09D-4297-6203-212A-934BF0B037D9}"/>
              </a:ext>
            </a:extLst>
          </p:cNvPr>
          <p:cNvSpPr txBox="1"/>
          <p:nvPr/>
        </p:nvSpPr>
        <p:spPr>
          <a:xfrm>
            <a:off x="1398239" y="1420199"/>
            <a:ext cx="9395521" cy="646331"/>
          </a:xfrm>
          <a:prstGeom prst="rect">
            <a:avLst/>
          </a:prstGeom>
          <a:noFill/>
        </p:spPr>
        <p:txBody>
          <a:bodyPr wrap="none" rtlCol="0">
            <a:spAutoFit/>
          </a:bodyPr>
          <a:lstStyle/>
          <a:p>
            <a:r>
              <a:rPr lang="en-ZA" dirty="0">
                <a:hlinkClick r:id="rId3"/>
              </a:rPr>
              <a:t>https://www.frontiersin.org/journals/psychiatry/articles/10.3389/fpsyt.2021.719125/full</a:t>
            </a:r>
            <a:endParaRPr lang="en-ZA" dirty="0"/>
          </a:p>
          <a:p>
            <a:endParaRPr lang="en-ZA" dirty="0"/>
          </a:p>
        </p:txBody>
      </p:sp>
      <p:pic>
        <p:nvPicPr>
          <p:cNvPr id="8" name="Picture 7">
            <a:extLst>
              <a:ext uri="{FF2B5EF4-FFF2-40B4-BE49-F238E27FC236}">
                <a16:creationId xmlns:a16="http://schemas.microsoft.com/office/drawing/2014/main" id="{6AB643BA-C032-C0FC-FD82-0DD1C45440DF}"/>
              </a:ext>
            </a:extLst>
          </p:cNvPr>
          <p:cNvPicPr>
            <a:picLocks noChangeAspect="1"/>
          </p:cNvPicPr>
          <p:nvPr/>
        </p:nvPicPr>
        <p:blipFill>
          <a:blip r:embed="rId4"/>
          <a:stretch>
            <a:fillRect/>
          </a:stretch>
        </p:blipFill>
        <p:spPr>
          <a:xfrm>
            <a:off x="497098" y="2050379"/>
            <a:ext cx="11203490" cy="4196141"/>
          </a:xfrm>
          <a:prstGeom prst="rect">
            <a:avLst/>
          </a:prstGeom>
        </p:spPr>
      </p:pic>
    </p:spTree>
    <p:extLst>
      <p:ext uri="{BB962C8B-B14F-4D97-AF65-F5344CB8AC3E}">
        <p14:creationId xmlns:p14="http://schemas.microsoft.com/office/powerpoint/2010/main" val="37277040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14BAF-F6C3-42A5-447C-2D0D61FAE558}"/>
              </a:ext>
            </a:extLst>
          </p:cNvPr>
          <p:cNvSpPr>
            <a:spLocks noGrp="1"/>
          </p:cNvSpPr>
          <p:nvPr>
            <p:ph type="title"/>
          </p:nvPr>
        </p:nvSpPr>
        <p:spPr>
          <a:xfrm>
            <a:off x="685800" y="55983"/>
            <a:ext cx="4791270" cy="1548882"/>
          </a:xfrm>
        </p:spPr>
        <p:txBody>
          <a:bodyPr/>
          <a:lstStyle/>
          <a:p>
            <a:r>
              <a:rPr lang="en-US" dirty="0"/>
              <a:t>Natural Language Processing (NLP)</a:t>
            </a:r>
          </a:p>
        </p:txBody>
      </p:sp>
      <p:sp>
        <p:nvSpPr>
          <p:cNvPr id="3" name="Slide Number Placeholder 2">
            <a:extLst>
              <a:ext uri="{FF2B5EF4-FFF2-40B4-BE49-F238E27FC236}">
                <a16:creationId xmlns:a16="http://schemas.microsoft.com/office/drawing/2014/main" id="{6F7277E0-3CF4-115E-A70A-E5643EE46E70}"/>
              </a:ext>
            </a:extLst>
          </p:cNvPr>
          <p:cNvSpPr>
            <a:spLocks noGrp="1"/>
          </p:cNvSpPr>
          <p:nvPr>
            <p:ph type="sldNum" sz="quarter" idx="11"/>
          </p:nvPr>
        </p:nvSpPr>
        <p:spPr>
          <a:xfrm>
            <a:off x="11152940" y="548640"/>
            <a:ext cx="547648" cy="365126"/>
          </a:xfrm>
        </p:spPr>
        <p:txBody>
          <a:bodyPr/>
          <a:lstStyle/>
          <a:p>
            <a:fld id="{4FAB73BC-B049-4115-A692-8D63A059BFB8}" type="slidenum">
              <a:rPr lang="en-US" smtClean="0"/>
              <a:pPr/>
              <a:t>8</a:t>
            </a:fld>
            <a:endParaRPr lang="en-US" dirty="0"/>
          </a:p>
        </p:txBody>
      </p:sp>
      <p:sp>
        <p:nvSpPr>
          <p:cNvPr id="4" name="Content Placeholder 3">
            <a:extLst>
              <a:ext uri="{FF2B5EF4-FFF2-40B4-BE49-F238E27FC236}">
                <a16:creationId xmlns:a16="http://schemas.microsoft.com/office/drawing/2014/main" id="{76CAF613-8B80-1E31-AA24-6103724CBB3F}"/>
              </a:ext>
            </a:extLst>
          </p:cNvPr>
          <p:cNvSpPr>
            <a:spLocks noGrp="1"/>
          </p:cNvSpPr>
          <p:nvPr>
            <p:ph sz="quarter" idx="12"/>
          </p:nvPr>
        </p:nvSpPr>
        <p:spPr>
          <a:xfrm>
            <a:off x="685800" y="1681018"/>
            <a:ext cx="11014788" cy="4996873"/>
          </a:xfrm>
        </p:spPr>
        <p:txBody>
          <a:bodyPr>
            <a:normAutofit fontScale="92500"/>
          </a:bodyPr>
          <a:lstStyle/>
          <a:p>
            <a:r>
              <a:rPr lang="en-US" dirty="0"/>
              <a:t>NLP is a branch of AI that specifically focuses on understanding, interpreting, and manipulating large amounts of human language and speech </a:t>
            </a:r>
            <a:r>
              <a:rPr lang="en-US" dirty="0" smtClean="0"/>
              <a:t>data.</a:t>
            </a:r>
            <a:endParaRPr lang="en-US" dirty="0"/>
          </a:p>
          <a:p>
            <a:r>
              <a:rPr lang="en-US" dirty="0"/>
              <a:t>For its use in predicting depression, it involves analyzing text from social media, electronic health records, or speech to detect depressive symptoms. </a:t>
            </a:r>
          </a:p>
          <a:p>
            <a:r>
              <a:rPr lang="en-US" dirty="0"/>
              <a:t>NLP has the potential to capture the speech changes in depression that reflect both physiologic changes at the basic motor level and also higher-level cognitive processing. </a:t>
            </a:r>
          </a:p>
          <a:p>
            <a:r>
              <a:rPr lang="en-US" dirty="0"/>
              <a:t>It offers insights about depression from naturally occurring language but may lack the structure and reliability of standardized tools like depressive scales.</a:t>
            </a:r>
          </a:p>
        </p:txBody>
      </p:sp>
    </p:spTree>
    <p:extLst>
      <p:ext uri="{BB962C8B-B14F-4D97-AF65-F5344CB8AC3E}">
        <p14:creationId xmlns:p14="http://schemas.microsoft.com/office/powerpoint/2010/main" val="5765515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14BAF-F6C3-42A5-447C-2D0D61FAE558}"/>
              </a:ext>
            </a:extLst>
          </p:cNvPr>
          <p:cNvSpPr>
            <a:spLocks noGrp="1"/>
          </p:cNvSpPr>
          <p:nvPr>
            <p:ph type="title"/>
          </p:nvPr>
        </p:nvSpPr>
        <p:spPr>
          <a:xfrm>
            <a:off x="685800" y="55983"/>
            <a:ext cx="4791270" cy="1548882"/>
          </a:xfrm>
        </p:spPr>
        <p:txBody>
          <a:bodyPr/>
          <a:lstStyle/>
          <a:p>
            <a:r>
              <a:rPr lang="en-US" dirty="0"/>
              <a:t>Machine Learning (ML)</a:t>
            </a:r>
          </a:p>
        </p:txBody>
      </p:sp>
      <p:sp>
        <p:nvSpPr>
          <p:cNvPr id="3" name="Slide Number Placeholder 2">
            <a:extLst>
              <a:ext uri="{FF2B5EF4-FFF2-40B4-BE49-F238E27FC236}">
                <a16:creationId xmlns:a16="http://schemas.microsoft.com/office/drawing/2014/main" id="{6F7277E0-3CF4-115E-A70A-E5643EE46E70}"/>
              </a:ext>
            </a:extLst>
          </p:cNvPr>
          <p:cNvSpPr>
            <a:spLocks noGrp="1"/>
          </p:cNvSpPr>
          <p:nvPr>
            <p:ph type="sldNum" sz="quarter" idx="11"/>
          </p:nvPr>
        </p:nvSpPr>
        <p:spPr>
          <a:xfrm>
            <a:off x="11152940" y="548640"/>
            <a:ext cx="547648" cy="365126"/>
          </a:xfrm>
        </p:spPr>
        <p:txBody>
          <a:bodyPr/>
          <a:lstStyle/>
          <a:p>
            <a:fld id="{4FAB73BC-B049-4115-A692-8D63A059BFB8}" type="slidenum">
              <a:rPr lang="en-US" smtClean="0"/>
              <a:pPr/>
              <a:t>9</a:t>
            </a:fld>
            <a:endParaRPr lang="en-US" dirty="0"/>
          </a:p>
        </p:txBody>
      </p:sp>
      <p:pic>
        <p:nvPicPr>
          <p:cNvPr id="8" name="Picture 7">
            <a:extLst>
              <a:ext uri="{FF2B5EF4-FFF2-40B4-BE49-F238E27FC236}">
                <a16:creationId xmlns:a16="http://schemas.microsoft.com/office/drawing/2014/main" id="{3396FFFF-8DBD-BDFF-14EA-EF88DE72F6E4}"/>
              </a:ext>
            </a:extLst>
          </p:cNvPr>
          <p:cNvPicPr>
            <a:picLocks noChangeAspect="1"/>
          </p:cNvPicPr>
          <p:nvPr/>
        </p:nvPicPr>
        <p:blipFill>
          <a:blip r:embed="rId3"/>
          <a:stretch>
            <a:fillRect/>
          </a:stretch>
        </p:blipFill>
        <p:spPr>
          <a:xfrm>
            <a:off x="1213759" y="1994230"/>
            <a:ext cx="9764481" cy="4331156"/>
          </a:xfrm>
          <a:prstGeom prst="rect">
            <a:avLst/>
          </a:prstGeom>
        </p:spPr>
      </p:pic>
      <p:sp>
        <p:nvSpPr>
          <p:cNvPr id="9" name="TextBox 8">
            <a:extLst>
              <a:ext uri="{FF2B5EF4-FFF2-40B4-BE49-F238E27FC236}">
                <a16:creationId xmlns:a16="http://schemas.microsoft.com/office/drawing/2014/main" id="{676FA874-3164-23A6-0B9B-8D8A79138AD9}"/>
              </a:ext>
            </a:extLst>
          </p:cNvPr>
          <p:cNvSpPr txBox="1"/>
          <p:nvPr/>
        </p:nvSpPr>
        <p:spPr>
          <a:xfrm>
            <a:off x="685800" y="1133692"/>
            <a:ext cx="7164141" cy="646331"/>
          </a:xfrm>
          <a:prstGeom prst="rect">
            <a:avLst/>
          </a:prstGeom>
          <a:noFill/>
        </p:spPr>
        <p:txBody>
          <a:bodyPr wrap="none" rtlCol="0">
            <a:spAutoFit/>
          </a:bodyPr>
          <a:lstStyle/>
          <a:p>
            <a:r>
              <a:rPr lang="en-ZA" dirty="0">
                <a:hlinkClick r:id="rId4"/>
              </a:rPr>
              <a:t>https://www.frontiersin.org/articles/10.3389/fdata.2020.00015/full</a:t>
            </a:r>
            <a:endParaRPr lang="en-ZA" dirty="0"/>
          </a:p>
          <a:p>
            <a:endParaRPr lang="en-ZA" dirty="0"/>
          </a:p>
        </p:txBody>
      </p:sp>
      <p:sp>
        <p:nvSpPr>
          <p:cNvPr id="10" name="TextBox 9">
            <a:extLst>
              <a:ext uri="{FF2B5EF4-FFF2-40B4-BE49-F238E27FC236}">
                <a16:creationId xmlns:a16="http://schemas.microsoft.com/office/drawing/2014/main" id="{3D3670FA-17D0-4047-2F4E-3BFF16055ADA}"/>
              </a:ext>
            </a:extLst>
          </p:cNvPr>
          <p:cNvSpPr txBox="1"/>
          <p:nvPr/>
        </p:nvSpPr>
        <p:spPr>
          <a:xfrm>
            <a:off x="685800" y="1561940"/>
            <a:ext cx="4828566" cy="646331"/>
          </a:xfrm>
          <a:prstGeom prst="rect">
            <a:avLst/>
          </a:prstGeom>
          <a:noFill/>
        </p:spPr>
        <p:txBody>
          <a:bodyPr wrap="none" rtlCol="0">
            <a:spAutoFit/>
          </a:bodyPr>
          <a:lstStyle/>
          <a:p>
            <a:r>
              <a:rPr lang="en-ZA" dirty="0">
                <a:hlinkClick r:id="rId5"/>
              </a:rPr>
              <a:t>https://www.mdpi.com/2079-9292/11/7/1111</a:t>
            </a:r>
            <a:endParaRPr lang="en-ZA" dirty="0"/>
          </a:p>
          <a:p>
            <a:endParaRPr lang="en-ZA" dirty="0"/>
          </a:p>
        </p:txBody>
      </p:sp>
    </p:spTree>
    <p:extLst>
      <p:ext uri="{BB962C8B-B14F-4D97-AF65-F5344CB8AC3E}">
        <p14:creationId xmlns:p14="http://schemas.microsoft.com/office/powerpoint/2010/main" val="1005412846"/>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TM67347921_Win32_SL_V6" id="{9F28CB2E-EB34-4767-98EE-B8C2FD425F95}" vid="{BB1694E1-2750-488A-922E-365456982E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BEC35A-6664-4D3B-983D-565544B8374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F06658E-E6B2-4C90-9305-AC891113BF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06B367-E88B-43F1-B9CB-2352E0F1354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View design</Template>
  <TotalTime>525</TotalTime>
  <Words>1730</Words>
  <Application>Microsoft Office PowerPoint</Application>
  <PresentationFormat>Widescreen</PresentationFormat>
  <Paragraphs>128</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Century Schoolbook</vt:lpstr>
      <vt:lpstr>Courier New</vt:lpstr>
      <vt:lpstr>Wingdings 2</vt:lpstr>
      <vt:lpstr>View</vt:lpstr>
      <vt:lpstr>Predicting Likelihood of Depression and depression symptomatology using Machine Learning</vt:lpstr>
      <vt:lpstr>Introduction to the research area</vt:lpstr>
      <vt:lpstr>The prevalence of Mental Health Disorders</vt:lpstr>
      <vt:lpstr>Monitoring Depression</vt:lpstr>
      <vt:lpstr>Related work in the field of monitoring depression</vt:lpstr>
      <vt:lpstr>Digital Phenotyping</vt:lpstr>
      <vt:lpstr>Natural Language Processing (NLP)</vt:lpstr>
      <vt:lpstr>Natural Language Processing (NLP)</vt:lpstr>
      <vt:lpstr>Machine Learning (ML)</vt:lpstr>
      <vt:lpstr>Machine Learning (ML)</vt:lpstr>
      <vt:lpstr>Machine Learning (ML)</vt:lpstr>
      <vt:lpstr>Motivation for research in the problem area</vt:lpstr>
      <vt:lpstr>Depression in south africa</vt:lpstr>
      <vt:lpstr>Research Methodology</vt:lpstr>
      <vt:lpstr>Structure of the Research Methodology</vt:lpstr>
      <vt:lpstr>Data collection</vt:lpstr>
      <vt:lpstr>The ces-d scale</vt:lpstr>
      <vt:lpstr>Feature engineering and data preprocessing</vt:lpstr>
      <vt:lpstr>Validation of ML Models</vt:lpstr>
      <vt:lpstr>Evaluation and comparison of models</vt:lpstr>
      <vt:lpstr>Reporting and discussion of findings</vt:lpstr>
      <vt:lpstr>Limitations of the research</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speaking prep course</dc:title>
  <dc:creator>Andrew Thomas</dc:creator>
  <cp:lastModifiedBy>Tristan Dos Remendos</cp:lastModifiedBy>
  <cp:revision>23</cp:revision>
  <dcterms:created xsi:type="dcterms:W3CDTF">2024-05-19T11:05:56Z</dcterms:created>
  <dcterms:modified xsi:type="dcterms:W3CDTF">2024-05-22T23:04:07Z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