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8373-9B7E-45B3-933C-FA2CD4A3E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6BE0F-28C0-4258-8D57-17B149D5E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DD48-B37B-4002-9472-1A74A4E1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7A632-6A2B-43F0-9830-8C136A14137B}" type="datetimeFigureOut">
              <a:rPr lang="en-CA"/>
              <a:pPr>
                <a:defRPr/>
              </a:pPr>
              <a:t>2018-01-15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1DC40-603F-4BAC-A5B3-BCF6764E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AB73-A78B-4A4C-AB42-04CA146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652C-2F91-4CB3-8C2A-E693D47CBEB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7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8F3C-6F15-4F04-ACEC-04774A4B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13447-9D6B-48B1-9CEC-E2A486AF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1259-7C21-4114-9FBA-D404B621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4A4C2-4C6B-4A43-A036-785AFB01C21D}" type="datetimeFigureOut">
              <a:rPr lang="en-CA"/>
              <a:pPr>
                <a:defRPr/>
              </a:pPr>
              <a:t>2018-01-15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F1733-D872-4A0B-BFBE-058F5384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EA25-0C12-428E-98BA-B50FDF66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30B5-2764-4F0D-ACEB-A6FB3CA5DC6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0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3D029-9C47-4C0E-84F4-4643048D5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89E54-16CE-43D2-9AB6-6CF5FA420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A34A-FCED-4703-B220-6F7B3BB9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44C77-CFFB-4D2D-911C-6B575C377ECC}" type="datetimeFigureOut">
              <a:rPr lang="en-CA"/>
              <a:pPr>
                <a:defRPr/>
              </a:pPr>
              <a:t>2018-01-15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EE06-B6B5-4AEA-B373-3CB781F8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62E04-202C-47C6-A9FC-C9B68070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19C50-4F23-4918-8657-104E9CBCFB8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73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4F77-A2AE-48CF-99B9-6615D277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9C64-6CC6-4F5C-9860-A34CC77A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3ADC6-5D47-4974-8AEF-06AC6868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948D1-31CD-4C61-88C4-9ECEB72F5C66}" type="datetimeFigureOut">
              <a:rPr lang="en-CA"/>
              <a:pPr>
                <a:defRPr/>
              </a:pPr>
              <a:t>2018-01-15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4B2C-4E8E-4232-9508-F229B0EE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7B66F-5CAE-416B-A0B8-AF5DE199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C9E9F-E1BB-4310-AF31-91C019ADB55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92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DB2F-A5F1-4A2B-A849-02134209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7D34E-3A0D-4762-BDA8-3A24816FC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3E169-CEF2-42C1-B9D3-2F5AC9B5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7E5E3-96A8-423A-BE68-0D4405221E54}" type="datetimeFigureOut">
              <a:rPr lang="en-CA"/>
              <a:pPr>
                <a:defRPr/>
              </a:pPr>
              <a:t>2018-01-15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386C-CD35-4BEE-BE66-3AC78C3F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EB3A-982A-49C2-9A74-C71CF7CD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6CDA4-9483-4430-BC4C-8967411462E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97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0EBD-519A-46A4-B8AF-7EC97FA1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3D98-E20A-44FD-A22C-B516F00D1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46FBD-56B6-4E67-86AD-578D65E2A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FE612A8-1457-4FDE-8DA3-9924A1F3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E849-A43C-46E1-9056-4A9A8D0C7572}" type="datetimeFigureOut">
              <a:rPr lang="en-CA"/>
              <a:pPr>
                <a:defRPr/>
              </a:pPr>
              <a:t>2018-01-15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3042B8-CB06-4784-8A5F-3A1E3DB6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871494-5895-4D17-991A-8F0DF471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F9D55-09B6-46D3-BA7C-F9F9EDA2CB9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50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3288-B060-4BA2-94D6-397FAF01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CFEB5-2D6B-4E56-8BB4-4BC70248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16D8-1DB2-42D0-A633-454134359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EBD3C-267D-4CC7-8EFF-0C7A8E68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CBA36-D65F-4EA2-85AF-369F6233C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9172A5-FAD1-4229-8B7D-5EB01D0A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722DA-26C6-47FF-9739-0C393D44C178}" type="datetimeFigureOut">
              <a:rPr lang="en-CA"/>
              <a:pPr>
                <a:defRPr/>
              </a:pPr>
              <a:t>2018-01-15</a:t>
            </a:fld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15DD72-8648-41AA-B54C-2DF20EE1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21F664A-9FFD-4379-81E2-26DC793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2813D-EC0E-40CE-A3E3-84FADA0E248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27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26-812F-4321-8CA5-EB2558C8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7CE23A-C1F8-4D0F-B58B-388167B9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38A22-ECC1-4F2E-8FDF-EE8CBDEA0BDB}" type="datetimeFigureOut">
              <a:rPr lang="en-CA"/>
              <a:pPr>
                <a:defRPr/>
              </a:pPr>
              <a:t>2018-01-15</a:t>
            </a:fld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5C5C06-CEEB-4402-BA9A-298566F2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C378DC-4E29-4142-8A68-CF60CC9A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3F8AC-1AF4-4C77-AB6A-CA348F33145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63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DBE5E2F-E589-44EB-8548-F0B7B3A4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BA1AE-55E9-4722-9E7A-E9867BB5799F}" type="datetimeFigureOut">
              <a:rPr lang="en-CA"/>
              <a:pPr>
                <a:defRPr/>
              </a:pPr>
              <a:t>2018-01-15</a:t>
            </a:fld>
            <a:endParaRPr lang="en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FC9A19E-81B1-4B16-8B8D-CD466979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5662E6-399A-45E8-AC47-F445C58F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38DA0-5915-45FD-9420-48275773F13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2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FB5E-5951-4714-88D3-312C4C65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CC66-340C-4EE3-B928-9F664DB1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F663C-660E-4CB4-A7BA-F00D83B8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4220572-4BEC-4F44-AAEE-65F5C583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380AB-E490-420E-9ED1-06F6C13EB51B}" type="datetimeFigureOut">
              <a:rPr lang="en-CA"/>
              <a:pPr>
                <a:defRPr/>
              </a:pPr>
              <a:t>2018-01-15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CB51D9-EBA4-4D48-A429-5247D302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ED81A7-CC77-4F27-A996-089BD29D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A081D-3B74-4893-B14D-94A744F1FF7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47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E782-E0BC-4101-AC6E-A4290AE0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73C21-3C19-40A2-96E7-0212196E0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391BF-FE30-4F0E-9B89-2E71CF80D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3C8BD2-995A-4A6D-A447-3B811AE0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7612-223C-46A2-BC55-1B30A2CEAB43}" type="datetimeFigureOut">
              <a:rPr lang="en-CA"/>
              <a:pPr>
                <a:defRPr/>
              </a:pPr>
              <a:t>2018-01-15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5F95EC-B276-4543-A221-823529B5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A96397-C500-4DA7-BF95-BCC30EFB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07596-AAE5-41DD-B16D-442DF36406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07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647">
              <a:schemeClr val="bg1"/>
            </a:gs>
            <a:gs pos="52000">
              <a:schemeClr val="bg2">
                <a:lumMod val="75000"/>
              </a:schemeClr>
            </a:gs>
            <a:gs pos="0">
              <a:schemeClr val="accent3">
                <a:lumMod val="60000"/>
                <a:lumOff val="40000"/>
              </a:schemeClr>
            </a:gs>
            <a:gs pos="29000">
              <a:schemeClr val="bg1"/>
            </a:gs>
            <a:gs pos="100000">
              <a:schemeClr val="bg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6CF38A9-12BC-4FE7-A887-54DDA6D81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847A72C-54B3-4CFD-98CB-6F06C1AEE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3BC51-243F-4C1C-9B33-4B078A4C1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F9D4F36-D2CC-4BB4-B0D9-32BB7EC971E6}" type="datetimeFigureOut">
              <a:rPr lang="en-CA"/>
              <a:pPr>
                <a:defRPr/>
              </a:pPr>
              <a:t>2018-01-15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4F32C-6B5B-4B7D-B762-CA47791A5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8C24E-2421-4F53-A06E-FD81D06B1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D75FC-6BDF-4B11-852E-34B5C07848D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647">
              <a:schemeClr val="bg1"/>
            </a:gs>
            <a:gs pos="52000">
              <a:schemeClr val="bg2">
                <a:lumMod val="90000"/>
              </a:schemeClr>
            </a:gs>
            <a:gs pos="0">
              <a:schemeClr val="bg2">
                <a:lumMod val="75000"/>
              </a:schemeClr>
            </a:gs>
            <a:gs pos="29000">
              <a:schemeClr val="bg1"/>
            </a:gs>
            <a:gs pos="100000">
              <a:schemeClr val="bg2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ABCFD580-0EEB-40AE-967C-00AD7221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5530" y="1269826"/>
            <a:ext cx="11820939" cy="1084815"/>
          </a:xfrm>
        </p:spPr>
        <p:txBody>
          <a:bodyPr/>
          <a:lstStyle/>
          <a:p>
            <a:pPr eaLnBrk="1" hangingPunct="1"/>
            <a:r>
              <a:rPr lang="en-US" altLang="en-US" sz="8000" dirty="0"/>
              <a:t>ENSE 470: Milestone 1</a:t>
            </a:r>
            <a:endParaRPr lang="en-CA" altLang="en-US" sz="8000" dirty="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AD6D5D62-8BA5-414F-AF6D-99DA82FBC5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Team Dancing to Zebras</a:t>
            </a:r>
          </a:p>
          <a:p>
            <a:pPr eaLnBrk="1" hangingPunct="1"/>
            <a:r>
              <a:rPr lang="en-US" altLang="en-US" sz="3600" dirty="0"/>
              <a:t>Tristan Heisler, </a:t>
            </a:r>
            <a:r>
              <a:rPr lang="en-US" altLang="en-US" sz="3600" dirty="0" err="1"/>
              <a:t>Demitri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Kourles</a:t>
            </a:r>
            <a:r>
              <a:rPr lang="en-US" altLang="en-US" sz="3600" dirty="0"/>
              <a:t> and </a:t>
            </a:r>
            <a:r>
              <a:rPr lang="en-US" altLang="en-US" sz="3600" dirty="0" err="1"/>
              <a:t>Zuoxiu</a:t>
            </a:r>
            <a:r>
              <a:rPr lang="en-US" altLang="en-US" sz="3600" dirty="0"/>
              <a:t> Xing</a:t>
            </a:r>
          </a:p>
          <a:p>
            <a:pPr eaLnBrk="1" hangingPunct="1"/>
            <a:r>
              <a:rPr lang="en-US" altLang="en-US" sz="3600" dirty="0"/>
              <a:t>January 18</a:t>
            </a:r>
            <a:r>
              <a:rPr lang="en-US" altLang="en-US" sz="3600" baseline="30000" dirty="0"/>
              <a:t>th</a:t>
            </a:r>
            <a:r>
              <a:rPr lang="en-US" altLang="en-US" sz="3600" dirty="0"/>
              <a:t>, 2018</a:t>
            </a:r>
            <a:endParaRPr lang="en-CA" alt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41C640B-8EC9-4B2D-A4F2-C6AB0E8F8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Team Introduction</a:t>
            </a:r>
            <a:endParaRPr lang="en-CA" altLang="en-US" sz="5000" dirty="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8B8369D6-952D-4ABB-B53E-E790BE24B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172595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CA" altLang="en-US" dirty="0"/>
              <a:t>Our names are Tristan Heisler, </a:t>
            </a:r>
            <a:r>
              <a:rPr lang="en-CA" altLang="en-US" dirty="0" err="1"/>
              <a:t>Demitri</a:t>
            </a:r>
            <a:r>
              <a:rPr lang="en-CA" altLang="en-US" dirty="0"/>
              <a:t> </a:t>
            </a:r>
            <a:r>
              <a:rPr lang="en-CA" altLang="en-US" dirty="0" err="1"/>
              <a:t>Kourles</a:t>
            </a:r>
            <a:r>
              <a:rPr lang="en-CA" altLang="en-US" dirty="0"/>
              <a:t> and </a:t>
            </a:r>
            <a:r>
              <a:rPr lang="en-CA" altLang="en-US" dirty="0" err="1"/>
              <a:t>Zuoxiu</a:t>
            </a:r>
            <a:r>
              <a:rPr lang="en-CA" altLang="en-US" dirty="0"/>
              <a:t> Xing.</a:t>
            </a:r>
          </a:p>
          <a:p>
            <a:pPr marL="0" indent="0" eaLnBrk="1" hangingPunct="1">
              <a:buNone/>
            </a:pPr>
            <a:endParaRPr lang="en-CA" altLang="en-US" dirty="0"/>
          </a:p>
          <a:p>
            <a:pPr marL="0" indent="0" eaLnBrk="1" hangingPunct="1">
              <a:buNone/>
            </a:pPr>
            <a:r>
              <a:rPr lang="en-CA" altLang="en-US" dirty="0"/>
              <a:t>Together, we are Team Dancing to Zebras.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59B667-70F6-4D5A-87F6-DF7BBE463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93" y="238125"/>
            <a:ext cx="9627813" cy="638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7DEFEEF-3B4B-4D95-AD20-2FC00F3BA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Values of the Current VSM</a:t>
            </a:r>
            <a:endParaRPr lang="en-CA" altLang="en-US" sz="5000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3445BFB-1A58-4F79-AD52-3FFB911EA0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By identifying unnecessary processes and interactions with this system, wastes can hopefully be eliminated in the future.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identified </a:t>
            </a:r>
            <a:r>
              <a:rPr lang="en-CA" dirty="0"/>
              <a:t>Kaizen Bursts </a:t>
            </a:r>
            <a:r>
              <a:rPr lang="en-US" altLang="en-US" dirty="0"/>
              <a:t>will allow solutions to target specific aspects of the system.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Identifying key issues within the existing software will aid one in considering the overall project deliverables when proposing or implementing solutions.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0893A28-82EF-41DF-BBE2-3216A21C6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000" dirty="0"/>
              <a:t>Group Reflection</a:t>
            </a:r>
            <a:endParaRPr lang="en-CA" alt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EF61-1B7B-42B4-B1F4-7195889BD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20534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milestone? What did you like about it? What did you dislike?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We liked that we were given time to properly familiarize ourselves with the process and identify problems rather than immediately being expected to implement a solution. No particular dislikes were brought forward by group members.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It was reinforced that different people bring unique and valuable perspectives to a  group. While some issues in the process were straightforward, other potential issues were only discovered by particular group members.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In this project, we will be able to suggest and implement a better solution for HELL based on our identified problems. In our future careers, we will spend more time identifying problems before suggesting solutions.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CA" dirty="0"/>
              <a:t>It would be useful to know if specific images should be utilized for the various types of processes. It may also be useful to suggest software for creating the VSM.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8EBD-A777-4685-BC21-12146083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3891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</TotalTime>
  <Words>314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ENSE 470: Milestone 1</vt:lpstr>
      <vt:lpstr>Team Introduction</vt:lpstr>
      <vt:lpstr>PowerPoint Presentation</vt:lpstr>
      <vt:lpstr>Values of the Current VSM</vt:lpstr>
      <vt:lpstr>Group Reflection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Tristan Heisler, Dimetri Kourles, Zuoxiu Xing</dc:creator>
  <cp:lastModifiedBy>Tristan Heisler</cp:lastModifiedBy>
  <cp:revision>16</cp:revision>
  <dcterms:created xsi:type="dcterms:W3CDTF">2018-01-12T17:42:16Z</dcterms:created>
  <dcterms:modified xsi:type="dcterms:W3CDTF">2018-01-15T23:14:13Z</dcterms:modified>
</cp:coreProperties>
</file>