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7" r:id="rId4"/>
    <p:sldId id="269" r:id="rId5"/>
    <p:sldId id="270" r:id="rId6"/>
    <p:sldId id="271" r:id="rId7"/>
    <p:sldId id="272" r:id="rId8"/>
    <p:sldId id="273" r:id="rId9"/>
    <p:sldId id="274" r:id="rId10"/>
    <p:sldId id="275" r:id="rId11"/>
    <p:sldId id="276" r:id="rId12"/>
    <p:sldId id="277" r:id="rId13"/>
    <p:sldId id="258" r:id="rId14"/>
    <p:sldId id="261" r:id="rId15"/>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4" autoAdjust="0"/>
    <p:restoredTop sz="94660"/>
  </p:normalViewPr>
  <p:slideViewPr>
    <p:cSldViewPr snapToGrid="0">
      <p:cViewPr>
        <p:scale>
          <a:sx n="75" d="100"/>
          <a:sy n="75" d="100"/>
        </p:scale>
        <p:origin x="33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C8373-9B7E-45B3-933C-FA2CD4A3E8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CEA6BE0F-28C0-4258-8D57-17B149D5E6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7126DD48-B37B-4002-9472-1A74A4E18F8B}"/>
              </a:ext>
            </a:extLst>
          </p:cNvPr>
          <p:cNvSpPr>
            <a:spLocks noGrp="1"/>
          </p:cNvSpPr>
          <p:nvPr>
            <p:ph type="dt" sz="half" idx="10"/>
          </p:nvPr>
        </p:nvSpPr>
        <p:spPr/>
        <p:txBody>
          <a:bodyPr/>
          <a:lstStyle>
            <a:lvl1pPr>
              <a:defRPr/>
            </a:lvl1pPr>
          </a:lstStyle>
          <a:p>
            <a:pPr>
              <a:defRPr/>
            </a:pPr>
            <a:fld id="{AF37A632-6A2B-43F0-9830-8C136A14137B}" type="datetimeFigureOut">
              <a:rPr lang="en-CA"/>
              <a:pPr>
                <a:defRPr/>
              </a:pPr>
              <a:t>2018-01-30</a:t>
            </a:fld>
            <a:endParaRPr lang="en-CA"/>
          </a:p>
        </p:txBody>
      </p:sp>
      <p:sp>
        <p:nvSpPr>
          <p:cNvPr id="5" name="Footer Placeholder 4">
            <a:extLst>
              <a:ext uri="{FF2B5EF4-FFF2-40B4-BE49-F238E27FC236}">
                <a16:creationId xmlns:a16="http://schemas.microsoft.com/office/drawing/2014/main" id="{B751DC40-603F-4BAC-A5B3-BCF6764E4277}"/>
              </a:ext>
            </a:extLst>
          </p:cNvPr>
          <p:cNvSpPr>
            <a:spLocks noGrp="1"/>
          </p:cNvSpPr>
          <p:nvPr>
            <p:ph type="ftr" sz="quarter" idx="11"/>
          </p:nvPr>
        </p:nvSpPr>
        <p:spPr/>
        <p:txBody>
          <a:bodyPr/>
          <a:lstStyle>
            <a:lvl1pPr>
              <a:defRPr/>
            </a:lvl1pPr>
          </a:lstStyle>
          <a:p>
            <a:pPr>
              <a:defRPr/>
            </a:pPr>
            <a:endParaRPr lang="en-CA"/>
          </a:p>
        </p:txBody>
      </p:sp>
      <p:sp>
        <p:nvSpPr>
          <p:cNvPr id="6" name="Slide Number Placeholder 5">
            <a:extLst>
              <a:ext uri="{FF2B5EF4-FFF2-40B4-BE49-F238E27FC236}">
                <a16:creationId xmlns:a16="http://schemas.microsoft.com/office/drawing/2014/main" id="{2481AB73-A78B-4A4C-AB42-04CA1467A585}"/>
              </a:ext>
            </a:extLst>
          </p:cNvPr>
          <p:cNvSpPr>
            <a:spLocks noGrp="1"/>
          </p:cNvSpPr>
          <p:nvPr>
            <p:ph type="sldNum" sz="quarter" idx="12"/>
          </p:nvPr>
        </p:nvSpPr>
        <p:spPr/>
        <p:txBody>
          <a:bodyPr/>
          <a:lstStyle>
            <a:lvl1pPr>
              <a:defRPr/>
            </a:lvl1pPr>
          </a:lstStyle>
          <a:p>
            <a:pPr>
              <a:defRPr/>
            </a:pPr>
            <a:fld id="{1601652C-2F91-4CB3-8C2A-E693D47CBEB3}" type="slidenum">
              <a:rPr lang="en-CA"/>
              <a:pPr>
                <a:defRPr/>
              </a:pPr>
              <a:t>‹#›</a:t>
            </a:fld>
            <a:endParaRPr lang="en-CA"/>
          </a:p>
        </p:txBody>
      </p:sp>
    </p:spTree>
    <p:extLst>
      <p:ext uri="{BB962C8B-B14F-4D97-AF65-F5344CB8AC3E}">
        <p14:creationId xmlns:p14="http://schemas.microsoft.com/office/powerpoint/2010/main" val="939758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58F3C-6F15-4F04-ACEC-04774A4B042F}"/>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39913447-9D6B-48B1-9CEC-E2A486AF06C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CE31259-7C21-4114-9FBA-D404B621423D}"/>
              </a:ext>
            </a:extLst>
          </p:cNvPr>
          <p:cNvSpPr>
            <a:spLocks noGrp="1"/>
          </p:cNvSpPr>
          <p:nvPr>
            <p:ph type="dt" sz="half" idx="10"/>
          </p:nvPr>
        </p:nvSpPr>
        <p:spPr/>
        <p:txBody>
          <a:bodyPr/>
          <a:lstStyle>
            <a:lvl1pPr>
              <a:defRPr/>
            </a:lvl1pPr>
          </a:lstStyle>
          <a:p>
            <a:pPr>
              <a:defRPr/>
            </a:pPr>
            <a:fld id="{F1D4A4C2-4C6B-4A43-A036-785AFB01C21D}" type="datetimeFigureOut">
              <a:rPr lang="en-CA"/>
              <a:pPr>
                <a:defRPr/>
              </a:pPr>
              <a:t>2018-01-30</a:t>
            </a:fld>
            <a:endParaRPr lang="en-CA"/>
          </a:p>
        </p:txBody>
      </p:sp>
      <p:sp>
        <p:nvSpPr>
          <p:cNvPr id="5" name="Footer Placeholder 4">
            <a:extLst>
              <a:ext uri="{FF2B5EF4-FFF2-40B4-BE49-F238E27FC236}">
                <a16:creationId xmlns:a16="http://schemas.microsoft.com/office/drawing/2014/main" id="{108F1733-D872-4A0B-BFBE-058F53849C3B}"/>
              </a:ext>
            </a:extLst>
          </p:cNvPr>
          <p:cNvSpPr>
            <a:spLocks noGrp="1"/>
          </p:cNvSpPr>
          <p:nvPr>
            <p:ph type="ftr" sz="quarter" idx="11"/>
          </p:nvPr>
        </p:nvSpPr>
        <p:spPr/>
        <p:txBody>
          <a:bodyPr/>
          <a:lstStyle>
            <a:lvl1pPr>
              <a:defRPr/>
            </a:lvl1pPr>
          </a:lstStyle>
          <a:p>
            <a:pPr>
              <a:defRPr/>
            </a:pPr>
            <a:endParaRPr lang="en-CA"/>
          </a:p>
        </p:txBody>
      </p:sp>
      <p:sp>
        <p:nvSpPr>
          <p:cNvPr id="6" name="Slide Number Placeholder 5">
            <a:extLst>
              <a:ext uri="{FF2B5EF4-FFF2-40B4-BE49-F238E27FC236}">
                <a16:creationId xmlns:a16="http://schemas.microsoft.com/office/drawing/2014/main" id="{7B7CEA25-0C12-428E-98BA-B50FDF66288F}"/>
              </a:ext>
            </a:extLst>
          </p:cNvPr>
          <p:cNvSpPr>
            <a:spLocks noGrp="1"/>
          </p:cNvSpPr>
          <p:nvPr>
            <p:ph type="sldNum" sz="quarter" idx="12"/>
          </p:nvPr>
        </p:nvSpPr>
        <p:spPr/>
        <p:txBody>
          <a:bodyPr/>
          <a:lstStyle>
            <a:lvl1pPr>
              <a:defRPr/>
            </a:lvl1pPr>
          </a:lstStyle>
          <a:p>
            <a:pPr>
              <a:defRPr/>
            </a:pPr>
            <a:fld id="{2E7730B5-2764-4F0D-ACEB-A6FB3CA5DC69}" type="slidenum">
              <a:rPr lang="en-CA"/>
              <a:pPr>
                <a:defRPr/>
              </a:pPr>
              <a:t>‹#›</a:t>
            </a:fld>
            <a:endParaRPr lang="en-CA"/>
          </a:p>
        </p:txBody>
      </p:sp>
    </p:spTree>
    <p:extLst>
      <p:ext uri="{BB962C8B-B14F-4D97-AF65-F5344CB8AC3E}">
        <p14:creationId xmlns:p14="http://schemas.microsoft.com/office/powerpoint/2010/main" val="4232074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93D029-9C47-4C0E-84F4-4643048D578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B2A89E54-16CE-43D2-9AB6-6CF5FA42082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28DA34A-FCED-4703-B220-6F7B3BB9ED1C}"/>
              </a:ext>
            </a:extLst>
          </p:cNvPr>
          <p:cNvSpPr>
            <a:spLocks noGrp="1"/>
          </p:cNvSpPr>
          <p:nvPr>
            <p:ph type="dt" sz="half" idx="10"/>
          </p:nvPr>
        </p:nvSpPr>
        <p:spPr/>
        <p:txBody>
          <a:bodyPr/>
          <a:lstStyle>
            <a:lvl1pPr>
              <a:defRPr/>
            </a:lvl1pPr>
          </a:lstStyle>
          <a:p>
            <a:pPr>
              <a:defRPr/>
            </a:pPr>
            <a:fld id="{23C44C77-CFFB-4D2D-911C-6B575C377ECC}" type="datetimeFigureOut">
              <a:rPr lang="en-CA"/>
              <a:pPr>
                <a:defRPr/>
              </a:pPr>
              <a:t>2018-01-30</a:t>
            </a:fld>
            <a:endParaRPr lang="en-CA"/>
          </a:p>
        </p:txBody>
      </p:sp>
      <p:sp>
        <p:nvSpPr>
          <p:cNvPr id="5" name="Footer Placeholder 4">
            <a:extLst>
              <a:ext uri="{FF2B5EF4-FFF2-40B4-BE49-F238E27FC236}">
                <a16:creationId xmlns:a16="http://schemas.microsoft.com/office/drawing/2014/main" id="{DC95EE06-B6B5-4AEA-B373-3CB781F8C09A}"/>
              </a:ext>
            </a:extLst>
          </p:cNvPr>
          <p:cNvSpPr>
            <a:spLocks noGrp="1"/>
          </p:cNvSpPr>
          <p:nvPr>
            <p:ph type="ftr" sz="quarter" idx="11"/>
          </p:nvPr>
        </p:nvSpPr>
        <p:spPr/>
        <p:txBody>
          <a:bodyPr/>
          <a:lstStyle>
            <a:lvl1pPr>
              <a:defRPr/>
            </a:lvl1pPr>
          </a:lstStyle>
          <a:p>
            <a:pPr>
              <a:defRPr/>
            </a:pPr>
            <a:endParaRPr lang="en-CA"/>
          </a:p>
        </p:txBody>
      </p:sp>
      <p:sp>
        <p:nvSpPr>
          <p:cNvPr id="6" name="Slide Number Placeholder 5">
            <a:extLst>
              <a:ext uri="{FF2B5EF4-FFF2-40B4-BE49-F238E27FC236}">
                <a16:creationId xmlns:a16="http://schemas.microsoft.com/office/drawing/2014/main" id="{8B062E04-202C-47C6-A9FC-C9B6807078B7}"/>
              </a:ext>
            </a:extLst>
          </p:cNvPr>
          <p:cNvSpPr>
            <a:spLocks noGrp="1"/>
          </p:cNvSpPr>
          <p:nvPr>
            <p:ph type="sldNum" sz="quarter" idx="12"/>
          </p:nvPr>
        </p:nvSpPr>
        <p:spPr/>
        <p:txBody>
          <a:bodyPr/>
          <a:lstStyle>
            <a:lvl1pPr>
              <a:defRPr/>
            </a:lvl1pPr>
          </a:lstStyle>
          <a:p>
            <a:pPr>
              <a:defRPr/>
            </a:pPr>
            <a:fld id="{7C619C50-4F23-4918-8657-104E9CBCFB8D}" type="slidenum">
              <a:rPr lang="en-CA"/>
              <a:pPr>
                <a:defRPr/>
              </a:pPr>
              <a:t>‹#›</a:t>
            </a:fld>
            <a:endParaRPr lang="en-CA"/>
          </a:p>
        </p:txBody>
      </p:sp>
    </p:spTree>
    <p:extLst>
      <p:ext uri="{BB962C8B-B14F-4D97-AF65-F5344CB8AC3E}">
        <p14:creationId xmlns:p14="http://schemas.microsoft.com/office/powerpoint/2010/main" val="4273738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84F77-A2AE-48CF-99B9-6615D2776A23}"/>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75889C64-6CC6-4F5C-9860-A34CC77A1F0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A83ADC6-5D47-4974-8AEF-06AC6868FA44}"/>
              </a:ext>
            </a:extLst>
          </p:cNvPr>
          <p:cNvSpPr>
            <a:spLocks noGrp="1"/>
          </p:cNvSpPr>
          <p:nvPr>
            <p:ph type="dt" sz="half" idx="10"/>
          </p:nvPr>
        </p:nvSpPr>
        <p:spPr/>
        <p:txBody>
          <a:bodyPr/>
          <a:lstStyle>
            <a:lvl1pPr>
              <a:defRPr/>
            </a:lvl1pPr>
          </a:lstStyle>
          <a:p>
            <a:pPr>
              <a:defRPr/>
            </a:pPr>
            <a:fld id="{513948D1-31CD-4C61-88C4-9ECEB72F5C66}" type="datetimeFigureOut">
              <a:rPr lang="en-CA"/>
              <a:pPr>
                <a:defRPr/>
              </a:pPr>
              <a:t>2018-01-30</a:t>
            </a:fld>
            <a:endParaRPr lang="en-CA"/>
          </a:p>
        </p:txBody>
      </p:sp>
      <p:sp>
        <p:nvSpPr>
          <p:cNvPr id="5" name="Footer Placeholder 4">
            <a:extLst>
              <a:ext uri="{FF2B5EF4-FFF2-40B4-BE49-F238E27FC236}">
                <a16:creationId xmlns:a16="http://schemas.microsoft.com/office/drawing/2014/main" id="{FBF04B2C-4E8E-4232-9508-F229B0EE8B3B}"/>
              </a:ext>
            </a:extLst>
          </p:cNvPr>
          <p:cNvSpPr>
            <a:spLocks noGrp="1"/>
          </p:cNvSpPr>
          <p:nvPr>
            <p:ph type="ftr" sz="quarter" idx="11"/>
          </p:nvPr>
        </p:nvSpPr>
        <p:spPr/>
        <p:txBody>
          <a:bodyPr/>
          <a:lstStyle>
            <a:lvl1pPr>
              <a:defRPr/>
            </a:lvl1pPr>
          </a:lstStyle>
          <a:p>
            <a:pPr>
              <a:defRPr/>
            </a:pPr>
            <a:endParaRPr lang="en-CA"/>
          </a:p>
        </p:txBody>
      </p:sp>
      <p:sp>
        <p:nvSpPr>
          <p:cNvPr id="6" name="Slide Number Placeholder 5">
            <a:extLst>
              <a:ext uri="{FF2B5EF4-FFF2-40B4-BE49-F238E27FC236}">
                <a16:creationId xmlns:a16="http://schemas.microsoft.com/office/drawing/2014/main" id="{2BD7B66F-5CAE-416B-A0B8-AF5DE1993F3E}"/>
              </a:ext>
            </a:extLst>
          </p:cNvPr>
          <p:cNvSpPr>
            <a:spLocks noGrp="1"/>
          </p:cNvSpPr>
          <p:nvPr>
            <p:ph type="sldNum" sz="quarter" idx="12"/>
          </p:nvPr>
        </p:nvSpPr>
        <p:spPr/>
        <p:txBody>
          <a:bodyPr/>
          <a:lstStyle>
            <a:lvl1pPr>
              <a:defRPr/>
            </a:lvl1pPr>
          </a:lstStyle>
          <a:p>
            <a:pPr>
              <a:defRPr/>
            </a:pPr>
            <a:fld id="{AC5C9E9F-E1BB-4310-AF31-91C019ADB552}" type="slidenum">
              <a:rPr lang="en-CA"/>
              <a:pPr>
                <a:defRPr/>
              </a:pPr>
              <a:t>‹#›</a:t>
            </a:fld>
            <a:endParaRPr lang="en-CA"/>
          </a:p>
        </p:txBody>
      </p:sp>
    </p:spTree>
    <p:extLst>
      <p:ext uri="{BB962C8B-B14F-4D97-AF65-F5344CB8AC3E}">
        <p14:creationId xmlns:p14="http://schemas.microsoft.com/office/powerpoint/2010/main" val="2901924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6DB2F-A5F1-4A2B-A849-02134209814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DBC7D34E-3A0D-4762-BDA8-3A24816FCC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503E169-CEF2-42C1-B9D3-2F5AC9B55D78}"/>
              </a:ext>
            </a:extLst>
          </p:cNvPr>
          <p:cNvSpPr>
            <a:spLocks noGrp="1"/>
          </p:cNvSpPr>
          <p:nvPr>
            <p:ph type="dt" sz="half" idx="10"/>
          </p:nvPr>
        </p:nvSpPr>
        <p:spPr/>
        <p:txBody>
          <a:bodyPr/>
          <a:lstStyle>
            <a:lvl1pPr>
              <a:defRPr/>
            </a:lvl1pPr>
          </a:lstStyle>
          <a:p>
            <a:pPr>
              <a:defRPr/>
            </a:pPr>
            <a:fld id="{EB17E5E3-96A8-423A-BE68-0D4405221E54}" type="datetimeFigureOut">
              <a:rPr lang="en-CA"/>
              <a:pPr>
                <a:defRPr/>
              </a:pPr>
              <a:t>2018-01-30</a:t>
            </a:fld>
            <a:endParaRPr lang="en-CA"/>
          </a:p>
        </p:txBody>
      </p:sp>
      <p:sp>
        <p:nvSpPr>
          <p:cNvPr id="5" name="Footer Placeholder 4">
            <a:extLst>
              <a:ext uri="{FF2B5EF4-FFF2-40B4-BE49-F238E27FC236}">
                <a16:creationId xmlns:a16="http://schemas.microsoft.com/office/drawing/2014/main" id="{D622386C-CD35-4BEE-BE66-3AC78C3F9411}"/>
              </a:ext>
            </a:extLst>
          </p:cNvPr>
          <p:cNvSpPr>
            <a:spLocks noGrp="1"/>
          </p:cNvSpPr>
          <p:nvPr>
            <p:ph type="ftr" sz="quarter" idx="11"/>
          </p:nvPr>
        </p:nvSpPr>
        <p:spPr/>
        <p:txBody>
          <a:bodyPr/>
          <a:lstStyle>
            <a:lvl1pPr>
              <a:defRPr/>
            </a:lvl1pPr>
          </a:lstStyle>
          <a:p>
            <a:pPr>
              <a:defRPr/>
            </a:pPr>
            <a:endParaRPr lang="en-CA"/>
          </a:p>
        </p:txBody>
      </p:sp>
      <p:sp>
        <p:nvSpPr>
          <p:cNvPr id="6" name="Slide Number Placeholder 5">
            <a:extLst>
              <a:ext uri="{FF2B5EF4-FFF2-40B4-BE49-F238E27FC236}">
                <a16:creationId xmlns:a16="http://schemas.microsoft.com/office/drawing/2014/main" id="{E88EEB3A-982A-49C2-9A74-C71CF7CD92C1}"/>
              </a:ext>
            </a:extLst>
          </p:cNvPr>
          <p:cNvSpPr>
            <a:spLocks noGrp="1"/>
          </p:cNvSpPr>
          <p:nvPr>
            <p:ph type="sldNum" sz="quarter" idx="12"/>
          </p:nvPr>
        </p:nvSpPr>
        <p:spPr/>
        <p:txBody>
          <a:bodyPr/>
          <a:lstStyle>
            <a:lvl1pPr>
              <a:defRPr/>
            </a:lvl1pPr>
          </a:lstStyle>
          <a:p>
            <a:pPr>
              <a:defRPr/>
            </a:pPr>
            <a:fld id="{2D96CDA4-9483-4430-BC4C-8967411462EF}" type="slidenum">
              <a:rPr lang="en-CA"/>
              <a:pPr>
                <a:defRPr/>
              </a:pPr>
              <a:t>‹#›</a:t>
            </a:fld>
            <a:endParaRPr lang="en-CA"/>
          </a:p>
        </p:txBody>
      </p:sp>
    </p:spTree>
    <p:extLst>
      <p:ext uri="{BB962C8B-B14F-4D97-AF65-F5344CB8AC3E}">
        <p14:creationId xmlns:p14="http://schemas.microsoft.com/office/powerpoint/2010/main" val="3759971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10EBD-519A-46A4-B8AF-7EC97FA15E07}"/>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D003D98-E20A-44FD-A22C-B516F00D1D4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99B46FBD-56B6-4E67-86AD-578D65E2A40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3">
            <a:extLst>
              <a:ext uri="{FF2B5EF4-FFF2-40B4-BE49-F238E27FC236}">
                <a16:creationId xmlns:a16="http://schemas.microsoft.com/office/drawing/2014/main" id="{CFE612A8-1457-4FDE-8DA3-9924A1F3399B}"/>
              </a:ext>
            </a:extLst>
          </p:cNvPr>
          <p:cNvSpPr>
            <a:spLocks noGrp="1"/>
          </p:cNvSpPr>
          <p:nvPr>
            <p:ph type="dt" sz="half" idx="10"/>
          </p:nvPr>
        </p:nvSpPr>
        <p:spPr/>
        <p:txBody>
          <a:bodyPr/>
          <a:lstStyle>
            <a:lvl1pPr>
              <a:defRPr/>
            </a:lvl1pPr>
          </a:lstStyle>
          <a:p>
            <a:pPr>
              <a:defRPr/>
            </a:pPr>
            <a:fld id="{D68BE849-A43C-46E1-9056-4A9A8D0C7572}" type="datetimeFigureOut">
              <a:rPr lang="en-CA"/>
              <a:pPr>
                <a:defRPr/>
              </a:pPr>
              <a:t>2018-01-30</a:t>
            </a:fld>
            <a:endParaRPr lang="en-CA"/>
          </a:p>
        </p:txBody>
      </p:sp>
      <p:sp>
        <p:nvSpPr>
          <p:cNvPr id="6" name="Footer Placeholder 4">
            <a:extLst>
              <a:ext uri="{FF2B5EF4-FFF2-40B4-BE49-F238E27FC236}">
                <a16:creationId xmlns:a16="http://schemas.microsoft.com/office/drawing/2014/main" id="{933042B8-CB06-4784-8A5F-3A1E3DB6A5CB}"/>
              </a:ext>
            </a:extLst>
          </p:cNvPr>
          <p:cNvSpPr>
            <a:spLocks noGrp="1"/>
          </p:cNvSpPr>
          <p:nvPr>
            <p:ph type="ftr" sz="quarter" idx="11"/>
          </p:nvPr>
        </p:nvSpPr>
        <p:spPr/>
        <p:txBody>
          <a:bodyPr/>
          <a:lstStyle>
            <a:lvl1pPr>
              <a:defRPr/>
            </a:lvl1pPr>
          </a:lstStyle>
          <a:p>
            <a:pPr>
              <a:defRPr/>
            </a:pPr>
            <a:endParaRPr lang="en-CA"/>
          </a:p>
        </p:txBody>
      </p:sp>
      <p:sp>
        <p:nvSpPr>
          <p:cNvPr id="7" name="Slide Number Placeholder 5">
            <a:extLst>
              <a:ext uri="{FF2B5EF4-FFF2-40B4-BE49-F238E27FC236}">
                <a16:creationId xmlns:a16="http://schemas.microsoft.com/office/drawing/2014/main" id="{5B871494-5895-4D17-991A-8F0DF47166E0}"/>
              </a:ext>
            </a:extLst>
          </p:cNvPr>
          <p:cNvSpPr>
            <a:spLocks noGrp="1"/>
          </p:cNvSpPr>
          <p:nvPr>
            <p:ph type="sldNum" sz="quarter" idx="12"/>
          </p:nvPr>
        </p:nvSpPr>
        <p:spPr/>
        <p:txBody>
          <a:bodyPr/>
          <a:lstStyle>
            <a:lvl1pPr>
              <a:defRPr/>
            </a:lvl1pPr>
          </a:lstStyle>
          <a:p>
            <a:pPr>
              <a:defRPr/>
            </a:pPr>
            <a:fld id="{28CF9D55-09B6-46D3-BA7C-F9F9EDA2CB92}" type="slidenum">
              <a:rPr lang="en-CA"/>
              <a:pPr>
                <a:defRPr/>
              </a:pPr>
              <a:t>‹#›</a:t>
            </a:fld>
            <a:endParaRPr lang="en-CA"/>
          </a:p>
        </p:txBody>
      </p:sp>
    </p:spTree>
    <p:extLst>
      <p:ext uri="{BB962C8B-B14F-4D97-AF65-F5344CB8AC3E}">
        <p14:creationId xmlns:p14="http://schemas.microsoft.com/office/powerpoint/2010/main" val="3032502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C3288-B060-4BA2-94D6-397FAF010DC5}"/>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01CFEB5-2D6B-4E56-8BB4-4BC702486F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31F16D8-1DB2-42D0-A633-45413435964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71AEBD3C-267D-4CC7-8EFF-0C7A8E685F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5ECBA36-D65F-4EA2-85AF-369F6233CCB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3">
            <a:extLst>
              <a:ext uri="{FF2B5EF4-FFF2-40B4-BE49-F238E27FC236}">
                <a16:creationId xmlns:a16="http://schemas.microsoft.com/office/drawing/2014/main" id="{FC9172A5-FAD1-4229-8B7D-5EB01D0AD50A}"/>
              </a:ext>
            </a:extLst>
          </p:cNvPr>
          <p:cNvSpPr>
            <a:spLocks noGrp="1"/>
          </p:cNvSpPr>
          <p:nvPr>
            <p:ph type="dt" sz="half" idx="10"/>
          </p:nvPr>
        </p:nvSpPr>
        <p:spPr/>
        <p:txBody>
          <a:bodyPr/>
          <a:lstStyle>
            <a:lvl1pPr>
              <a:defRPr/>
            </a:lvl1pPr>
          </a:lstStyle>
          <a:p>
            <a:pPr>
              <a:defRPr/>
            </a:pPr>
            <a:fld id="{D62722DA-26C6-47FF-9739-0C393D44C178}" type="datetimeFigureOut">
              <a:rPr lang="en-CA"/>
              <a:pPr>
                <a:defRPr/>
              </a:pPr>
              <a:t>2018-01-30</a:t>
            </a:fld>
            <a:endParaRPr lang="en-CA"/>
          </a:p>
        </p:txBody>
      </p:sp>
      <p:sp>
        <p:nvSpPr>
          <p:cNvPr id="8" name="Footer Placeholder 4">
            <a:extLst>
              <a:ext uri="{FF2B5EF4-FFF2-40B4-BE49-F238E27FC236}">
                <a16:creationId xmlns:a16="http://schemas.microsoft.com/office/drawing/2014/main" id="{6D15DD72-8648-41AA-B54C-2DF20EE16220}"/>
              </a:ext>
            </a:extLst>
          </p:cNvPr>
          <p:cNvSpPr>
            <a:spLocks noGrp="1"/>
          </p:cNvSpPr>
          <p:nvPr>
            <p:ph type="ftr" sz="quarter" idx="11"/>
          </p:nvPr>
        </p:nvSpPr>
        <p:spPr/>
        <p:txBody>
          <a:bodyPr/>
          <a:lstStyle>
            <a:lvl1pPr>
              <a:defRPr/>
            </a:lvl1pPr>
          </a:lstStyle>
          <a:p>
            <a:pPr>
              <a:defRPr/>
            </a:pPr>
            <a:endParaRPr lang="en-CA"/>
          </a:p>
        </p:txBody>
      </p:sp>
      <p:sp>
        <p:nvSpPr>
          <p:cNvPr id="9" name="Slide Number Placeholder 5">
            <a:extLst>
              <a:ext uri="{FF2B5EF4-FFF2-40B4-BE49-F238E27FC236}">
                <a16:creationId xmlns:a16="http://schemas.microsoft.com/office/drawing/2014/main" id="{721F664A-9FFD-4379-81E2-26DC793172E2}"/>
              </a:ext>
            </a:extLst>
          </p:cNvPr>
          <p:cNvSpPr>
            <a:spLocks noGrp="1"/>
          </p:cNvSpPr>
          <p:nvPr>
            <p:ph type="sldNum" sz="quarter" idx="12"/>
          </p:nvPr>
        </p:nvSpPr>
        <p:spPr/>
        <p:txBody>
          <a:bodyPr/>
          <a:lstStyle>
            <a:lvl1pPr>
              <a:defRPr/>
            </a:lvl1pPr>
          </a:lstStyle>
          <a:p>
            <a:pPr>
              <a:defRPr/>
            </a:pPr>
            <a:fld id="{E0E2813D-EC0E-40CE-A3E3-84FADA0E2487}" type="slidenum">
              <a:rPr lang="en-CA"/>
              <a:pPr>
                <a:defRPr/>
              </a:pPr>
              <a:t>‹#›</a:t>
            </a:fld>
            <a:endParaRPr lang="en-CA"/>
          </a:p>
        </p:txBody>
      </p:sp>
    </p:spTree>
    <p:extLst>
      <p:ext uri="{BB962C8B-B14F-4D97-AF65-F5344CB8AC3E}">
        <p14:creationId xmlns:p14="http://schemas.microsoft.com/office/powerpoint/2010/main" val="729272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00226-812F-4321-8CA5-EB2558C8BDC9}"/>
              </a:ext>
            </a:extLst>
          </p:cNvPr>
          <p:cNvSpPr>
            <a:spLocks noGrp="1"/>
          </p:cNvSpPr>
          <p:nvPr>
            <p:ph type="title"/>
          </p:nvPr>
        </p:nvSpPr>
        <p:spPr/>
        <p:txBody>
          <a:bodyPr/>
          <a:lstStyle/>
          <a:p>
            <a:r>
              <a:rPr lang="en-US"/>
              <a:t>Click to edit Master title style</a:t>
            </a:r>
            <a:endParaRPr lang="en-CA"/>
          </a:p>
        </p:txBody>
      </p:sp>
      <p:sp>
        <p:nvSpPr>
          <p:cNvPr id="3" name="Date Placeholder 3">
            <a:extLst>
              <a:ext uri="{FF2B5EF4-FFF2-40B4-BE49-F238E27FC236}">
                <a16:creationId xmlns:a16="http://schemas.microsoft.com/office/drawing/2014/main" id="{8C7CE23A-C1F8-4D0F-B58B-388167B9E23A}"/>
              </a:ext>
            </a:extLst>
          </p:cNvPr>
          <p:cNvSpPr>
            <a:spLocks noGrp="1"/>
          </p:cNvSpPr>
          <p:nvPr>
            <p:ph type="dt" sz="half" idx="10"/>
          </p:nvPr>
        </p:nvSpPr>
        <p:spPr/>
        <p:txBody>
          <a:bodyPr/>
          <a:lstStyle>
            <a:lvl1pPr>
              <a:defRPr/>
            </a:lvl1pPr>
          </a:lstStyle>
          <a:p>
            <a:pPr>
              <a:defRPr/>
            </a:pPr>
            <a:fld id="{D6438A22-ECC1-4F2E-8FDF-EE8CBDEA0BDB}" type="datetimeFigureOut">
              <a:rPr lang="en-CA"/>
              <a:pPr>
                <a:defRPr/>
              </a:pPr>
              <a:t>2018-01-30</a:t>
            </a:fld>
            <a:endParaRPr lang="en-CA"/>
          </a:p>
        </p:txBody>
      </p:sp>
      <p:sp>
        <p:nvSpPr>
          <p:cNvPr id="4" name="Footer Placeholder 4">
            <a:extLst>
              <a:ext uri="{FF2B5EF4-FFF2-40B4-BE49-F238E27FC236}">
                <a16:creationId xmlns:a16="http://schemas.microsoft.com/office/drawing/2014/main" id="{BD5C5C06-CEEB-4402-BA9A-298566F21B17}"/>
              </a:ext>
            </a:extLst>
          </p:cNvPr>
          <p:cNvSpPr>
            <a:spLocks noGrp="1"/>
          </p:cNvSpPr>
          <p:nvPr>
            <p:ph type="ftr" sz="quarter" idx="11"/>
          </p:nvPr>
        </p:nvSpPr>
        <p:spPr/>
        <p:txBody>
          <a:bodyPr/>
          <a:lstStyle>
            <a:lvl1pPr>
              <a:defRPr/>
            </a:lvl1pPr>
          </a:lstStyle>
          <a:p>
            <a:pPr>
              <a:defRPr/>
            </a:pPr>
            <a:endParaRPr lang="en-CA"/>
          </a:p>
        </p:txBody>
      </p:sp>
      <p:sp>
        <p:nvSpPr>
          <p:cNvPr id="5" name="Slide Number Placeholder 5">
            <a:extLst>
              <a:ext uri="{FF2B5EF4-FFF2-40B4-BE49-F238E27FC236}">
                <a16:creationId xmlns:a16="http://schemas.microsoft.com/office/drawing/2014/main" id="{EEC378DC-4E29-4142-8A68-CF60CC9ADAFB}"/>
              </a:ext>
            </a:extLst>
          </p:cNvPr>
          <p:cNvSpPr>
            <a:spLocks noGrp="1"/>
          </p:cNvSpPr>
          <p:nvPr>
            <p:ph type="sldNum" sz="quarter" idx="12"/>
          </p:nvPr>
        </p:nvSpPr>
        <p:spPr/>
        <p:txBody>
          <a:bodyPr/>
          <a:lstStyle>
            <a:lvl1pPr>
              <a:defRPr/>
            </a:lvl1pPr>
          </a:lstStyle>
          <a:p>
            <a:pPr>
              <a:defRPr/>
            </a:pPr>
            <a:fld id="{6ED3F8AC-1AF4-4C77-AB6A-CA348F331459}" type="slidenum">
              <a:rPr lang="en-CA"/>
              <a:pPr>
                <a:defRPr/>
              </a:pPr>
              <a:t>‹#›</a:t>
            </a:fld>
            <a:endParaRPr lang="en-CA"/>
          </a:p>
        </p:txBody>
      </p:sp>
    </p:spTree>
    <p:extLst>
      <p:ext uri="{BB962C8B-B14F-4D97-AF65-F5344CB8AC3E}">
        <p14:creationId xmlns:p14="http://schemas.microsoft.com/office/powerpoint/2010/main" val="4190638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8DBE5E2F-E589-44EB-8548-F0B7B3A415BD}"/>
              </a:ext>
            </a:extLst>
          </p:cNvPr>
          <p:cNvSpPr>
            <a:spLocks noGrp="1"/>
          </p:cNvSpPr>
          <p:nvPr>
            <p:ph type="dt" sz="half" idx="10"/>
          </p:nvPr>
        </p:nvSpPr>
        <p:spPr/>
        <p:txBody>
          <a:bodyPr/>
          <a:lstStyle>
            <a:lvl1pPr>
              <a:defRPr/>
            </a:lvl1pPr>
          </a:lstStyle>
          <a:p>
            <a:pPr>
              <a:defRPr/>
            </a:pPr>
            <a:fld id="{018BA1AE-55E9-4722-9E7A-E9867BB5799F}" type="datetimeFigureOut">
              <a:rPr lang="en-CA"/>
              <a:pPr>
                <a:defRPr/>
              </a:pPr>
              <a:t>2018-01-30</a:t>
            </a:fld>
            <a:endParaRPr lang="en-CA"/>
          </a:p>
        </p:txBody>
      </p:sp>
      <p:sp>
        <p:nvSpPr>
          <p:cNvPr id="3" name="Footer Placeholder 4">
            <a:extLst>
              <a:ext uri="{FF2B5EF4-FFF2-40B4-BE49-F238E27FC236}">
                <a16:creationId xmlns:a16="http://schemas.microsoft.com/office/drawing/2014/main" id="{CFC9A19E-81B1-4B16-8B8D-CD4669796765}"/>
              </a:ext>
            </a:extLst>
          </p:cNvPr>
          <p:cNvSpPr>
            <a:spLocks noGrp="1"/>
          </p:cNvSpPr>
          <p:nvPr>
            <p:ph type="ftr" sz="quarter" idx="11"/>
          </p:nvPr>
        </p:nvSpPr>
        <p:spPr/>
        <p:txBody>
          <a:bodyPr/>
          <a:lstStyle>
            <a:lvl1pPr>
              <a:defRPr/>
            </a:lvl1pPr>
          </a:lstStyle>
          <a:p>
            <a:pPr>
              <a:defRPr/>
            </a:pPr>
            <a:endParaRPr lang="en-CA"/>
          </a:p>
        </p:txBody>
      </p:sp>
      <p:sp>
        <p:nvSpPr>
          <p:cNvPr id="4" name="Slide Number Placeholder 5">
            <a:extLst>
              <a:ext uri="{FF2B5EF4-FFF2-40B4-BE49-F238E27FC236}">
                <a16:creationId xmlns:a16="http://schemas.microsoft.com/office/drawing/2014/main" id="{E25662E6-399A-45E8-AC47-F445C58F6216}"/>
              </a:ext>
            </a:extLst>
          </p:cNvPr>
          <p:cNvSpPr>
            <a:spLocks noGrp="1"/>
          </p:cNvSpPr>
          <p:nvPr>
            <p:ph type="sldNum" sz="quarter" idx="12"/>
          </p:nvPr>
        </p:nvSpPr>
        <p:spPr/>
        <p:txBody>
          <a:bodyPr/>
          <a:lstStyle>
            <a:lvl1pPr>
              <a:defRPr/>
            </a:lvl1pPr>
          </a:lstStyle>
          <a:p>
            <a:pPr>
              <a:defRPr/>
            </a:pPr>
            <a:fld id="{0FB38DA0-5915-45FD-9420-48275773F13A}" type="slidenum">
              <a:rPr lang="en-CA"/>
              <a:pPr>
                <a:defRPr/>
              </a:pPr>
              <a:t>‹#›</a:t>
            </a:fld>
            <a:endParaRPr lang="en-CA"/>
          </a:p>
        </p:txBody>
      </p:sp>
    </p:spTree>
    <p:extLst>
      <p:ext uri="{BB962C8B-B14F-4D97-AF65-F5344CB8AC3E}">
        <p14:creationId xmlns:p14="http://schemas.microsoft.com/office/powerpoint/2010/main" val="1437265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9FB5E-5951-4714-88D3-312C4C6515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F660CC66-340C-4EE3-B928-9F664DB1A6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A6BF663C-660E-4CB4-A7BA-F00D83B887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3">
            <a:extLst>
              <a:ext uri="{FF2B5EF4-FFF2-40B4-BE49-F238E27FC236}">
                <a16:creationId xmlns:a16="http://schemas.microsoft.com/office/drawing/2014/main" id="{44220572-4BEC-4F44-AAEE-65F5C5838E2D}"/>
              </a:ext>
            </a:extLst>
          </p:cNvPr>
          <p:cNvSpPr>
            <a:spLocks noGrp="1"/>
          </p:cNvSpPr>
          <p:nvPr>
            <p:ph type="dt" sz="half" idx="10"/>
          </p:nvPr>
        </p:nvSpPr>
        <p:spPr/>
        <p:txBody>
          <a:bodyPr/>
          <a:lstStyle>
            <a:lvl1pPr>
              <a:defRPr/>
            </a:lvl1pPr>
          </a:lstStyle>
          <a:p>
            <a:pPr>
              <a:defRPr/>
            </a:pPr>
            <a:fld id="{DC6380AB-E490-420E-9ED1-06F6C13EB51B}" type="datetimeFigureOut">
              <a:rPr lang="en-CA"/>
              <a:pPr>
                <a:defRPr/>
              </a:pPr>
              <a:t>2018-01-30</a:t>
            </a:fld>
            <a:endParaRPr lang="en-CA"/>
          </a:p>
        </p:txBody>
      </p:sp>
      <p:sp>
        <p:nvSpPr>
          <p:cNvPr id="6" name="Footer Placeholder 4">
            <a:extLst>
              <a:ext uri="{FF2B5EF4-FFF2-40B4-BE49-F238E27FC236}">
                <a16:creationId xmlns:a16="http://schemas.microsoft.com/office/drawing/2014/main" id="{FECB51D9-EBA4-4D48-A429-5247D302A06E}"/>
              </a:ext>
            </a:extLst>
          </p:cNvPr>
          <p:cNvSpPr>
            <a:spLocks noGrp="1"/>
          </p:cNvSpPr>
          <p:nvPr>
            <p:ph type="ftr" sz="quarter" idx="11"/>
          </p:nvPr>
        </p:nvSpPr>
        <p:spPr/>
        <p:txBody>
          <a:bodyPr/>
          <a:lstStyle>
            <a:lvl1pPr>
              <a:defRPr/>
            </a:lvl1pPr>
          </a:lstStyle>
          <a:p>
            <a:pPr>
              <a:defRPr/>
            </a:pPr>
            <a:endParaRPr lang="en-CA"/>
          </a:p>
        </p:txBody>
      </p:sp>
      <p:sp>
        <p:nvSpPr>
          <p:cNvPr id="7" name="Slide Number Placeholder 5">
            <a:extLst>
              <a:ext uri="{FF2B5EF4-FFF2-40B4-BE49-F238E27FC236}">
                <a16:creationId xmlns:a16="http://schemas.microsoft.com/office/drawing/2014/main" id="{2BED81A7-CC77-4F27-A996-089BD29D3FD4}"/>
              </a:ext>
            </a:extLst>
          </p:cNvPr>
          <p:cNvSpPr>
            <a:spLocks noGrp="1"/>
          </p:cNvSpPr>
          <p:nvPr>
            <p:ph type="sldNum" sz="quarter" idx="12"/>
          </p:nvPr>
        </p:nvSpPr>
        <p:spPr/>
        <p:txBody>
          <a:bodyPr/>
          <a:lstStyle>
            <a:lvl1pPr>
              <a:defRPr/>
            </a:lvl1pPr>
          </a:lstStyle>
          <a:p>
            <a:pPr>
              <a:defRPr/>
            </a:pPr>
            <a:fld id="{13FA081D-3B74-4893-B14D-94A744F1FF77}" type="slidenum">
              <a:rPr lang="en-CA"/>
              <a:pPr>
                <a:defRPr/>
              </a:pPr>
              <a:t>‹#›</a:t>
            </a:fld>
            <a:endParaRPr lang="en-CA"/>
          </a:p>
        </p:txBody>
      </p:sp>
    </p:spTree>
    <p:extLst>
      <p:ext uri="{BB962C8B-B14F-4D97-AF65-F5344CB8AC3E}">
        <p14:creationId xmlns:p14="http://schemas.microsoft.com/office/powerpoint/2010/main" val="3848477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DE782-E0BC-4101-AC6E-A4290AE03D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DF673C21-3C19-40A2-96E7-0212196E078C}"/>
              </a:ext>
            </a:extLst>
          </p:cNvPr>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CA" noProof="0"/>
          </a:p>
        </p:txBody>
      </p:sp>
      <p:sp>
        <p:nvSpPr>
          <p:cNvPr id="4" name="Text Placeholder 3">
            <a:extLst>
              <a:ext uri="{FF2B5EF4-FFF2-40B4-BE49-F238E27FC236}">
                <a16:creationId xmlns:a16="http://schemas.microsoft.com/office/drawing/2014/main" id="{7E1391BF-FE30-4F0E-9B89-2E71CF80DA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3">
            <a:extLst>
              <a:ext uri="{FF2B5EF4-FFF2-40B4-BE49-F238E27FC236}">
                <a16:creationId xmlns:a16="http://schemas.microsoft.com/office/drawing/2014/main" id="{FA3C8BD2-995A-4A6D-A447-3B811AE0BBE0}"/>
              </a:ext>
            </a:extLst>
          </p:cNvPr>
          <p:cNvSpPr>
            <a:spLocks noGrp="1"/>
          </p:cNvSpPr>
          <p:nvPr>
            <p:ph type="dt" sz="half" idx="10"/>
          </p:nvPr>
        </p:nvSpPr>
        <p:spPr/>
        <p:txBody>
          <a:bodyPr/>
          <a:lstStyle>
            <a:lvl1pPr>
              <a:defRPr/>
            </a:lvl1pPr>
          </a:lstStyle>
          <a:p>
            <a:pPr>
              <a:defRPr/>
            </a:pPr>
            <a:fld id="{2C317612-223C-46A2-BC55-1B30A2CEAB43}" type="datetimeFigureOut">
              <a:rPr lang="en-CA"/>
              <a:pPr>
                <a:defRPr/>
              </a:pPr>
              <a:t>2018-01-30</a:t>
            </a:fld>
            <a:endParaRPr lang="en-CA"/>
          </a:p>
        </p:txBody>
      </p:sp>
      <p:sp>
        <p:nvSpPr>
          <p:cNvPr id="6" name="Footer Placeholder 4">
            <a:extLst>
              <a:ext uri="{FF2B5EF4-FFF2-40B4-BE49-F238E27FC236}">
                <a16:creationId xmlns:a16="http://schemas.microsoft.com/office/drawing/2014/main" id="{C65F95EC-B276-4543-A221-823529B5AABB}"/>
              </a:ext>
            </a:extLst>
          </p:cNvPr>
          <p:cNvSpPr>
            <a:spLocks noGrp="1"/>
          </p:cNvSpPr>
          <p:nvPr>
            <p:ph type="ftr" sz="quarter" idx="11"/>
          </p:nvPr>
        </p:nvSpPr>
        <p:spPr/>
        <p:txBody>
          <a:bodyPr/>
          <a:lstStyle>
            <a:lvl1pPr>
              <a:defRPr/>
            </a:lvl1pPr>
          </a:lstStyle>
          <a:p>
            <a:pPr>
              <a:defRPr/>
            </a:pPr>
            <a:endParaRPr lang="en-CA"/>
          </a:p>
        </p:txBody>
      </p:sp>
      <p:sp>
        <p:nvSpPr>
          <p:cNvPr id="7" name="Slide Number Placeholder 5">
            <a:extLst>
              <a:ext uri="{FF2B5EF4-FFF2-40B4-BE49-F238E27FC236}">
                <a16:creationId xmlns:a16="http://schemas.microsoft.com/office/drawing/2014/main" id="{FEA96397-C500-4DA7-BF95-BCC30EFB19E8}"/>
              </a:ext>
            </a:extLst>
          </p:cNvPr>
          <p:cNvSpPr>
            <a:spLocks noGrp="1"/>
          </p:cNvSpPr>
          <p:nvPr>
            <p:ph type="sldNum" sz="quarter" idx="12"/>
          </p:nvPr>
        </p:nvSpPr>
        <p:spPr/>
        <p:txBody>
          <a:bodyPr/>
          <a:lstStyle>
            <a:lvl1pPr>
              <a:defRPr/>
            </a:lvl1pPr>
          </a:lstStyle>
          <a:p>
            <a:pPr>
              <a:defRPr/>
            </a:pPr>
            <a:fld id="{5C107596-AAE5-41DD-B16D-442DF36406B7}" type="slidenum">
              <a:rPr lang="en-CA"/>
              <a:pPr>
                <a:defRPr/>
              </a:pPr>
              <a:t>‹#›</a:t>
            </a:fld>
            <a:endParaRPr lang="en-CA"/>
          </a:p>
        </p:txBody>
      </p:sp>
    </p:spTree>
    <p:extLst>
      <p:ext uri="{BB962C8B-B14F-4D97-AF65-F5344CB8AC3E}">
        <p14:creationId xmlns:p14="http://schemas.microsoft.com/office/powerpoint/2010/main" val="3042077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75647">
              <a:schemeClr val="bg1"/>
            </a:gs>
            <a:gs pos="52000">
              <a:schemeClr val="bg2">
                <a:lumMod val="75000"/>
              </a:schemeClr>
            </a:gs>
            <a:gs pos="0">
              <a:schemeClr val="accent3">
                <a:lumMod val="60000"/>
                <a:lumOff val="40000"/>
              </a:schemeClr>
            </a:gs>
            <a:gs pos="29000">
              <a:schemeClr val="bg1"/>
            </a:gs>
            <a:gs pos="100000">
              <a:schemeClr val="bg2">
                <a:lumMod val="75000"/>
              </a:schemeClr>
            </a:gs>
          </a:gsLst>
          <a:lin ang="5400000" scaled="1"/>
          <a:tileRect/>
        </a:gra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66CF38A9-12BC-4FE7-A887-54DDA6D814A2}"/>
              </a:ext>
            </a:extLst>
          </p:cNvPr>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CA" altLang="en-US"/>
          </a:p>
        </p:txBody>
      </p:sp>
      <p:sp>
        <p:nvSpPr>
          <p:cNvPr id="1027" name="Text Placeholder 2">
            <a:extLst>
              <a:ext uri="{FF2B5EF4-FFF2-40B4-BE49-F238E27FC236}">
                <a16:creationId xmlns:a16="http://schemas.microsoft.com/office/drawing/2014/main" id="{E847A72C-54B3-4CFD-98CB-6F06C1AEE02A}"/>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CA" altLang="en-US"/>
          </a:p>
        </p:txBody>
      </p:sp>
      <p:sp>
        <p:nvSpPr>
          <p:cNvPr id="4" name="Date Placeholder 3">
            <a:extLst>
              <a:ext uri="{FF2B5EF4-FFF2-40B4-BE49-F238E27FC236}">
                <a16:creationId xmlns:a16="http://schemas.microsoft.com/office/drawing/2014/main" id="{30A3BC51-243F-4C1C-9B33-4B078A4C1B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6F9D4F36-D2CC-4BB4-B0D9-32BB7EC971E6}" type="datetimeFigureOut">
              <a:rPr lang="en-CA"/>
              <a:pPr>
                <a:defRPr/>
              </a:pPr>
              <a:t>2018-01-30</a:t>
            </a:fld>
            <a:endParaRPr lang="en-CA"/>
          </a:p>
        </p:txBody>
      </p:sp>
      <p:sp>
        <p:nvSpPr>
          <p:cNvPr id="5" name="Footer Placeholder 4">
            <a:extLst>
              <a:ext uri="{FF2B5EF4-FFF2-40B4-BE49-F238E27FC236}">
                <a16:creationId xmlns:a16="http://schemas.microsoft.com/office/drawing/2014/main" id="{A8A4F32C-6B5B-4B7D-B762-CA47791A54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CA"/>
          </a:p>
        </p:txBody>
      </p:sp>
      <p:sp>
        <p:nvSpPr>
          <p:cNvPr id="6" name="Slide Number Placeholder 5">
            <a:extLst>
              <a:ext uri="{FF2B5EF4-FFF2-40B4-BE49-F238E27FC236}">
                <a16:creationId xmlns:a16="http://schemas.microsoft.com/office/drawing/2014/main" id="{B258C24E-2421-4F53-A06E-FD81D06B1E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defRPr>
            </a:lvl1pPr>
          </a:lstStyle>
          <a:p>
            <a:pPr>
              <a:defRPr/>
            </a:pPr>
            <a:fld id="{89CD75FC-6BDF-4B11-852E-34B5C07848D6}" type="slidenum">
              <a:rPr lang="en-CA"/>
              <a:pPr>
                <a:defRPr/>
              </a:pPr>
              <a:t>‹#›</a:t>
            </a:fld>
            <a:endParaRPr lang="en-C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75647">
              <a:schemeClr val="bg1"/>
            </a:gs>
            <a:gs pos="52000">
              <a:schemeClr val="bg2">
                <a:lumMod val="90000"/>
              </a:schemeClr>
            </a:gs>
            <a:gs pos="0">
              <a:schemeClr val="bg2">
                <a:lumMod val="75000"/>
              </a:schemeClr>
            </a:gs>
            <a:gs pos="29000">
              <a:schemeClr val="bg1"/>
            </a:gs>
            <a:gs pos="100000">
              <a:schemeClr val="bg2">
                <a:lumMod val="75000"/>
              </a:schemeClr>
            </a:gs>
          </a:gsLst>
          <a:lin ang="5400000" scaled="1"/>
          <a:tileRect/>
        </a:gradFill>
        <a:effectLst/>
      </p:bgPr>
    </p:bg>
    <p:spTree>
      <p:nvGrpSpPr>
        <p:cNvPr id="1" name=""/>
        <p:cNvGrpSpPr/>
        <p:nvPr/>
      </p:nvGrpSpPr>
      <p:grpSpPr>
        <a:xfrm>
          <a:off x="0" y="0"/>
          <a:ext cx="0" cy="0"/>
          <a:chOff x="0" y="0"/>
          <a:chExt cx="0" cy="0"/>
        </a:xfrm>
      </p:grpSpPr>
      <p:sp>
        <p:nvSpPr>
          <p:cNvPr id="2050" name="Title 1">
            <a:extLst>
              <a:ext uri="{FF2B5EF4-FFF2-40B4-BE49-F238E27FC236}">
                <a16:creationId xmlns:a16="http://schemas.microsoft.com/office/drawing/2014/main" id="{ABCFD580-0EEB-40AE-967C-00AD7221BE59}"/>
              </a:ext>
            </a:extLst>
          </p:cNvPr>
          <p:cNvSpPr>
            <a:spLocks noGrp="1" noChangeArrowheads="1"/>
          </p:cNvSpPr>
          <p:nvPr>
            <p:ph type="ctrTitle"/>
          </p:nvPr>
        </p:nvSpPr>
        <p:spPr>
          <a:xfrm>
            <a:off x="185530" y="1269826"/>
            <a:ext cx="11820939" cy="1084815"/>
          </a:xfrm>
        </p:spPr>
        <p:txBody>
          <a:bodyPr/>
          <a:lstStyle/>
          <a:p>
            <a:pPr eaLnBrk="1" hangingPunct="1"/>
            <a:r>
              <a:rPr lang="en-US" altLang="en-US" sz="8000" dirty="0"/>
              <a:t>ENSE 470: Milestone 3</a:t>
            </a:r>
            <a:endParaRPr lang="en-CA" altLang="en-US" sz="8000" dirty="0"/>
          </a:p>
        </p:txBody>
      </p:sp>
      <p:sp>
        <p:nvSpPr>
          <p:cNvPr id="2051" name="Subtitle 2">
            <a:extLst>
              <a:ext uri="{FF2B5EF4-FFF2-40B4-BE49-F238E27FC236}">
                <a16:creationId xmlns:a16="http://schemas.microsoft.com/office/drawing/2014/main" id="{AD6D5D62-8BA5-414F-AF6D-99DA82FBC58F}"/>
              </a:ext>
            </a:extLst>
          </p:cNvPr>
          <p:cNvSpPr>
            <a:spLocks noGrp="1" noChangeArrowheads="1"/>
          </p:cNvSpPr>
          <p:nvPr>
            <p:ph type="subTitle" idx="1"/>
          </p:nvPr>
        </p:nvSpPr>
        <p:spPr/>
        <p:txBody>
          <a:bodyPr/>
          <a:lstStyle/>
          <a:p>
            <a:pPr eaLnBrk="1" hangingPunct="1"/>
            <a:r>
              <a:rPr lang="en-US" altLang="en-US" sz="3600" dirty="0"/>
              <a:t>Team Dancing to Zebras</a:t>
            </a:r>
          </a:p>
          <a:p>
            <a:pPr eaLnBrk="1" hangingPunct="1"/>
            <a:r>
              <a:rPr lang="en-US" altLang="en-US" sz="3600" dirty="0"/>
              <a:t>Tristan Heisler, </a:t>
            </a:r>
            <a:r>
              <a:rPr lang="en-US" altLang="en-US" sz="3600" dirty="0" err="1"/>
              <a:t>Demitri</a:t>
            </a:r>
            <a:r>
              <a:rPr lang="en-US" altLang="en-US" sz="3600" dirty="0"/>
              <a:t> </a:t>
            </a:r>
            <a:r>
              <a:rPr lang="en-US" altLang="en-US" sz="3600" dirty="0" err="1"/>
              <a:t>Kourles</a:t>
            </a:r>
            <a:r>
              <a:rPr lang="en-US" altLang="en-US" sz="3600" dirty="0"/>
              <a:t> and </a:t>
            </a:r>
            <a:r>
              <a:rPr lang="en-US" altLang="en-US" sz="3600" dirty="0" err="1"/>
              <a:t>Zuoxiu</a:t>
            </a:r>
            <a:r>
              <a:rPr lang="en-US" altLang="en-US" sz="3600" dirty="0"/>
              <a:t> Xing</a:t>
            </a:r>
          </a:p>
          <a:p>
            <a:pPr eaLnBrk="1" hangingPunct="1"/>
            <a:r>
              <a:rPr lang="en-US" altLang="en-US" sz="3600" dirty="0"/>
              <a:t>February 1st, 2018</a:t>
            </a:r>
            <a:endParaRPr lang="en-CA" altLang="en-US"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57BAAB5-C09C-44F2-831F-3F10B19DCE56}"/>
              </a:ext>
            </a:extLst>
          </p:cNvPr>
          <p:cNvPicPr>
            <a:picLocks noChangeAspect="1"/>
          </p:cNvPicPr>
          <p:nvPr/>
        </p:nvPicPr>
        <p:blipFill rotWithShape="1">
          <a:blip r:embed="rId2">
            <a:extLst>
              <a:ext uri="{28A0092B-C50C-407E-A947-70E740481C1C}">
                <a14:useLocalDpi xmlns:a14="http://schemas.microsoft.com/office/drawing/2010/main" val="0"/>
              </a:ext>
            </a:extLst>
          </a:blip>
          <a:srcRect l="11484" t="13519" r="8398" b="9630"/>
          <a:stretch/>
        </p:blipFill>
        <p:spPr>
          <a:xfrm>
            <a:off x="1125793" y="250825"/>
            <a:ext cx="9940413" cy="6356350"/>
          </a:xfrm>
          <a:prstGeom prst="rect">
            <a:avLst/>
          </a:prstGeom>
        </p:spPr>
      </p:pic>
    </p:spTree>
    <p:extLst>
      <p:ext uri="{BB962C8B-B14F-4D97-AF65-F5344CB8AC3E}">
        <p14:creationId xmlns:p14="http://schemas.microsoft.com/office/powerpoint/2010/main" val="190808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1D601AA-47AD-4731-B9DE-133A3EC4D9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966" y="426752"/>
            <a:ext cx="11376068" cy="6004495"/>
          </a:xfrm>
          <a:prstGeom prst="rect">
            <a:avLst/>
          </a:prstGeom>
        </p:spPr>
      </p:pic>
    </p:spTree>
    <p:extLst>
      <p:ext uri="{BB962C8B-B14F-4D97-AF65-F5344CB8AC3E}">
        <p14:creationId xmlns:p14="http://schemas.microsoft.com/office/powerpoint/2010/main" val="212909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00893A28-82EF-41DF-BBE2-3216A21C6C14}"/>
              </a:ext>
            </a:extLst>
          </p:cNvPr>
          <p:cNvSpPr>
            <a:spLocks noGrp="1" noChangeArrowheads="1"/>
          </p:cNvSpPr>
          <p:nvPr>
            <p:ph type="title"/>
          </p:nvPr>
        </p:nvSpPr>
        <p:spPr/>
        <p:txBody>
          <a:bodyPr/>
          <a:lstStyle/>
          <a:p>
            <a:pPr eaLnBrk="1" hangingPunct="1"/>
            <a:r>
              <a:rPr lang="en-US" altLang="en-US" sz="5000" dirty="0"/>
              <a:t>Changes</a:t>
            </a:r>
            <a:endParaRPr lang="en-CA" altLang="en-US" sz="5000" dirty="0"/>
          </a:p>
        </p:txBody>
      </p:sp>
      <p:sp>
        <p:nvSpPr>
          <p:cNvPr id="3" name="Content Placeholder 2">
            <a:extLst>
              <a:ext uri="{FF2B5EF4-FFF2-40B4-BE49-F238E27FC236}">
                <a16:creationId xmlns:a16="http://schemas.microsoft.com/office/drawing/2014/main" id="{7FB9EF61-1B7B-42B4-B1F4-7195889BD502}"/>
              </a:ext>
            </a:extLst>
          </p:cNvPr>
          <p:cNvSpPr>
            <a:spLocks noGrp="1"/>
          </p:cNvSpPr>
          <p:nvPr>
            <p:ph idx="1"/>
          </p:nvPr>
        </p:nvSpPr>
        <p:spPr>
          <a:xfrm>
            <a:off x="838200" y="1460500"/>
            <a:ext cx="10515600" cy="5205343"/>
          </a:xfrm>
        </p:spPr>
        <p:txBody>
          <a:bodyPr rtlCol="0">
            <a:normAutofit/>
          </a:bodyPr>
          <a:lstStyle/>
          <a:p>
            <a:pPr eaLnBrk="1" hangingPunct="1"/>
            <a:r>
              <a:rPr lang="en-US" altLang="en-US" dirty="0"/>
              <a:t>Have your plans changed since your group’s initial conception and project evolution?</a:t>
            </a:r>
          </a:p>
          <a:p>
            <a:pPr eaLnBrk="1" hangingPunct="1"/>
            <a:endParaRPr lang="en-US" altLang="en-US" dirty="0"/>
          </a:p>
          <a:p>
            <a:pPr lvl="1" eaLnBrk="1" hangingPunct="1"/>
            <a:r>
              <a:rPr lang="en-US" altLang="en-US" dirty="0"/>
              <a:t>We realized that the user doesn’t truly need to know who the approvers for a given software tool are. Rather, they can simply request access to the tool and the appropriate approvers will be contacted automatically.</a:t>
            </a:r>
          </a:p>
          <a:p>
            <a:pPr lvl="1" eaLnBrk="1" hangingPunct="1"/>
            <a:endParaRPr lang="en-US" altLang="en-US" dirty="0"/>
          </a:p>
          <a:p>
            <a:pPr lvl="1" eaLnBrk="1" hangingPunct="1"/>
            <a:r>
              <a:rPr lang="en-US" altLang="en-US" dirty="0"/>
              <a:t>Some previously assumed interactions (such as approving or denying access) are now explicitly listed as features.</a:t>
            </a:r>
          </a:p>
          <a:p>
            <a:pPr lvl="1" eaLnBrk="1" hangingPunct="1"/>
            <a:endParaRPr lang="en-US" altLang="en-US" dirty="0"/>
          </a:p>
          <a:p>
            <a:pPr lvl="1" eaLnBrk="1" hangingPunct="1"/>
            <a:r>
              <a:rPr lang="en-US" altLang="en-US" dirty="0"/>
              <a:t>We believe that a well-thought out future state VSM that has been presented to and reviewed by clients results in a minimum amount of changes required when producing the user story map.</a:t>
            </a:r>
          </a:p>
          <a:p>
            <a:pPr lvl="1" eaLnBrk="1" hangingPunct="1"/>
            <a:endParaRPr lang="en-US" altLang="en-US" dirty="0"/>
          </a:p>
        </p:txBody>
      </p:sp>
    </p:spTree>
    <p:extLst>
      <p:ext uri="{BB962C8B-B14F-4D97-AF65-F5344CB8AC3E}">
        <p14:creationId xmlns:p14="http://schemas.microsoft.com/office/powerpoint/2010/main" val="302939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00893A28-82EF-41DF-BBE2-3216A21C6C14}"/>
              </a:ext>
            </a:extLst>
          </p:cNvPr>
          <p:cNvSpPr>
            <a:spLocks noGrp="1" noChangeArrowheads="1"/>
          </p:cNvSpPr>
          <p:nvPr>
            <p:ph type="title"/>
          </p:nvPr>
        </p:nvSpPr>
        <p:spPr/>
        <p:txBody>
          <a:bodyPr/>
          <a:lstStyle/>
          <a:p>
            <a:pPr eaLnBrk="1" hangingPunct="1"/>
            <a:r>
              <a:rPr lang="en-US" altLang="en-US" sz="5000" dirty="0"/>
              <a:t>Group Reflection</a:t>
            </a:r>
            <a:endParaRPr lang="en-CA" altLang="en-US" sz="5000" dirty="0"/>
          </a:p>
        </p:txBody>
      </p:sp>
      <p:sp>
        <p:nvSpPr>
          <p:cNvPr id="3" name="Content Placeholder 2">
            <a:extLst>
              <a:ext uri="{FF2B5EF4-FFF2-40B4-BE49-F238E27FC236}">
                <a16:creationId xmlns:a16="http://schemas.microsoft.com/office/drawing/2014/main" id="{7FB9EF61-1B7B-42B4-B1F4-7195889BD502}"/>
              </a:ext>
            </a:extLst>
          </p:cNvPr>
          <p:cNvSpPr>
            <a:spLocks noGrp="1"/>
          </p:cNvSpPr>
          <p:nvPr>
            <p:ph idx="1"/>
          </p:nvPr>
        </p:nvSpPr>
        <p:spPr>
          <a:xfrm>
            <a:off x="838200" y="1460500"/>
            <a:ext cx="10515600" cy="5205343"/>
          </a:xfrm>
        </p:spPr>
        <p:txBody>
          <a:bodyPr rtlCol="0">
            <a:normAutofit fontScale="92500" lnSpcReduction="10000"/>
          </a:bodyPr>
          <a:lstStyle/>
          <a:p>
            <a:pPr eaLnBrk="1" fontAlgn="auto" hangingPunct="1">
              <a:spcAft>
                <a:spcPts val="0"/>
              </a:spcAft>
              <a:defRPr/>
            </a:pPr>
            <a:r>
              <a:rPr lang="en-US" dirty="0"/>
              <a:t>How did you feel about this milestone? What did you like about it? What did you dislike?</a:t>
            </a:r>
          </a:p>
          <a:p>
            <a:pPr lvl="1" eaLnBrk="1" fontAlgn="auto" hangingPunct="1">
              <a:spcAft>
                <a:spcPts val="0"/>
              </a:spcAft>
              <a:defRPr/>
            </a:pPr>
            <a:r>
              <a:rPr lang="en-US" dirty="0"/>
              <a:t>We enjoyed how the final user story maps reveals how each actor expects to be able to interact with the system. </a:t>
            </a:r>
          </a:p>
          <a:p>
            <a:pPr eaLnBrk="1" fontAlgn="auto" hangingPunct="1">
              <a:spcAft>
                <a:spcPts val="0"/>
              </a:spcAft>
              <a:defRPr/>
            </a:pPr>
            <a:r>
              <a:rPr lang="en-US" dirty="0"/>
              <a:t>What did you learn about yourself as you collaborated and worked through this milestone?</a:t>
            </a:r>
          </a:p>
          <a:p>
            <a:pPr lvl="1" eaLnBrk="1" fontAlgn="auto" hangingPunct="1">
              <a:spcAft>
                <a:spcPts val="0"/>
              </a:spcAft>
              <a:defRPr/>
            </a:pPr>
            <a:r>
              <a:rPr lang="en-US" dirty="0"/>
              <a:t>We discovered that developing individual user story maps for each actor allows us to better understand their requirements of the system.</a:t>
            </a:r>
          </a:p>
          <a:p>
            <a:pPr eaLnBrk="1" fontAlgn="auto" hangingPunct="1">
              <a:spcAft>
                <a:spcPts val="0"/>
              </a:spcAft>
              <a:defRPr/>
            </a:pPr>
            <a:r>
              <a:rPr lang="en-US" dirty="0"/>
              <a:t>How will you use what you have learned going forward?</a:t>
            </a:r>
          </a:p>
          <a:p>
            <a:pPr lvl="1" eaLnBrk="1" fontAlgn="auto" hangingPunct="1">
              <a:spcAft>
                <a:spcPts val="0"/>
              </a:spcAft>
              <a:defRPr/>
            </a:pPr>
            <a:r>
              <a:rPr lang="en-US" dirty="0"/>
              <a:t>In this project, the developed user stories will turn into features that must be implemented. In our future careers, the user story maps could be presented to the appropriate stakeholders to confirm that we understand the desired process.</a:t>
            </a:r>
          </a:p>
          <a:p>
            <a:pPr eaLnBrk="1" fontAlgn="auto" hangingPunct="1">
              <a:spcAft>
                <a:spcPts val="0"/>
              </a:spcAft>
              <a:defRPr/>
            </a:pPr>
            <a:r>
              <a:rPr lang="en-US" dirty="0"/>
              <a:t>What “stuff &amp; things” related to this milestone would you want help with?</a:t>
            </a:r>
          </a:p>
          <a:p>
            <a:pPr lvl="1" eaLnBrk="1" fontAlgn="auto" hangingPunct="1">
              <a:spcAft>
                <a:spcPts val="0"/>
              </a:spcAft>
              <a:defRPr/>
            </a:pPr>
            <a:r>
              <a:rPr lang="en-CA" dirty="0"/>
              <a:t>Initially, we did not realize that a user story map was intended to be produced for a single user.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78EBD-A777-4685-BC21-1214608343EB}"/>
              </a:ext>
            </a:extLst>
          </p:cNvPr>
          <p:cNvSpPr>
            <a:spLocks noGrp="1"/>
          </p:cNvSpPr>
          <p:nvPr>
            <p:ph type="title"/>
          </p:nvPr>
        </p:nvSpPr>
        <p:spPr/>
        <p:txBody>
          <a:bodyPr/>
          <a:lstStyle/>
          <a:p>
            <a:r>
              <a:rPr lang="en-CA" sz="5000" dirty="0"/>
              <a:t>Questions?</a:t>
            </a:r>
          </a:p>
        </p:txBody>
      </p:sp>
    </p:spTree>
    <p:extLst>
      <p:ext uri="{BB962C8B-B14F-4D97-AF65-F5344CB8AC3E}">
        <p14:creationId xmlns:p14="http://schemas.microsoft.com/office/powerpoint/2010/main" val="2538916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03F01C1-3C06-4079-93EC-FF7845FFD6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388" y="422386"/>
            <a:ext cx="11851223" cy="580119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00893A28-82EF-41DF-BBE2-3216A21C6C14}"/>
              </a:ext>
            </a:extLst>
          </p:cNvPr>
          <p:cNvSpPr>
            <a:spLocks noGrp="1" noChangeArrowheads="1"/>
          </p:cNvSpPr>
          <p:nvPr>
            <p:ph type="title"/>
          </p:nvPr>
        </p:nvSpPr>
        <p:spPr/>
        <p:txBody>
          <a:bodyPr/>
          <a:lstStyle/>
          <a:p>
            <a:pPr eaLnBrk="1" hangingPunct="1"/>
            <a:r>
              <a:rPr lang="en-US" altLang="en-US" sz="5000" dirty="0"/>
              <a:t>User Stories - Request</a:t>
            </a:r>
            <a:endParaRPr lang="en-CA" altLang="en-US" sz="5000" dirty="0"/>
          </a:p>
        </p:txBody>
      </p:sp>
      <p:sp>
        <p:nvSpPr>
          <p:cNvPr id="3" name="Content Placeholder 2">
            <a:extLst>
              <a:ext uri="{FF2B5EF4-FFF2-40B4-BE49-F238E27FC236}">
                <a16:creationId xmlns:a16="http://schemas.microsoft.com/office/drawing/2014/main" id="{7FB9EF61-1B7B-42B4-B1F4-7195889BD502}"/>
              </a:ext>
            </a:extLst>
          </p:cNvPr>
          <p:cNvSpPr>
            <a:spLocks noGrp="1"/>
          </p:cNvSpPr>
          <p:nvPr>
            <p:ph idx="1"/>
          </p:nvPr>
        </p:nvSpPr>
        <p:spPr>
          <a:xfrm>
            <a:off x="838200" y="1460500"/>
            <a:ext cx="10515600" cy="5205343"/>
          </a:xfrm>
        </p:spPr>
        <p:txBody>
          <a:bodyPr rtlCol="0">
            <a:normAutofit fontScale="92500"/>
          </a:bodyPr>
          <a:lstStyle/>
          <a:p>
            <a:pPr marL="514350" indent="-514350" eaLnBrk="1" fontAlgn="auto" hangingPunct="1">
              <a:spcAft>
                <a:spcPts val="0"/>
              </a:spcAft>
              <a:buFont typeface="+mj-lt"/>
              <a:buAutoNum type="arabicPeriod"/>
              <a:defRPr/>
            </a:pPr>
            <a:r>
              <a:rPr lang="en-CA" sz="2400" b="1" dirty="0"/>
              <a:t>Valid Information Enforced </a:t>
            </a:r>
            <a:r>
              <a:rPr lang="en-CA" sz="2400" dirty="0"/>
              <a:t>- As an analyst, I want the request input form to ensure that valid information has been entered before it can be submitted so that invalid requests cannot be submitted.</a:t>
            </a:r>
          </a:p>
          <a:p>
            <a:pPr marL="514350" indent="-514350" eaLnBrk="1" fontAlgn="auto" hangingPunct="1">
              <a:spcAft>
                <a:spcPts val="0"/>
              </a:spcAft>
              <a:buFont typeface="+mj-lt"/>
              <a:buAutoNum type="arabicPeriod"/>
              <a:defRPr/>
            </a:pPr>
            <a:endParaRPr lang="en-CA" sz="2400" dirty="0"/>
          </a:p>
          <a:p>
            <a:pPr marL="514350" indent="-514350" eaLnBrk="1" fontAlgn="auto" hangingPunct="1">
              <a:spcAft>
                <a:spcPts val="0"/>
              </a:spcAft>
              <a:buFont typeface="+mj-lt"/>
              <a:buAutoNum type="arabicPeriod"/>
              <a:defRPr/>
            </a:pPr>
            <a:r>
              <a:rPr lang="en-CA" sz="2400" b="1" dirty="0"/>
              <a:t>Single</a:t>
            </a:r>
            <a:r>
              <a:rPr lang="en-CA" sz="2400" dirty="0"/>
              <a:t> </a:t>
            </a:r>
            <a:r>
              <a:rPr lang="en-CA" sz="2400" b="1" dirty="0"/>
              <a:t>Request Input Method </a:t>
            </a:r>
            <a:r>
              <a:rPr lang="en-CA" sz="2400" dirty="0"/>
              <a:t>- As an analyst, I want there to be only a single way to submit a request so that a clear request process can be developed, implemented, followed and enforced.</a:t>
            </a:r>
          </a:p>
          <a:p>
            <a:pPr marL="514350" indent="-514350" eaLnBrk="1" fontAlgn="auto" hangingPunct="1">
              <a:spcAft>
                <a:spcPts val="0"/>
              </a:spcAft>
              <a:buFont typeface="+mj-lt"/>
              <a:buAutoNum type="arabicPeriod"/>
              <a:defRPr/>
            </a:pPr>
            <a:endParaRPr lang="en-CA" sz="2400" dirty="0"/>
          </a:p>
          <a:p>
            <a:pPr marL="514350" indent="-514350" eaLnBrk="1" fontAlgn="auto" hangingPunct="1">
              <a:spcAft>
                <a:spcPts val="0"/>
              </a:spcAft>
              <a:buFont typeface="+mj-lt"/>
              <a:buAutoNum type="arabicPeriod"/>
              <a:defRPr/>
            </a:pPr>
            <a:r>
              <a:rPr lang="en-CA" sz="2400" b="1" dirty="0"/>
              <a:t>Approver Contacted Once </a:t>
            </a:r>
            <a:r>
              <a:rPr lang="en-CA" sz="2400" dirty="0"/>
              <a:t>- As an approver, I want to be contacted only once throughout the request process so that redundant work is avoided and I can dedicate my time to more important tasks.</a:t>
            </a:r>
          </a:p>
          <a:p>
            <a:pPr marL="514350" indent="-514350" eaLnBrk="1" fontAlgn="auto" hangingPunct="1">
              <a:spcAft>
                <a:spcPts val="0"/>
              </a:spcAft>
              <a:buFont typeface="+mj-lt"/>
              <a:buAutoNum type="arabicPeriod"/>
              <a:defRPr/>
            </a:pPr>
            <a:endParaRPr lang="en-CA" sz="2400" dirty="0"/>
          </a:p>
          <a:p>
            <a:pPr marL="514350" indent="-514350" eaLnBrk="1" fontAlgn="auto" hangingPunct="1">
              <a:spcAft>
                <a:spcPts val="0"/>
              </a:spcAft>
              <a:buFont typeface="+mj-lt"/>
              <a:buAutoNum type="arabicPeriod"/>
              <a:defRPr/>
            </a:pPr>
            <a:r>
              <a:rPr lang="en-CA" sz="2400" b="1" dirty="0"/>
              <a:t>Informed Approver </a:t>
            </a:r>
            <a:r>
              <a:rPr lang="en-CA" sz="2400" dirty="0"/>
              <a:t>- As an approver, I want to be able to obtain information about the request so that I can make the appropriate decision for approval or denial.</a:t>
            </a:r>
          </a:p>
          <a:p>
            <a:pPr marL="514350" indent="-514350" eaLnBrk="1" fontAlgn="auto" hangingPunct="1">
              <a:spcAft>
                <a:spcPts val="0"/>
              </a:spcAft>
              <a:buFont typeface="+mj-lt"/>
              <a:buAutoNum type="arabicPeriod"/>
              <a:defRPr/>
            </a:pPr>
            <a:endParaRPr lang="en-CA" dirty="0"/>
          </a:p>
          <a:p>
            <a:pPr marL="514350" indent="-514350" eaLnBrk="1" fontAlgn="auto" hangingPunct="1">
              <a:spcAft>
                <a:spcPts val="0"/>
              </a:spcAft>
              <a:buFont typeface="+mj-lt"/>
              <a:buAutoNum type="arabicPeriod"/>
              <a:defRPr/>
            </a:pPr>
            <a:endParaRPr lang="en-CA" dirty="0"/>
          </a:p>
          <a:p>
            <a:pPr marL="0" indent="0" eaLnBrk="1" fontAlgn="auto" hangingPunct="1">
              <a:spcAft>
                <a:spcPts val="0"/>
              </a:spcAft>
              <a:buNone/>
              <a:defRPr/>
            </a:pPr>
            <a:endParaRPr lang="en-CA" dirty="0"/>
          </a:p>
        </p:txBody>
      </p:sp>
    </p:spTree>
    <p:extLst>
      <p:ext uri="{BB962C8B-B14F-4D97-AF65-F5344CB8AC3E}">
        <p14:creationId xmlns:p14="http://schemas.microsoft.com/office/powerpoint/2010/main" val="3868942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00893A28-82EF-41DF-BBE2-3216A21C6C14}"/>
              </a:ext>
            </a:extLst>
          </p:cNvPr>
          <p:cNvSpPr>
            <a:spLocks noGrp="1" noChangeArrowheads="1"/>
          </p:cNvSpPr>
          <p:nvPr>
            <p:ph type="title"/>
          </p:nvPr>
        </p:nvSpPr>
        <p:spPr/>
        <p:txBody>
          <a:bodyPr/>
          <a:lstStyle/>
          <a:p>
            <a:pPr eaLnBrk="1" hangingPunct="1"/>
            <a:r>
              <a:rPr lang="en-US" altLang="en-US" sz="5000" dirty="0"/>
              <a:t>User Stories – Request (cont.)</a:t>
            </a:r>
            <a:endParaRPr lang="en-CA" altLang="en-US" sz="5000" dirty="0"/>
          </a:p>
        </p:txBody>
      </p:sp>
      <p:sp>
        <p:nvSpPr>
          <p:cNvPr id="3" name="Content Placeholder 2">
            <a:extLst>
              <a:ext uri="{FF2B5EF4-FFF2-40B4-BE49-F238E27FC236}">
                <a16:creationId xmlns:a16="http://schemas.microsoft.com/office/drawing/2014/main" id="{7FB9EF61-1B7B-42B4-B1F4-7195889BD502}"/>
              </a:ext>
            </a:extLst>
          </p:cNvPr>
          <p:cNvSpPr>
            <a:spLocks noGrp="1"/>
          </p:cNvSpPr>
          <p:nvPr>
            <p:ph idx="1"/>
          </p:nvPr>
        </p:nvSpPr>
        <p:spPr>
          <a:xfrm>
            <a:off x="838200" y="1460500"/>
            <a:ext cx="10515600" cy="5205343"/>
          </a:xfrm>
        </p:spPr>
        <p:txBody>
          <a:bodyPr rtlCol="0">
            <a:normAutofit fontScale="92500"/>
          </a:bodyPr>
          <a:lstStyle/>
          <a:p>
            <a:pPr marL="514350" indent="-514350" eaLnBrk="1" fontAlgn="auto" hangingPunct="1">
              <a:spcAft>
                <a:spcPts val="0"/>
              </a:spcAft>
              <a:buFont typeface="+mj-lt"/>
              <a:buAutoNum type="arabicPeriod" startAt="5"/>
              <a:defRPr/>
            </a:pPr>
            <a:r>
              <a:rPr lang="en-CA" sz="2400" b="1" dirty="0"/>
              <a:t>Grant Approval </a:t>
            </a:r>
            <a:r>
              <a:rPr lang="en-CA" sz="2400" dirty="0"/>
              <a:t>- As an approver, I want to be able to approve requests that meet my established requirements so that the ticket can be sent to the analyst for processing.</a:t>
            </a:r>
          </a:p>
          <a:p>
            <a:pPr marL="514350" indent="-514350" eaLnBrk="1" fontAlgn="auto" hangingPunct="1">
              <a:spcAft>
                <a:spcPts val="0"/>
              </a:spcAft>
              <a:buFont typeface="+mj-lt"/>
              <a:buAutoNum type="arabicPeriod" startAt="5"/>
              <a:defRPr/>
            </a:pPr>
            <a:endParaRPr lang="en-CA" sz="2400" dirty="0"/>
          </a:p>
          <a:p>
            <a:pPr marL="514350" indent="-514350" eaLnBrk="1" fontAlgn="auto" hangingPunct="1">
              <a:spcAft>
                <a:spcPts val="0"/>
              </a:spcAft>
              <a:buFont typeface="+mj-lt"/>
              <a:buAutoNum type="arabicPeriod" startAt="5"/>
              <a:defRPr/>
            </a:pPr>
            <a:r>
              <a:rPr lang="en-CA" sz="2400" b="1" dirty="0"/>
              <a:t>Deny Approval </a:t>
            </a:r>
            <a:r>
              <a:rPr lang="en-CA" sz="2400" dirty="0"/>
              <a:t>- As an approver, I want to be able to deny requests that do not meet my standards so that I can ensure that our software tools are only used by people who require them.</a:t>
            </a:r>
          </a:p>
          <a:p>
            <a:pPr marL="514350" indent="-514350" eaLnBrk="1" fontAlgn="auto" hangingPunct="1">
              <a:spcAft>
                <a:spcPts val="0"/>
              </a:spcAft>
              <a:buFont typeface="+mj-lt"/>
              <a:buAutoNum type="arabicPeriod" startAt="5"/>
              <a:defRPr/>
            </a:pPr>
            <a:endParaRPr lang="en-CA" sz="2400" dirty="0"/>
          </a:p>
          <a:p>
            <a:pPr marL="514350" indent="-514350" eaLnBrk="1" fontAlgn="auto" hangingPunct="1">
              <a:spcAft>
                <a:spcPts val="0"/>
              </a:spcAft>
              <a:buFont typeface="+mj-lt"/>
              <a:buAutoNum type="arabicPeriod" startAt="5"/>
              <a:defRPr/>
            </a:pPr>
            <a:r>
              <a:rPr lang="en-CA" sz="2400" b="1" dirty="0"/>
              <a:t>Log Into System </a:t>
            </a:r>
            <a:r>
              <a:rPr lang="en-CA" sz="2400" dirty="0"/>
              <a:t>- As a manager, I want all of my employees to be able to log into the system to perform their associated tasks in the request process so that a central hub is provided for all users and the process is easier to document. </a:t>
            </a:r>
          </a:p>
          <a:p>
            <a:pPr marL="514350" indent="-514350" eaLnBrk="1" fontAlgn="auto" hangingPunct="1">
              <a:spcAft>
                <a:spcPts val="0"/>
              </a:spcAft>
              <a:buFont typeface="+mj-lt"/>
              <a:buAutoNum type="arabicPeriod" startAt="5"/>
              <a:defRPr/>
            </a:pPr>
            <a:endParaRPr lang="en-CA" sz="2400" dirty="0"/>
          </a:p>
          <a:p>
            <a:pPr marL="514350" indent="-514350" eaLnBrk="1" fontAlgn="auto" hangingPunct="1">
              <a:spcAft>
                <a:spcPts val="0"/>
              </a:spcAft>
              <a:buFont typeface="+mj-lt"/>
              <a:buAutoNum type="arabicPeriod" startAt="5"/>
              <a:defRPr/>
            </a:pPr>
            <a:r>
              <a:rPr lang="en-CA" sz="2400" b="1" dirty="0"/>
              <a:t>Log Out of System </a:t>
            </a:r>
            <a:r>
              <a:rPr lang="en-CA" sz="2400" dirty="0"/>
              <a:t>- As a manager, I want all of my employees to be able to log out of the system when their task is completed so that their information remains confidential. </a:t>
            </a:r>
          </a:p>
          <a:p>
            <a:pPr marL="514350" indent="-514350" eaLnBrk="1" fontAlgn="auto" hangingPunct="1">
              <a:spcAft>
                <a:spcPts val="0"/>
              </a:spcAft>
              <a:buFont typeface="+mj-lt"/>
              <a:buAutoNum type="arabicPeriod" startAt="5"/>
              <a:defRPr/>
            </a:pPr>
            <a:endParaRPr lang="en-CA" dirty="0"/>
          </a:p>
          <a:p>
            <a:pPr marL="514350" indent="-514350" eaLnBrk="1" fontAlgn="auto" hangingPunct="1">
              <a:spcAft>
                <a:spcPts val="0"/>
              </a:spcAft>
              <a:buFont typeface="+mj-lt"/>
              <a:buAutoNum type="arabicPeriod" startAt="5"/>
              <a:defRPr/>
            </a:pPr>
            <a:endParaRPr lang="en-CA" dirty="0"/>
          </a:p>
          <a:p>
            <a:pPr marL="0" indent="0" eaLnBrk="1" fontAlgn="auto" hangingPunct="1">
              <a:spcAft>
                <a:spcPts val="0"/>
              </a:spcAft>
              <a:buNone/>
              <a:defRPr/>
            </a:pPr>
            <a:endParaRPr lang="en-CA" dirty="0"/>
          </a:p>
        </p:txBody>
      </p:sp>
    </p:spTree>
    <p:extLst>
      <p:ext uri="{BB962C8B-B14F-4D97-AF65-F5344CB8AC3E}">
        <p14:creationId xmlns:p14="http://schemas.microsoft.com/office/powerpoint/2010/main" val="911660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00893A28-82EF-41DF-BBE2-3216A21C6C14}"/>
              </a:ext>
            </a:extLst>
          </p:cNvPr>
          <p:cNvSpPr>
            <a:spLocks noGrp="1" noChangeArrowheads="1"/>
          </p:cNvSpPr>
          <p:nvPr>
            <p:ph type="title"/>
          </p:nvPr>
        </p:nvSpPr>
        <p:spPr/>
        <p:txBody>
          <a:bodyPr/>
          <a:lstStyle/>
          <a:p>
            <a:pPr eaLnBrk="1" hangingPunct="1"/>
            <a:r>
              <a:rPr lang="en-US" altLang="en-US" sz="5000" dirty="0"/>
              <a:t>User Stories – Request (cont.)</a:t>
            </a:r>
            <a:endParaRPr lang="en-CA" altLang="en-US" sz="5000" dirty="0"/>
          </a:p>
        </p:txBody>
      </p:sp>
      <p:sp>
        <p:nvSpPr>
          <p:cNvPr id="3" name="Content Placeholder 2">
            <a:extLst>
              <a:ext uri="{FF2B5EF4-FFF2-40B4-BE49-F238E27FC236}">
                <a16:creationId xmlns:a16="http://schemas.microsoft.com/office/drawing/2014/main" id="{7FB9EF61-1B7B-42B4-B1F4-7195889BD502}"/>
              </a:ext>
            </a:extLst>
          </p:cNvPr>
          <p:cNvSpPr>
            <a:spLocks noGrp="1"/>
          </p:cNvSpPr>
          <p:nvPr>
            <p:ph idx="1"/>
          </p:nvPr>
        </p:nvSpPr>
        <p:spPr>
          <a:xfrm>
            <a:off x="838200" y="1460500"/>
            <a:ext cx="10515600" cy="5205343"/>
          </a:xfrm>
        </p:spPr>
        <p:txBody>
          <a:bodyPr rtlCol="0">
            <a:normAutofit/>
          </a:bodyPr>
          <a:lstStyle/>
          <a:p>
            <a:pPr marL="514350" indent="-514350" eaLnBrk="1" fontAlgn="auto" hangingPunct="1">
              <a:spcAft>
                <a:spcPts val="0"/>
              </a:spcAft>
              <a:buFont typeface="+mj-lt"/>
              <a:buAutoNum type="arabicPeriod" startAt="9"/>
              <a:defRPr/>
            </a:pPr>
            <a:r>
              <a:rPr lang="en-CA" sz="2200" b="1" dirty="0"/>
              <a:t>Confirm Approval </a:t>
            </a:r>
            <a:r>
              <a:rPr lang="en-CA" sz="2200" dirty="0"/>
              <a:t>- As a data steward, I want to be able to confirm that approval has been granted or denied for the request so that I can perform the appropriate next step in the approval process.</a:t>
            </a:r>
          </a:p>
          <a:p>
            <a:pPr marL="514350" indent="-514350" eaLnBrk="1" fontAlgn="auto" hangingPunct="1">
              <a:spcAft>
                <a:spcPts val="0"/>
              </a:spcAft>
              <a:buFont typeface="+mj-lt"/>
              <a:buAutoNum type="arabicPeriod" startAt="9"/>
              <a:defRPr/>
            </a:pPr>
            <a:endParaRPr lang="en-CA" sz="2200" dirty="0"/>
          </a:p>
          <a:p>
            <a:pPr marL="514350" indent="-514350" eaLnBrk="1" fontAlgn="auto" hangingPunct="1">
              <a:spcAft>
                <a:spcPts val="0"/>
              </a:spcAft>
              <a:buFont typeface="+mj-lt"/>
              <a:buAutoNum type="arabicPeriod" startAt="9"/>
              <a:defRPr/>
            </a:pPr>
            <a:r>
              <a:rPr lang="en-CA" sz="2200" b="1" dirty="0"/>
              <a:t>Vet Ticket </a:t>
            </a:r>
            <a:r>
              <a:rPr lang="en-CA" sz="2200" dirty="0"/>
              <a:t>- As a data steward, I want to be able to obtain information about the software tool request so that I can process the ticket.</a:t>
            </a:r>
          </a:p>
          <a:p>
            <a:pPr marL="514350" indent="-514350" eaLnBrk="1" fontAlgn="auto" hangingPunct="1">
              <a:spcAft>
                <a:spcPts val="0"/>
              </a:spcAft>
              <a:buFont typeface="+mj-lt"/>
              <a:buAutoNum type="arabicPeriod" startAt="9"/>
              <a:defRPr/>
            </a:pPr>
            <a:endParaRPr lang="en-CA" dirty="0"/>
          </a:p>
          <a:p>
            <a:pPr marL="514350" indent="-514350" eaLnBrk="1" fontAlgn="auto" hangingPunct="1">
              <a:spcAft>
                <a:spcPts val="0"/>
              </a:spcAft>
              <a:buFont typeface="+mj-lt"/>
              <a:buAutoNum type="arabicPeriod" startAt="9"/>
              <a:defRPr/>
            </a:pPr>
            <a:endParaRPr lang="en-CA" dirty="0"/>
          </a:p>
          <a:p>
            <a:pPr marL="0" indent="0" eaLnBrk="1" fontAlgn="auto" hangingPunct="1">
              <a:spcAft>
                <a:spcPts val="0"/>
              </a:spcAft>
              <a:buNone/>
              <a:defRPr/>
            </a:pPr>
            <a:endParaRPr lang="en-CA" dirty="0"/>
          </a:p>
        </p:txBody>
      </p:sp>
    </p:spTree>
    <p:extLst>
      <p:ext uri="{BB962C8B-B14F-4D97-AF65-F5344CB8AC3E}">
        <p14:creationId xmlns:p14="http://schemas.microsoft.com/office/powerpoint/2010/main" val="2938044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00893A28-82EF-41DF-BBE2-3216A21C6C14}"/>
              </a:ext>
            </a:extLst>
          </p:cNvPr>
          <p:cNvSpPr>
            <a:spLocks noGrp="1" noChangeArrowheads="1"/>
          </p:cNvSpPr>
          <p:nvPr>
            <p:ph type="title"/>
          </p:nvPr>
        </p:nvSpPr>
        <p:spPr/>
        <p:txBody>
          <a:bodyPr/>
          <a:lstStyle/>
          <a:p>
            <a:pPr eaLnBrk="1" hangingPunct="1"/>
            <a:r>
              <a:rPr lang="en-US" altLang="en-US" sz="5000" dirty="0"/>
              <a:t>User Stories – Documentation</a:t>
            </a:r>
            <a:endParaRPr lang="en-CA" altLang="en-US" sz="5000" dirty="0"/>
          </a:p>
        </p:txBody>
      </p:sp>
      <p:sp>
        <p:nvSpPr>
          <p:cNvPr id="3" name="Content Placeholder 2">
            <a:extLst>
              <a:ext uri="{FF2B5EF4-FFF2-40B4-BE49-F238E27FC236}">
                <a16:creationId xmlns:a16="http://schemas.microsoft.com/office/drawing/2014/main" id="{7FB9EF61-1B7B-42B4-B1F4-7195889BD502}"/>
              </a:ext>
            </a:extLst>
          </p:cNvPr>
          <p:cNvSpPr>
            <a:spLocks noGrp="1"/>
          </p:cNvSpPr>
          <p:nvPr>
            <p:ph idx="1"/>
          </p:nvPr>
        </p:nvSpPr>
        <p:spPr>
          <a:xfrm>
            <a:off x="838200" y="1460500"/>
            <a:ext cx="10515600" cy="5205343"/>
          </a:xfrm>
        </p:spPr>
        <p:txBody>
          <a:bodyPr rtlCol="0">
            <a:normAutofit/>
          </a:bodyPr>
          <a:lstStyle/>
          <a:p>
            <a:pPr marL="514350" indent="-514350" eaLnBrk="1" fontAlgn="auto" hangingPunct="1">
              <a:spcAft>
                <a:spcPts val="0"/>
              </a:spcAft>
              <a:buFont typeface="+mj-lt"/>
              <a:buAutoNum type="arabicPeriod" startAt="11"/>
              <a:defRPr/>
            </a:pPr>
            <a:r>
              <a:rPr lang="en-CA" sz="2200" b="1" dirty="0"/>
              <a:t>Request Requirements Outlined </a:t>
            </a:r>
            <a:r>
              <a:rPr lang="en-CA" sz="2200" dirty="0"/>
              <a:t>- As a software user, I want a clear indication of the information that must be provided in a request so that I am less likely to make mistakes when requesting access.</a:t>
            </a:r>
          </a:p>
          <a:p>
            <a:pPr marL="514350" indent="-514350" eaLnBrk="1" fontAlgn="auto" hangingPunct="1">
              <a:spcAft>
                <a:spcPts val="0"/>
              </a:spcAft>
              <a:buFont typeface="+mj-lt"/>
              <a:buAutoNum type="arabicPeriod" startAt="11"/>
              <a:defRPr/>
            </a:pPr>
            <a:endParaRPr lang="en-CA" sz="2200" dirty="0"/>
          </a:p>
          <a:p>
            <a:pPr marL="514350" indent="-514350" eaLnBrk="1" fontAlgn="auto" hangingPunct="1">
              <a:spcAft>
                <a:spcPts val="0"/>
              </a:spcAft>
              <a:buFont typeface="+mj-lt"/>
              <a:buAutoNum type="arabicPeriod" startAt="11"/>
              <a:defRPr/>
            </a:pPr>
            <a:r>
              <a:rPr lang="en-CA" sz="2200" b="1" dirty="0"/>
              <a:t>Approver List is Available </a:t>
            </a:r>
            <a:r>
              <a:rPr lang="en-CA" sz="2200" dirty="0"/>
              <a:t>- As a analyst, I want to be able to refer to a list of approvers so that I can understand who has the authority to approve or deny access to the requested tool.</a:t>
            </a:r>
          </a:p>
          <a:p>
            <a:pPr marL="514350" indent="-514350" eaLnBrk="1" fontAlgn="auto" hangingPunct="1">
              <a:spcAft>
                <a:spcPts val="0"/>
              </a:spcAft>
              <a:buFont typeface="+mj-lt"/>
              <a:buAutoNum type="arabicPeriod" startAt="11"/>
              <a:defRPr/>
            </a:pPr>
            <a:endParaRPr lang="en-CA" sz="2200" dirty="0"/>
          </a:p>
          <a:p>
            <a:pPr marL="514350" indent="-514350" eaLnBrk="1" fontAlgn="auto" hangingPunct="1">
              <a:spcAft>
                <a:spcPts val="0"/>
              </a:spcAft>
              <a:buFont typeface="+mj-lt"/>
              <a:buAutoNum type="arabicPeriod" startAt="11"/>
              <a:defRPr/>
            </a:pPr>
            <a:r>
              <a:rPr lang="en-CA" sz="2200" b="1" dirty="0"/>
              <a:t>Single Approver List</a:t>
            </a:r>
            <a:r>
              <a:rPr lang="en-CA" sz="2200" dirty="0"/>
              <a:t> - As an analyst, I want there to be a single resource describing the list of approvers and their associated tools so that this information is easy to update and reference.</a:t>
            </a:r>
          </a:p>
          <a:p>
            <a:pPr marL="514350" indent="-514350" eaLnBrk="1" fontAlgn="auto" hangingPunct="1">
              <a:spcAft>
                <a:spcPts val="0"/>
              </a:spcAft>
              <a:buFont typeface="+mj-lt"/>
              <a:buAutoNum type="arabicPeriod" startAt="11"/>
              <a:defRPr/>
            </a:pPr>
            <a:endParaRPr lang="en-CA" dirty="0"/>
          </a:p>
          <a:p>
            <a:pPr marL="514350" indent="-514350" eaLnBrk="1" fontAlgn="auto" hangingPunct="1">
              <a:spcAft>
                <a:spcPts val="0"/>
              </a:spcAft>
              <a:buFont typeface="+mj-lt"/>
              <a:buAutoNum type="arabicPeriod" startAt="11"/>
              <a:defRPr/>
            </a:pPr>
            <a:endParaRPr lang="en-CA" dirty="0"/>
          </a:p>
          <a:p>
            <a:pPr marL="0" indent="0" eaLnBrk="1" fontAlgn="auto" hangingPunct="1">
              <a:spcAft>
                <a:spcPts val="0"/>
              </a:spcAft>
              <a:buNone/>
              <a:defRPr/>
            </a:pPr>
            <a:endParaRPr lang="en-CA" dirty="0"/>
          </a:p>
        </p:txBody>
      </p:sp>
    </p:spTree>
    <p:extLst>
      <p:ext uri="{BB962C8B-B14F-4D97-AF65-F5344CB8AC3E}">
        <p14:creationId xmlns:p14="http://schemas.microsoft.com/office/powerpoint/2010/main" val="2937501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00893A28-82EF-41DF-BBE2-3216A21C6C14}"/>
              </a:ext>
            </a:extLst>
          </p:cNvPr>
          <p:cNvSpPr>
            <a:spLocks noGrp="1" noChangeArrowheads="1"/>
          </p:cNvSpPr>
          <p:nvPr>
            <p:ph type="title"/>
          </p:nvPr>
        </p:nvSpPr>
        <p:spPr/>
        <p:txBody>
          <a:bodyPr/>
          <a:lstStyle/>
          <a:p>
            <a:pPr eaLnBrk="1" hangingPunct="1"/>
            <a:r>
              <a:rPr lang="en-US" altLang="en-US" sz="5000" dirty="0"/>
              <a:t>User Stories – Documentation (cont.)</a:t>
            </a:r>
            <a:endParaRPr lang="en-CA" altLang="en-US" sz="5000" dirty="0"/>
          </a:p>
        </p:txBody>
      </p:sp>
      <p:sp>
        <p:nvSpPr>
          <p:cNvPr id="3" name="Content Placeholder 2">
            <a:extLst>
              <a:ext uri="{FF2B5EF4-FFF2-40B4-BE49-F238E27FC236}">
                <a16:creationId xmlns:a16="http://schemas.microsoft.com/office/drawing/2014/main" id="{7FB9EF61-1B7B-42B4-B1F4-7195889BD502}"/>
              </a:ext>
            </a:extLst>
          </p:cNvPr>
          <p:cNvSpPr>
            <a:spLocks noGrp="1"/>
          </p:cNvSpPr>
          <p:nvPr>
            <p:ph idx="1"/>
          </p:nvPr>
        </p:nvSpPr>
        <p:spPr>
          <a:xfrm>
            <a:off x="838200" y="1460500"/>
            <a:ext cx="10515600" cy="5205343"/>
          </a:xfrm>
        </p:spPr>
        <p:txBody>
          <a:bodyPr rtlCol="0">
            <a:normAutofit/>
          </a:bodyPr>
          <a:lstStyle/>
          <a:p>
            <a:pPr marL="514350" indent="-514350" eaLnBrk="1" fontAlgn="auto" hangingPunct="1">
              <a:spcAft>
                <a:spcPts val="0"/>
              </a:spcAft>
              <a:buFont typeface="+mj-lt"/>
              <a:buAutoNum type="arabicPeriod" startAt="14"/>
              <a:defRPr/>
            </a:pPr>
            <a:r>
              <a:rPr lang="en-CA" sz="2200" b="1" dirty="0"/>
              <a:t>Recorded Process </a:t>
            </a:r>
            <a:r>
              <a:rPr lang="en-CA" sz="2200" dirty="0"/>
              <a:t>- As an analyst, I want all decisions made throughout the approval process to be properly recorded so that individuals do not need to be unnecessarily contacted additional times.</a:t>
            </a:r>
          </a:p>
          <a:p>
            <a:pPr marL="514350" indent="-514350" eaLnBrk="1" fontAlgn="auto" hangingPunct="1">
              <a:spcAft>
                <a:spcPts val="0"/>
              </a:spcAft>
              <a:buFont typeface="+mj-lt"/>
              <a:buAutoNum type="arabicPeriod" startAt="14"/>
              <a:defRPr/>
            </a:pPr>
            <a:endParaRPr lang="en-CA" sz="2200" dirty="0"/>
          </a:p>
          <a:p>
            <a:pPr marL="514350" indent="-514350" eaLnBrk="1" fontAlgn="auto" hangingPunct="1">
              <a:spcAft>
                <a:spcPts val="0"/>
              </a:spcAft>
              <a:buFont typeface="+mj-lt"/>
              <a:buAutoNum type="arabicPeriod" startAt="14"/>
              <a:defRPr/>
            </a:pPr>
            <a:r>
              <a:rPr lang="en-CA" sz="2200" b="1" dirty="0"/>
              <a:t>Observe Current State </a:t>
            </a:r>
            <a:r>
              <a:rPr lang="en-CA" sz="2200" dirty="0"/>
              <a:t>- As a user, I want to be able to see the current state of my request at any time so that I can adjust my expectations and upcoming work accordingly. </a:t>
            </a:r>
          </a:p>
          <a:p>
            <a:pPr marL="514350" indent="-514350" eaLnBrk="1" fontAlgn="auto" hangingPunct="1">
              <a:spcAft>
                <a:spcPts val="0"/>
              </a:spcAft>
              <a:buFont typeface="+mj-lt"/>
              <a:buAutoNum type="arabicPeriod" startAt="14"/>
              <a:defRPr/>
            </a:pPr>
            <a:endParaRPr lang="en-CA" sz="2200" dirty="0"/>
          </a:p>
          <a:p>
            <a:pPr marL="514350" indent="-514350" eaLnBrk="1" fontAlgn="auto" hangingPunct="1">
              <a:spcAft>
                <a:spcPts val="0"/>
              </a:spcAft>
              <a:buFont typeface="+mj-lt"/>
              <a:buAutoNum type="arabicPeriod" startAt="14"/>
              <a:defRPr/>
            </a:pPr>
            <a:r>
              <a:rPr lang="en-CA" sz="2200" b="1" dirty="0"/>
              <a:t>Sorted Approver List </a:t>
            </a:r>
            <a:r>
              <a:rPr lang="en-CA" sz="2200" dirty="0"/>
              <a:t>- As an analyst, I want the approval list to be sorted by software tool name so that excess time is not wasted searching through the document.</a:t>
            </a:r>
          </a:p>
          <a:p>
            <a:pPr marL="514350" indent="-514350" eaLnBrk="1" fontAlgn="auto" hangingPunct="1">
              <a:spcAft>
                <a:spcPts val="0"/>
              </a:spcAft>
              <a:buFont typeface="+mj-lt"/>
              <a:buAutoNum type="arabicPeriod" startAt="14"/>
              <a:defRPr/>
            </a:pPr>
            <a:endParaRPr lang="en-CA" sz="2200" dirty="0"/>
          </a:p>
          <a:p>
            <a:pPr marL="514350" indent="-514350" eaLnBrk="1" fontAlgn="auto" hangingPunct="1">
              <a:spcAft>
                <a:spcPts val="0"/>
              </a:spcAft>
              <a:buFont typeface="+mj-lt"/>
              <a:buAutoNum type="arabicPeriod" startAt="14"/>
              <a:defRPr/>
            </a:pPr>
            <a:endParaRPr lang="en-CA" dirty="0"/>
          </a:p>
          <a:p>
            <a:pPr marL="514350" indent="-514350" eaLnBrk="1" fontAlgn="auto" hangingPunct="1">
              <a:spcAft>
                <a:spcPts val="0"/>
              </a:spcAft>
              <a:buFont typeface="+mj-lt"/>
              <a:buAutoNum type="arabicPeriod" startAt="14"/>
              <a:defRPr/>
            </a:pPr>
            <a:endParaRPr lang="en-CA" dirty="0"/>
          </a:p>
          <a:p>
            <a:pPr marL="0" indent="0" eaLnBrk="1" fontAlgn="auto" hangingPunct="1">
              <a:spcAft>
                <a:spcPts val="0"/>
              </a:spcAft>
              <a:buNone/>
              <a:defRPr/>
            </a:pPr>
            <a:endParaRPr lang="en-CA" dirty="0"/>
          </a:p>
        </p:txBody>
      </p:sp>
    </p:spTree>
    <p:extLst>
      <p:ext uri="{BB962C8B-B14F-4D97-AF65-F5344CB8AC3E}">
        <p14:creationId xmlns:p14="http://schemas.microsoft.com/office/powerpoint/2010/main" val="642184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00893A28-82EF-41DF-BBE2-3216A21C6C14}"/>
              </a:ext>
            </a:extLst>
          </p:cNvPr>
          <p:cNvSpPr>
            <a:spLocks noGrp="1" noChangeArrowheads="1"/>
          </p:cNvSpPr>
          <p:nvPr>
            <p:ph type="title"/>
          </p:nvPr>
        </p:nvSpPr>
        <p:spPr/>
        <p:txBody>
          <a:bodyPr/>
          <a:lstStyle/>
          <a:p>
            <a:pPr eaLnBrk="1" hangingPunct="1"/>
            <a:r>
              <a:rPr lang="en-US" altLang="en-US" sz="5000" dirty="0"/>
              <a:t>User Stories – Notification</a:t>
            </a:r>
            <a:endParaRPr lang="en-CA" altLang="en-US" sz="5000" dirty="0"/>
          </a:p>
        </p:txBody>
      </p:sp>
      <p:sp>
        <p:nvSpPr>
          <p:cNvPr id="3" name="Content Placeholder 2">
            <a:extLst>
              <a:ext uri="{FF2B5EF4-FFF2-40B4-BE49-F238E27FC236}">
                <a16:creationId xmlns:a16="http://schemas.microsoft.com/office/drawing/2014/main" id="{7FB9EF61-1B7B-42B4-B1F4-7195889BD502}"/>
              </a:ext>
            </a:extLst>
          </p:cNvPr>
          <p:cNvSpPr>
            <a:spLocks noGrp="1"/>
          </p:cNvSpPr>
          <p:nvPr>
            <p:ph idx="1"/>
          </p:nvPr>
        </p:nvSpPr>
        <p:spPr>
          <a:xfrm>
            <a:off x="838200" y="1460500"/>
            <a:ext cx="10515600" cy="5205343"/>
          </a:xfrm>
        </p:spPr>
        <p:txBody>
          <a:bodyPr rtlCol="0">
            <a:normAutofit/>
          </a:bodyPr>
          <a:lstStyle/>
          <a:p>
            <a:pPr marL="514350" indent="-514350" eaLnBrk="1" fontAlgn="auto" hangingPunct="1">
              <a:spcAft>
                <a:spcPts val="0"/>
              </a:spcAft>
              <a:buFont typeface="+mj-lt"/>
              <a:buAutoNum type="arabicPeriod" startAt="17"/>
              <a:defRPr/>
            </a:pPr>
            <a:r>
              <a:rPr lang="en-CA" b="1" dirty="0"/>
              <a:t>Approver Notification </a:t>
            </a:r>
            <a:r>
              <a:rPr lang="en-CA" dirty="0"/>
              <a:t>- As an approver, I want to be notified when a new request has been made for a tool under my domain so that I can respond to it promptly.</a:t>
            </a:r>
          </a:p>
          <a:p>
            <a:pPr marL="514350" indent="-514350" eaLnBrk="1" fontAlgn="auto" hangingPunct="1">
              <a:spcAft>
                <a:spcPts val="0"/>
              </a:spcAft>
              <a:buFont typeface="+mj-lt"/>
              <a:buAutoNum type="arabicPeriod" startAt="17"/>
              <a:defRPr/>
            </a:pPr>
            <a:endParaRPr lang="en-CA" sz="2200" dirty="0"/>
          </a:p>
          <a:p>
            <a:pPr marL="514350" indent="-514350" eaLnBrk="1" fontAlgn="auto" hangingPunct="1">
              <a:spcAft>
                <a:spcPts val="0"/>
              </a:spcAft>
              <a:buFont typeface="+mj-lt"/>
              <a:buAutoNum type="arabicPeriod" startAt="17"/>
              <a:defRPr/>
            </a:pPr>
            <a:r>
              <a:rPr lang="en-CA" b="1" dirty="0"/>
              <a:t>Analyst Notification </a:t>
            </a:r>
            <a:r>
              <a:rPr lang="en-CA" dirty="0"/>
              <a:t>- As an analyst, I want to be notified when a request has been approved so that I can promptly process the ticket and make the final decision.</a:t>
            </a:r>
          </a:p>
          <a:p>
            <a:pPr marL="514350" indent="-514350" eaLnBrk="1" fontAlgn="auto" hangingPunct="1">
              <a:spcAft>
                <a:spcPts val="0"/>
              </a:spcAft>
              <a:buFont typeface="+mj-lt"/>
              <a:buAutoNum type="arabicPeriod" startAt="17"/>
              <a:defRPr/>
            </a:pPr>
            <a:endParaRPr lang="en-CA" sz="2200" dirty="0"/>
          </a:p>
          <a:p>
            <a:pPr marL="514350" indent="-514350" eaLnBrk="1" fontAlgn="auto" hangingPunct="1">
              <a:spcAft>
                <a:spcPts val="0"/>
              </a:spcAft>
              <a:buFont typeface="+mj-lt"/>
              <a:buAutoNum type="arabicPeriod" startAt="17"/>
              <a:defRPr/>
            </a:pPr>
            <a:r>
              <a:rPr lang="en-CA" b="1" dirty="0"/>
              <a:t>User Notification </a:t>
            </a:r>
            <a:r>
              <a:rPr lang="en-CA" dirty="0"/>
              <a:t>- As a user, I want to be notified when the request has been approved or denied so that I can begin using the software or discover why I was denied access.</a:t>
            </a:r>
          </a:p>
          <a:p>
            <a:pPr marL="514350" indent="-514350" eaLnBrk="1" fontAlgn="auto" hangingPunct="1">
              <a:spcAft>
                <a:spcPts val="0"/>
              </a:spcAft>
              <a:buFont typeface="+mj-lt"/>
              <a:buAutoNum type="arabicPeriod" startAt="17"/>
              <a:defRPr/>
            </a:pPr>
            <a:endParaRPr lang="en-CA" sz="2200" dirty="0"/>
          </a:p>
          <a:p>
            <a:pPr marL="514350" indent="-514350" eaLnBrk="1" fontAlgn="auto" hangingPunct="1">
              <a:spcAft>
                <a:spcPts val="0"/>
              </a:spcAft>
              <a:buFont typeface="+mj-lt"/>
              <a:buAutoNum type="arabicPeriod" startAt="17"/>
              <a:defRPr/>
            </a:pPr>
            <a:endParaRPr lang="en-CA" dirty="0"/>
          </a:p>
          <a:p>
            <a:pPr marL="514350" indent="-514350" eaLnBrk="1" fontAlgn="auto" hangingPunct="1">
              <a:spcAft>
                <a:spcPts val="0"/>
              </a:spcAft>
              <a:buFont typeface="+mj-lt"/>
              <a:buAutoNum type="arabicPeriod" startAt="17"/>
              <a:defRPr/>
            </a:pPr>
            <a:endParaRPr lang="en-CA" dirty="0"/>
          </a:p>
          <a:p>
            <a:pPr marL="0" indent="0" eaLnBrk="1" fontAlgn="auto" hangingPunct="1">
              <a:spcAft>
                <a:spcPts val="0"/>
              </a:spcAft>
              <a:buNone/>
              <a:defRPr/>
            </a:pPr>
            <a:endParaRPr lang="en-CA" dirty="0"/>
          </a:p>
        </p:txBody>
      </p:sp>
    </p:spTree>
    <p:extLst>
      <p:ext uri="{BB962C8B-B14F-4D97-AF65-F5344CB8AC3E}">
        <p14:creationId xmlns:p14="http://schemas.microsoft.com/office/powerpoint/2010/main" val="1112553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769056FD-E0F2-449F-AADE-C5B39EFCE2EF}"/>
              </a:ext>
            </a:extLst>
          </p:cNvPr>
          <p:cNvPicPr>
            <a:picLocks noChangeAspect="1"/>
          </p:cNvPicPr>
          <p:nvPr/>
        </p:nvPicPr>
        <p:blipFill rotWithShape="1">
          <a:blip r:embed="rId2">
            <a:extLst>
              <a:ext uri="{28A0092B-C50C-407E-A947-70E740481C1C}">
                <a14:useLocalDpi xmlns:a14="http://schemas.microsoft.com/office/drawing/2010/main" val="0"/>
              </a:ext>
            </a:extLst>
          </a:blip>
          <a:srcRect l="2749" t="8006" r="15046" b="7361"/>
          <a:stretch/>
        </p:blipFill>
        <p:spPr>
          <a:xfrm>
            <a:off x="1479550" y="410256"/>
            <a:ext cx="9232900" cy="6037487"/>
          </a:xfrm>
          <a:prstGeom prst="rect">
            <a:avLst/>
          </a:prstGeom>
        </p:spPr>
      </p:pic>
    </p:spTree>
    <p:extLst>
      <p:ext uri="{BB962C8B-B14F-4D97-AF65-F5344CB8AC3E}">
        <p14:creationId xmlns:p14="http://schemas.microsoft.com/office/powerpoint/2010/main" val="7214214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280</TotalTime>
  <Words>1013</Words>
  <Application>Microsoft Office PowerPoint</Application>
  <PresentationFormat>Widescreen</PresentationFormat>
  <Paragraphs>68</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ENSE 470: Milestone 3</vt:lpstr>
      <vt:lpstr>PowerPoint Presentation</vt:lpstr>
      <vt:lpstr>User Stories - Request</vt:lpstr>
      <vt:lpstr>User Stories – Request (cont.)</vt:lpstr>
      <vt:lpstr>User Stories – Request (cont.)</vt:lpstr>
      <vt:lpstr>User Stories – Documentation</vt:lpstr>
      <vt:lpstr>User Stories – Documentation (cont.)</vt:lpstr>
      <vt:lpstr>User Stories – Notification</vt:lpstr>
      <vt:lpstr>PowerPoint Presentation</vt:lpstr>
      <vt:lpstr>PowerPoint Presentation</vt:lpstr>
      <vt:lpstr>PowerPoint Presentation</vt:lpstr>
      <vt:lpstr>Changes</vt:lpstr>
      <vt:lpstr>Group Reflection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ENSE Milestone 1</dc:title>
  <dc:creator>Tristan Heisler, Dimetri Kourles, Zuoxiu Xing</dc:creator>
  <cp:lastModifiedBy>Tristan Heisler</cp:lastModifiedBy>
  <cp:revision>28</cp:revision>
  <dcterms:created xsi:type="dcterms:W3CDTF">2018-01-12T17:42:16Z</dcterms:created>
  <dcterms:modified xsi:type="dcterms:W3CDTF">2018-01-30T16:59:10Z</dcterms:modified>
</cp:coreProperties>
</file>