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0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373-9B7E-45B3-933C-FA2CD4A3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BE0F-28C0-4258-8D57-17B149D5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DD48-B37B-4002-9472-1A74A4E1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A632-6A2B-43F0-9830-8C136A14137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DC40-603F-4BAC-A5B3-BCF6764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AB73-A78B-4A4C-AB42-04CA146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652C-2F91-4CB3-8C2A-E693D47CBEB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F3C-6F15-4F04-ACEC-04774A4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13447-9D6B-48B1-9CEC-E2A486AF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1259-7C21-4114-9FBA-D404B62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A4C2-4C6B-4A43-A036-785AFB01C21D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1733-D872-4A0B-BFBE-058F538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EA25-0C12-428E-98BA-B50FDF66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30B5-2764-4F0D-ACEB-A6FB3CA5DC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3D029-9C47-4C0E-84F4-4643048D5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9E54-16CE-43D2-9AB6-6CF5FA42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A34A-FCED-4703-B220-6F7B3BB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4C77-CFFB-4D2D-911C-6B575C377ECC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EE06-B6B5-4AEA-B373-3CB781F8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2E04-202C-47C6-A9FC-C9B6807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19C50-4F23-4918-8657-104E9CBCFB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4F77-A2AE-48CF-99B9-6615D277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9C64-6CC6-4F5C-9860-A34CC77A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ADC6-5D47-4974-8AEF-06AC686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48D1-31CD-4C61-88C4-9ECEB72F5C66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4B2C-4E8E-4232-9508-F229B0EE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B66F-5CAE-416B-A0B8-AF5DE199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C9E9F-E1BB-4310-AF31-91C019ADB5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B2F-A5F1-4A2B-A849-02134209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D34E-3A0D-4762-BDA8-3A24816F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E169-CEF2-42C1-B9D3-2F5AC9B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E5E3-96A8-423A-BE68-0D4405221E54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386C-CD35-4BEE-BE66-3AC78C3F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B3A-982A-49C2-9A74-C71CF7C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CDA4-9483-4430-BC4C-8967411462E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9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EBD-519A-46A4-B8AF-7EC97FA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3D98-E20A-44FD-A22C-B516F00D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46FBD-56B6-4E67-86AD-578D65E2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E612A8-1457-4FDE-8DA3-9924A1F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E849-A43C-46E1-9056-4A9A8D0C7572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3042B8-CB06-4784-8A5F-3A1E3DB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71494-5895-4D17-991A-8F0DF471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9D55-09B6-46D3-BA7C-F9F9EDA2CB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3288-B060-4BA2-94D6-397FAF01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FEB5-2D6B-4E56-8BB4-4BC70248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16D8-1DB2-42D0-A633-45413435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EBD3C-267D-4CC7-8EFF-0C7A8E68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CBA36-D65F-4EA2-85AF-369F6233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9172A5-FAD1-4229-8B7D-5EB01D0A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2DA-26C6-47FF-9739-0C393D44C178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15DD72-8648-41AA-B54C-2DF20EE1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1F664A-9FFD-4379-81E2-26DC793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813D-EC0E-40CE-A3E3-84FADA0E24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2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26-812F-4321-8CA5-EB2558C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7CE23A-C1F8-4D0F-B58B-388167B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38A22-ECC1-4F2E-8FDF-EE8CBDEA0BD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5C5C06-CEEB-4402-BA9A-298566F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C378DC-4E29-4142-8A68-CF60CC9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3F8AC-1AF4-4C77-AB6A-CA348F33145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6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BE5E2F-E589-44EB-8548-F0B7B3A4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BA1AE-55E9-4722-9E7A-E9867BB5799F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C9A19E-81B1-4B16-8B8D-CD46697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5662E6-399A-45E8-AC47-F445C58F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38DA0-5915-45FD-9420-48275773F1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2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FB5E-5951-4714-88D3-312C4C65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CC66-340C-4EE3-B928-9F664DB1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663C-660E-4CB4-A7BA-F00D83B8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220572-4BEC-4F44-AAEE-65F5C583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0AB-E490-420E-9ED1-06F6C13EB51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CB51D9-EBA4-4D48-A429-5247D302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ED81A7-CC77-4F27-A996-089BD29D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A081D-3B74-4893-B14D-94A744F1FF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E782-E0BC-4101-AC6E-A4290AE0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73C21-3C19-40A2-96E7-0212196E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91BF-FE30-4F0E-9B89-2E71CF80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3C8BD2-995A-4A6D-A447-3B811AE0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7612-223C-46A2-BC55-1B30A2CEAB43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5F95EC-B276-4543-A221-823529B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96397-C500-4DA7-BF95-BCC30EF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7596-AAE5-41DD-B16D-442DF36406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0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75000"/>
              </a:schemeClr>
            </a:gs>
            <a:gs pos="0">
              <a:schemeClr val="accent3">
                <a:lumMod val="60000"/>
                <a:lumOff val="40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CF38A9-12BC-4FE7-A887-54DDA6D81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47A72C-54B3-4CFD-98CB-6F06C1AEE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BC51-243F-4C1C-9B33-4B078A4C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9D4F36-D2CC-4BB4-B0D9-32BB7EC971E6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F32C-6B5B-4B7D-B762-CA47791A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C24E-2421-4F53-A06E-FD81D06B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D75FC-6BDF-4B11-852E-34B5C07848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90000"/>
              </a:schemeClr>
            </a:gs>
            <a:gs pos="0">
              <a:schemeClr val="bg2">
                <a:lumMod val="75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BCFD580-0EEB-40AE-967C-00AD7221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5530" y="1269826"/>
            <a:ext cx="11820939" cy="1084815"/>
          </a:xfrm>
        </p:spPr>
        <p:txBody>
          <a:bodyPr/>
          <a:lstStyle/>
          <a:p>
            <a:pPr eaLnBrk="1" hangingPunct="1"/>
            <a:r>
              <a:rPr lang="en-US" altLang="en-US" sz="8000" dirty="0"/>
              <a:t>ENSE 470: Milestone 2</a:t>
            </a:r>
            <a:endParaRPr lang="en-CA" altLang="en-US" sz="8000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AD6D5D62-8BA5-414F-AF6D-99DA82FBC5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Team Dancing to Zebras</a:t>
            </a:r>
          </a:p>
          <a:p>
            <a:pPr eaLnBrk="1" hangingPunct="1"/>
            <a:r>
              <a:rPr lang="en-US" altLang="en-US" sz="3600" dirty="0"/>
              <a:t>Tristan Heisler, </a:t>
            </a:r>
            <a:r>
              <a:rPr lang="en-US" altLang="en-US" sz="3600" dirty="0" err="1"/>
              <a:t>Demitri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Kourles</a:t>
            </a:r>
            <a:r>
              <a:rPr lang="en-US" altLang="en-US" sz="3600" dirty="0"/>
              <a:t> and </a:t>
            </a:r>
            <a:r>
              <a:rPr lang="en-US" altLang="en-US" sz="3600" dirty="0" err="1"/>
              <a:t>Zuoxiu</a:t>
            </a:r>
            <a:r>
              <a:rPr lang="en-US" altLang="en-US" sz="3600" dirty="0"/>
              <a:t> Xing</a:t>
            </a:r>
          </a:p>
          <a:p>
            <a:pPr eaLnBrk="1" hangingPunct="1"/>
            <a:r>
              <a:rPr lang="en-US" altLang="en-US" sz="3600" dirty="0"/>
              <a:t>January 25</a:t>
            </a:r>
            <a:r>
              <a:rPr lang="en-US" altLang="en-US" sz="3600" baseline="30000" dirty="0"/>
              <a:t>th</a:t>
            </a:r>
            <a:r>
              <a:rPr lang="en-US" altLang="en-US" sz="3600" dirty="0"/>
              <a:t>, 2018</a:t>
            </a:r>
            <a:endParaRPr lang="en-CA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8EBD-A777-4685-BC21-12146083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89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Identified Kaizen Bursts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Multiple methods of requesting access to the software tools causing over-processing, transportation and excessive movement.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Software users being unaware of who the approvers are causing over-processing and defects.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Unsorted and separately-maintained files documenting approvers causing over-production and over-processing.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Approvers being contacted a second time for confirmation causing over-processing, defects and waiting.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98008-2318-4C32-A3E3-EE0CF32A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/>
          <a:stretch/>
        </p:blipFill>
        <p:spPr>
          <a:xfrm>
            <a:off x="799803" y="133132"/>
            <a:ext cx="10592394" cy="659173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1AA77-165D-4B82-8D31-87DF82D5C456}"/>
              </a:ext>
            </a:extLst>
          </p:cNvPr>
          <p:cNvSpPr/>
          <p:nvPr/>
        </p:nvSpPr>
        <p:spPr>
          <a:xfrm>
            <a:off x="8004731" y="133132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</a:t>
            </a:r>
            <a:r>
              <a:rPr lang="en-US" dirty="0"/>
              <a:t> Communication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6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881968-6B14-4EB1-9422-13365160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99" y="112363"/>
            <a:ext cx="9728802" cy="66332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620A3-A919-4617-960F-F40BA96BED7F}"/>
              </a:ext>
            </a:extLst>
          </p:cNvPr>
          <p:cNvSpPr/>
          <p:nvPr/>
        </p:nvSpPr>
        <p:spPr>
          <a:xfrm>
            <a:off x="7559598" y="112363"/>
            <a:ext cx="34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</a:t>
            </a:r>
            <a:r>
              <a:rPr lang="en-US" dirty="0"/>
              <a:t> Communication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5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99211C-9572-4C39-8F23-8573374C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9" y="214890"/>
            <a:ext cx="9403781" cy="64282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9A2CAA-50E5-490F-9B0C-C0F4E3D10081}"/>
              </a:ext>
            </a:extLst>
          </p:cNvPr>
          <p:cNvSpPr/>
          <p:nvPr/>
        </p:nvSpPr>
        <p:spPr>
          <a:xfrm>
            <a:off x="8047201" y="214890"/>
            <a:ext cx="275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</a:t>
            </a:r>
            <a:r>
              <a:rPr lang="en-US" dirty="0"/>
              <a:t> Approval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25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BB3C0B-A32E-4F0C-B112-8DACD975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35" y="143150"/>
            <a:ext cx="9739730" cy="6571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2746F8-8B2D-40C4-A8E0-90EA26CD174B}"/>
              </a:ext>
            </a:extLst>
          </p:cNvPr>
          <p:cNvSpPr/>
          <p:nvPr/>
        </p:nvSpPr>
        <p:spPr>
          <a:xfrm>
            <a:off x="8215176" y="143150"/>
            <a:ext cx="275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Category:</a:t>
            </a:r>
            <a:r>
              <a:rPr lang="en-US" dirty="0"/>
              <a:t> Approval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32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3087AC-DF55-4F3C-A29E-3CC2C881A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8" y="422386"/>
            <a:ext cx="11851223" cy="58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7DEFEEF-3B4B-4D95-AD20-2FC00F3BA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Values of the Future FSM</a:t>
            </a:r>
            <a:endParaRPr lang="en-CA" altLang="en-US" sz="5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3445BFB-1A58-4F79-AD52-3FFB911EA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8" y="1825625"/>
            <a:ext cx="10929731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Eliminated waste:</a:t>
            </a:r>
          </a:p>
          <a:p>
            <a:pPr lvl="1" eaLnBrk="1" hangingPunct="1"/>
            <a:r>
              <a:rPr lang="en-US" altLang="en-US" dirty="0"/>
              <a:t>Utilizing only a webform to request access ensures that data cannot be omitted and eliminates rework, over-processing and movement.</a:t>
            </a:r>
          </a:p>
          <a:p>
            <a:pPr lvl="1" eaLnBrk="1" hangingPunct="1"/>
            <a:r>
              <a:rPr lang="en-US" altLang="en-US" dirty="0"/>
              <a:t>A single sorted list of approvers eliminates over-production and over-processing.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Improved flow:</a:t>
            </a:r>
          </a:p>
          <a:p>
            <a:pPr lvl="1" eaLnBrk="1" hangingPunct="1"/>
            <a:r>
              <a:rPr lang="en-US" altLang="en-US" dirty="0"/>
              <a:t>Streamlining the process improves efficiency, decreases wait times and allows the user to be notified of the outcome earlier.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model and associated idea sheets will be referenced during discussion and implementation of the improved software.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893A28-82EF-41DF-BBE2-3216A21C6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Group Reflection</a:t>
            </a:r>
            <a:endParaRPr lang="en-CA" alt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0534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liked being able to discuss potential solutions to previously-identified issues. Although we disliked the amount of time required to develop the idea sheets, we can appreciate their value.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It was reinforced that multiple potential solutions exist for a particular problem. Team discussion was utilized to agree upon a single solution.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Within this project, we will use our idea sheets and Future State VSM to guide future development. In our future careers, such documents can be utilized to provide a non-technical overview of the system to stakeholders so that they can be adjusted appropriately prior to implementation.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/>
              <a:t>No major hurdles were identified by our group for this milestone.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363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ENSE 470: Milestone 2</vt:lpstr>
      <vt:lpstr>Identified Kaizen Bursts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Values of the Future FSM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Tristan Heisler, Dimetri Kourles, Zuoxiu Xing</dc:creator>
  <cp:lastModifiedBy>Tristan Heisler</cp:lastModifiedBy>
  <cp:revision>22</cp:revision>
  <dcterms:created xsi:type="dcterms:W3CDTF">2018-01-12T17:42:16Z</dcterms:created>
  <dcterms:modified xsi:type="dcterms:W3CDTF">2018-01-22T21:22:43Z</dcterms:modified>
</cp:coreProperties>
</file>