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F0E"/>
    <a:srgbClr val="2CA02C"/>
    <a:srgbClr val="FFFFFF"/>
    <a:srgbClr val="D62728"/>
    <a:srgbClr val="5F9EA0"/>
    <a:srgbClr val="9467BD"/>
    <a:srgbClr val="1F77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58" autoAdjust="0"/>
    <p:restoredTop sz="94660"/>
  </p:normalViewPr>
  <p:slideViewPr>
    <p:cSldViewPr snapToGrid="0">
      <p:cViewPr varScale="1">
        <p:scale>
          <a:sx n="172" d="100"/>
          <a:sy n="172" d="100"/>
        </p:scale>
        <p:origin x="792"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F1DB-BA03-A8D6-0BAF-7D7DA1C036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619F3DAF-C607-913A-8A57-B9FD4921D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C310C322-B264-9CF7-0AD1-5055A29EE686}"/>
              </a:ext>
            </a:extLst>
          </p:cNvPr>
          <p:cNvSpPr>
            <a:spLocks noGrp="1"/>
          </p:cNvSpPr>
          <p:nvPr>
            <p:ph type="dt" sz="half" idx="10"/>
          </p:nvPr>
        </p:nvSpPr>
        <p:spPr/>
        <p:txBody>
          <a:bodyPr/>
          <a:lstStyle/>
          <a:p>
            <a:fld id="{A4A9ECB3-66A7-496E-82AC-789173256078}" type="datetimeFigureOut">
              <a:rPr lang="en-SG" smtClean="0"/>
              <a:t>23/1/2023</a:t>
            </a:fld>
            <a:endParaRPr lang="en-SG"/>
          </a:p>
        </p:txBody>
      </p:sp>
      <p:sp>
        <p:nvSpPr>
          <p:cNvPr id="5" name="Footer Placeholder 4">
            <a:extLst>
              <a:ext uri="{FF2B5EF4-FFF2-40B4-BE49-F238E27FC236}">
                <a16:creationId xmlns:a16="http://schemas.microsoft.com/office/drawing/2014/main" id="{6B49733D-9062-2EDD-F11A-2A8C16658F3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9C6204D-A51C-172B-94AB-E0FA964A978A}"/>
              </a:ext>
            </a:extLst>
          </p:cNvPr>
          <p:cNvSpPr>
            <a:spLocks noGrp="1"/>
          </p:cNvSpPr>
          <p:nvPr>
            <p:ph type="sldNum" sz="quarter" idx="12"/>
          </p:nvPr>
        </p:nvSpPr>
        <p:spPr/>
        <p:txBody>
          <a:bodyPr/>
          <a:lstStyle/>
          <a:p>
            <a:fld id="{0853499C-FC2A-4608-99C1-DB12FE1C2122}" type="slidenum">
              <a:rPr lang="en-SG" smtClean="0"/>
              <a:t>‹#›</a:t>
            </a:fld>
            <a:endParaRPr lang="en-SG"/>
          </a:p>
        </p:txBody>
      </p:sp>
    </p:spTree>
    <p:extLst>
      <p:ext uri="{BB962C8B-B14F-4D97-AF65-F5344CB8AC3E}">
        <p14:creationId xmlns:p14="http://schemas.microsoft.com/office/powerpoint/2010/main" val="2021372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3A02E-0753-3238-4A32-F03B32945F6D}"/>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49365F8-220A-876A-1B5B-2A1D68BF17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F0FB1DC-61F4-4449-5860-9F4B263074A4}"/>
              </a:ext>
            </a:extLst>
          </p:cNvPr>
          <p:cNvSpPr>
            <a:spLocks noGrp="1"/>
          </p:cNvSpPr>
          <p:nvPr>
            <p:ph type="dt" sz="half" idx="10"/>
          </p:nvPr>
        </p:nvSpPr>
        <p:spPr/>
        <p:txBody>
          <a:bodyPr/>
          <a:lstStyle/>
          <a:p>
            <a:fld id="{A4A9ECB3-66A7-496E-82AC-789173256078}" type="datetimeFigureOut">
              <a:rPr lang="en-SG" smtClean="0"/>
              <a:t>23/1/2023</a:t>
            </a:fld>
            <a:endParaRPr lang="en-SG"/>
          </a:p>
        </p:txBody>
      </p:sp>
      <p:sp>
        <p:nvSpPr>
          <p:cNvPr id="5" name="Footer Placeholder 4">
            <a:extLst>
              <a:ext uri="{FF2B5EF4-FFF2-40B4-BE49-F238E27FC236}">
                <a16:creationId xmlns:a16="http://schemas.microsoft.com/office/drawing/2014/main" id="{D55F2F96-FA62-F1F3-AB1F-2846E5FC09C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2D035FA-1535-B651-7952-2A29DE914B95}"/>
              </a:ext>
            </a:extLst>
          </p:cNvPr>
          <p:cNvSpPr>
            <a:spLocks noGrp="1"/>
          </p:cNvSpPr>
          <p:nvPr>
            <p:ph type="sldNum" sz="quarter" idx="12"/>
          </p:nvPr>
        </p:nvSpPr>
        <p:spPr/>
        <p:txBody>
          <a:bodyPr/>
          <a:lstStyle/>
          <a:p>
            <a:fld id="{0853499C-FC2A-4608-99C1-DB12FE1C2122}" type="slidenum">
              <a:rPr lang="en-SG" smtClean="0"/>
              <a:t>‹#›</a:t>
            </a:fld>
            <a:endParaRPr lang="en-SG"/>
          </a:p>
        </p:txBody>
      </p:sp>
    </p:spTree>
    <p:extLst>
      <p:ext uri="{BB962C8B-B14F-4D97-AF65-F5344CB8AC3E}">
        <p14:creationId xmlns:p14="http://schemas.microsoft.com/office/powerpoint/2010/main" val="3073295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BFA53A-9A2F-C28C-A822-944AE8ED2A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7DE90414-DB47-F515-A92D-C7C7F0141C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F59C4BE-8C74-E714-BFD8-B9F0F5891EF2}"/>
              </a:ext>
            </a:extLst>
          </p:cNvPr>
          <p:cNvSpPr>
            <a:spLocks noGrp="1"/>
          </p:cNvSpPr>
          <p:nvPr>
            <p:ph type="dt" sz="half" idx="10"/>
          </p:nvPr>
        </p:nvSpPr>
        <p:spPr/>
        <p:txBody>
          <a:bodyPr/>
          <a:lstStyle/>
          <a:p>
            <a:fld id="{A4A9ECB3-66A7-496E-82AC-789173256078}" type="datetimeFigureOut">
              <a:rPr lang="en-SG" smtClean="0"/>
              <a:t>23/1/2023</a:t>
            </a:fld>
            <a:endParaRPr lang="en-SG"/>
          </a:p>
        </p:txBody>
      </p:sp>
      <p:sp>
        <p:nvSpPr>
          <p:cNvPr id="5" name="Footer Placeholder 4">
            <a:extLst>
              <a:ext uri="{FF2B5EF4-FFF2-40B4-BE49-F238E27FC236}">
                <a16:creationId xmlns:a16="http://schemas.microsoft.com/office/drawing/2014/main" id="{DC6C012B-6D73-DF45-98C1-FB91619B2A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2B608C4-F873-0548-93C9-536827F131FD}"/>
              </a:ext>
            </a:extLst>
          </p:cNvPr>
          <p:cNvSpPr>
            <a:spLocks noGrp="1"/>
          </p:cNvSpPr>
          <p:nvPr>
            <p:ph type="sldNum" sz="quarter" idx="12"/>
          </p:nvPr>
        </p:nvSpPr>
        <p:spPr/>
        <p:txBody>
          <a:bodyPr/>
          <a:lstStyle/>
          <a:p>
            <a:fld id="{0853499C-FC2A-4608-99C1-DB12FE1C2122}" type="slidenum">
              <a:rPr lang="en-SG" smtClean="0"/>
              <a:t>‹#›</a:t>
            </a:fld>
            <a:endParaRPr lang="en-SG"/>
          </a:p>
        </p:txBody>
      </p:sp>
    </p:spTree>
    <p:extLst>
      <p:ext uri="{BB962C8B-B14F-4D97-AF65-F5344CB8AC3E}">
        <p14:creationId xmlns:p14="http://schemas.microsoft.com/office/powerpoint/2010/main" val="2121600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7C1E7-7FDE-C85F-01AF-D97C5905678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F469378-2263-9901-1172-9333E917BF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45AD33B-FC0A-D2F1-1D53-1E806028A050}"/>
              </a:ext>
            </a:extLst>
          </p:cNvPr>
          <p:cNvSpPr>
            <a:spLocks noGrp="1"/>
          </p:cNvSpPr>
          <p:nvPr>
            <p:ph type="dt" sz="half" idx="10"/>
          </p:nvPr>
        </p:nvSpPr>
        <p:spPr/>
        <p:txBody>
          <a:bodyPr/>
          <a:lstStyle/>
          <a:p>
            <a:fld id="{A4A9ECB3-66A7-496E-82AC-789173256078}" type="datetimeFigureOut">
              <a:rPr lang="en-SG" smtClean="0"/>
              <a:t>23/1/2023</a:t>
            </a:fld>
            <a:endParaRPr lang="en-SG"/>
          </a:p>
        </p:txBody>
      </p:sp>
      <p:sp>
        <p:nvSpPr>
          <p:cNvPr id="5" name="Footer Placeholder 4">
            <a:extLst>
              <a:ext uri="{FF2B5EF4-FFF2-40B4-BE49-F238E27FC236}">
                <a16:creationId xmlns:a16="http://schemas.microsoft.com/office/drawing/2014/main" id="{3356E9BF-0382-D19A-0234-9A2B93F5DD9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2F85FF-C16D-13FA-E65C-19EB2560A5C5}"/>
              </a:ext>
            </a:extLst>
          </p:cNvPr>
          <p:cNvSpPr>
            <a:spLocks noGrp="1"/>
          </p:cNvSpPr>
          <p:nvPr>
            <p:ph type="sldNum" sz="quarter" idx="12"/>
          </p:nvPr>
        </p:nvSpPr>
        <p:spPr/>
        <p:txBody>
          <a:bodyPr/>
          <a:lstStyle/>
          <a:p>
            <a:fld id="{0853499C-FC2A-4608-99C1-DB12FE1C2122}" type="slidenum">
              <a:rPr lang="en-SG" smtClean="0"/>
              <a:t>‹#›</a:t>
            </a:fld>
            <a:endParaRPr lang="en-SG"/>
          </a:p>
        </p:txBody>
      </p:sp>
    </p:spTree>
    <p:extLst>
      <p:ext uri="{BB962C8B-B14F-4D97-AF65-F5344CB8AC3E}">
        <p14:creationId xmlns:p14="http://schemas.microsoft.com/office/powerpoint/2010/main" val="2604166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158E7-D5B5-9E79-83E6-BA649C194E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1A8C1B9-3FD7-1C07-BC0D-F9E9DAD6DF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EB9D4D-6E44-47E9-5A54-E82013F68F31}"/>
              </a:ext>
            </a:extLst>
          </p:cNvPr>
          <p:cNvSpPr>
            <a:spLocks noGrp="1"/>
          </p:cNvSpPr>
          <p:nvPr>
            <p:ph type="dt" sz="half" idx="10"/>
          </p:nvPr>
        </p:nvSpPr>
        <p:spPr/>
        <p:txBody>
          <a:bodyPr/>
          <a:lstStyle/>
          <a:p>
            <a:fld id="{A4A9ECB3-66A7-496E-82AC-789173256078}" type="datetimeFigureOut">
              <a:rPr lang="en-SG" smtClean="0"/>
              <a:t>23/1/2023</a:t>
            </a:fld>
            <a:endParaRPr lang="en-SG"/>
          </a:p>
        </p:txBody>
      </p:sp>
      <p:sp>
        <p:nvSpPr>
          <p:cNvPr id="5" name="Footer Placeholder 4">
            <a:extLst>
              <a:ext uri="{FF2B5EF4-FFF2-40B4-BE49-F238E27FC236}">
                <a16:creationId xmlns:a16="http://schemas.microsoft.com/office/drawing/2014/main" id="{EA09D9E2-EBC9-FCEF-6337-EC79300E2B5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E3E8EDD-5AC8-A7FF-4F37-D630FA304930}"/>
              </a:ext>
            </a:extLst>
          </p:cNvPr>
          <p:cNvSpPr>
            <a:spLocks noGrp="1"/>
          </p:cNvSpPr>
          <p:nvPr>
            <p:ph type="sldNum" sz="quarter" idx="12"/>
          </p:nvPr>
        </p:nvSpPr>
        <p:spPr/>
        <p:txBody>
          <a:bodyPr/>
          <a:lstStyle/>
          <a:p>
            <a:fld id="{0853499C-FC2A-4608-99C1-DB12FE1C2122}" type="slidenum">
              <a:rPr lang="en-SG" smtClean="0"/>
              <a:t>‹#›</a:t>
            </a:fld>
            <a:endParaRPr lang="en-SG"/>
          </a:p>
        </p:txBody>
      </p:sp>
    </p:spTree>
    <p:extLst>
      <p:ext uri="{BB962C8B-B14F-4D97-AF65-F5344CB8AC3E}">
        <p14:creationId xmlns:p14="http://schemas.microsoft.com/office/powerpoint/2010/main" val="3286842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600B-57D2-CA45-AEFE-62B9E34B9DA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1BC81EC-DA20-D32E-C66E-5E37372482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7BC368DA-42D9-E5C9-33F9-C0BBFA6EF9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EC3548E-EE35-FC1C-C579-23CD64A0B4ED}"/>
              </a:ext>
            </a:extLst>
          </p:cNvPr>
          <p:cNvSpPr>
            <a:spLocks noGrp="1"/>
          </p:cNvSpPr>
          <p:nvPr>
            <p:ph type="dt" sz="half" idx="10"/>
          </p:nvPr>
        </p:nvSpPr>
        <p:spPr/>
        <p:txBody>
          <a:bodyPr/>
          <a:lstStyle/>
          <a:p>
            <a:fld id="{A4A9ECB3-66A7-496E-82AC-789173256078}" type="datetimeFigureOut">
              <a:rPr lang="en-SG" smtClean="0"/>
              <a:t>23/1/2023</a:t>
            </a:fld>
            <a:endParaRPr lang="en-SG"/>
          </a:p>
        </p:txBody>
      </p:sp>
      <p:sp>
        <p:nvSpPr>
          <p:cNvPr id="6" name="Footer Placeholder 5">
            <a:extLst>
              <a:ext uri="{FF2B5EF4-FFF2-40B4-BE49-F238E27FC236}">
                <a16:creationId xmlns:a16="http://schemas.microsoft.com/office/drawing/2014/main" id="{32FF66ED-D022-BE49-1A27-F6B919F0AC2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F43876F-C32D-2FB8-EBBC-2FFEA38BF59B}"/>
              </a:ext>
            </a:extLst>
          </p:cNvPr>
          <p:cNvSpPr>
            <a:spLocks noGrp="1"/>
          </p:cNvSpPr>
          <p:nvPr>
            <p:ph type="sldNum" sz="quarter" idx="12"/>
          </p:nvPr>
        </p:nvSpPr>
        <p:spPr/>
        <p:txBody>
          <a:bodyPr/>
          <a:lstStyle/>
          <a:p>
            <a:fld id="{0853499C-FC2A-4608-99C1-DB12FE1C2122}" type="slidenum">
              <a:rPr lang="en-SG" smtClean="0"/>
              <a:t>‹#›</a:t>
            </a:fld>
            <a:endParaRPr lang="en-SG"/>
          </a:p>
        </p:txBody>
      </p:sp>
    </p:spTree>
    <p:extLst>
      <p:ext uri="{BB962C8B-B14F-4D97-AF65-F5344CB8AC3E}">
        <p14:creationId xmlns:p14="http://schemas.microsoft.com/office/powerpoint/2010/main" val="1001228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D176-7CF3-DBA6-6881-E3069819D76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B010778-1E2B-D9C6-B637-F3D1214E5E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393AA7-6C31-F860-316A-3134193467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F97B022D-CAB8-A951-7E84-264F6FB2E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6C9F90-F323-12FB-086B-A85F2F667F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906D974-20F6-293F-B163-BDE2CC0048FC}"/>
              </a:ext>
            </a:extLst>
          </p:cNvPr>
          <p:cNvSpPr>
            <a:spLocks noGrp="1"/>
          </p:cNvSpPr>
          <p:nvPr>
            <p:ph type="dt" sz="half" idx="10"/>
          </p:nvPr>
        </p:nvSpPr>
        <p:spPr/>
        <p:txBody>
          <a:bodyPr/>
          <a:lstStyle/>
          <a:p>
            <a:fld id="{A4A9ECB3-66A7-496E-82AC-789173256078}" type="datetimeFigureOut">
              <a:rPr lang="en-SG" smtClean="0"/>
              <a:t>23/1/2023</a:t>
            </a:fld>
            <a:endParaRPr lang="en-SG"/>
          </a:p>
        </p:txBody>
      </p:sp>
      <p:sp>
        <p:nvSpPr>
          <p:cNvPr id="8" name="Footer Placeholder 7">
            <a:extLst>
              <a:ext uri="{FF2B5EF4-FFF2-40B4-BE49-F238E27FC236}">
                <a16:creationId xmlns:a16="http://schemas.microsoft.com/office/drawing/2014/main" id="{0ED97DF9-A71F-0BA7-D0E8-81AE87CC8919}"/>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9B89AECB-A690-38C6-5FA4-A2808B826CD3}"/>
              </a:ext>
            </a:extLst>
          </p:cNvPr>
          <p:cNvSpPr>
            <a:spLocks noGrp="1"/>
          </p:cNvSpPr>
          <p:nvPr>
            <p:ph type="sldNum" sz="quarter" idx="12"/>
          </p:nvPr>
        </p:nvSpPr>
        <p:spPr/>
        <p:txBody>
          <a:bodyPr/>
          <a:lstStyle/>
          <a:p>
            <a:fld id="{0853499C-FC2A-4608-99C1-DB12FE1C2122}" type="slidenum">
              <a:rPr lang="en-SG" smtClean="0"/>
              <a:t>‹#›</a:t>
            </a:fld>
            <a:endParaRPr lang="en-SG"/>
          </a:p>
        </p:txBody>
      </p:sp>
    </p:spTree>
    <p:extLst>
      <p:ext uri="{BB962C8B-B14F-4D97-AF65-F5344CB8AC3E}">
        <p14:creationId xmlns:p14="http://schemas.microsoft.com/office/powerpoint/2010/main" val="988642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C8FF-6F67-01B9-8BCC-0D1C1BF865B9}"/>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5E57ABE-0116-F906-5C0D-B5F49C2C1D9A}"/>
              </a:ext>
            </a:extLst>
          </p:cNvPr>
          <p:cNvSpPr>
            <a:spLocks noGrp="1"/>
          </p:cNvSpPr>
          <p:nvPr>
            <p:ph type="dt" sz="half" idx="10"/>
          </p:nvPr>
        </p:nvSpPr>
        <p:spPr/>
        <p:txBody>
          <a:bodyPr/>
          <a:lstStyle/>
          <a:p>
            <a:fld id="{A4A9ECB3-66A7-496E-82AC-789173256078}" type="datetimeFigureOut">
              <a:rPr lang="en-SG" smtClean="0"/>
              <a:t>23/1/2023</a:t>
            </a:fld>
            <a:endParaRPr lang="en-SG"/>
          </a:p>
        </p:txBody>
      </p:sp>
      <p:sp>
        <p:nvSpPr>
          <p:cNvPr id="4" name="Footer Placeholder 3">
            <a:extLst>
              <a:ext uri="{FF2B5EF4-FFF2-40B4-BE49-F238E27FC236}">
                <a16:creationId xmlns:a16="http://schemas.microsoft.com/office/drawing/2014/main" id="{8FBB7FBF-4907-61FA-10BF-FD228AEEBD7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D248810-27FB-F10F-6BFA-38C62871D3D1}"/>
              </a:ext>
            </a:extLst>
          </p:cNvPr>
          <p:cNvSpPr>
            <a:spLocks noGrp="1"/>
          </p:cNvSpPr>
          <p:nvPr>
            <p:ph type="sldNum" sz="quarter" idx="12"/>
          </p:nvPr>
        </p:nvSpPr>
        <p:spPr/>
        <p:txBody>
          <a:bodyPr/>
          <a:lstStyle/>
          <a:p>
            <a:fld id="{0853499C-FC2A-4608-99C1-DB12FE1C2122}" type="slidenum">
              <a:rPr lang="en-SG" smtClean="0"/>
              <a:t>‹#›</a:t>
            </a:fld>
            <a:endParaRPr lang="en-SG"/>
          </a:p>
        </p:txBody>
      </p:sp>
    </p:spTree>
    <p:extLst>
      <p:ext uri="{BB962C8B-B14F-4D97-AF65-F5344CB8AC3E}">
        <p14:creationId xmlns:p14="http://schemas.microsoft.com/office/powerpoint/2010/main" val="241306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2D6FC7-82AF-F6C9-56FD-F4BDB8B6C062}"/>
              </a:ext>
            </a:extLst>
          </p:cNvPr>
          <p:cNvSpPr>
            <a:spLocks noGrp="1"/>
          </p:cNvSpPr>
          <p:nvPr>
            <p:ph type="dt" sz="half" idx="10"/>
          </p:nvPr>
        </p:nvSpPr>
        <p:spPr/>
        <p:txBody>
          <a:bodyPr/>
          <a:lstStyle/>
          <a:p>
            <a:fld id="{A4A9ECB3-66A7-496E-82AC-789173256078}" type="datetimeFigureOut">
              <a:rPr lang="en-SG" smtClean="0"/>
              <a:t>23/1/2023</a:t>
            </a:fld>
            <a:endParaRPr lang="en-SG"/>
          </a:p>
        </p:txBody>
      </p:sp>
      <p:sp>
        <p:nvSpPr>
          <p:cNvPr id="3" name="Footer Placeholder 2">
            <a:extLst>
              <a:ext uri="{FF2B5EF4-FFF2-40B4-BE49-F238E27FC236}">
                <a16:creationId xmlns:a16="http://schemas.microsoft.com/office/drawing/2014/main" id="{F2523309-22ED-65BA-6F42-A1C07E200838}"/>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C1136DB9-5BE6-492D-B464-2F8261EFF3E6}"/>
              </a:ext>
            </a:extLst>
          </p:cNvPr>
          <p:cNvSpPr>
            <a:spLocks noGrp="1"/>
          </p:cNvSpPr>
          <p:nvPr>
            <p:ph type="sldNum" sz="quarter" idx="12"/>
          </p:nvPr>
        </p:nvSpPr>
        <p:spPr/>
        <p:txBody>
          <a:bodyPr/>
          <a:lstStyle/>
          <a:p>
            <a:fld id="{0853499C-FC2A-4608-99C1-DB12FE1C2122}" type="slidenum">
              <a:rPr lang="en-SG" smtClean="0"/>
              <a:t>‹#›</a:t>
            </a:fld>
            <a:endParaRPr lang="en-SG"/>
          </a:p>
        </p:txBody>
      </p:sp>
    </p:spTree>
    <p:extLst>
      <p:ext uri="{BB962C8B-B14F-4D97-AF65-F5344CB8AC3E}">
        <p14:creationId xmlns:p14="http://schemas.microsoft.com/office/powerpoint/2010/main" val="3466471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4AF9D-DC91-AE61-C490-ABB088AD90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89222B4-C48F-B64B-28A6-E4B4F51294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3ACFE53B-601C-4DCB-0C91-2F3F52EFF1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47EA15-A7DD-19DE-29DF-B4F41B988A74}"/>
              </a:ext>
            </a:extLst>
          </p:cNvPr>
          <p:cNvSpPr>
            <a:spLocks noGrp="1"/>
          </p:cNvSpPr>
          <p:nvPr>
            <p:ph type="dt" sz="half" idx="10"/>
          </p:nvPr>
        </p:nvSpPr>
        <p:spPr/>
        <p:txBody>
          <a:bodyPr/>
          <a:lstStyle/>
          <a:p>
            <a:fld id="{A4A9ECB3-66A7-496E-82AC-789173256078}" type="datetimeFigureOut">
              <a:rPr lang="en-SG" smtClean="0"/>
              <a:t>23/1/2023</a:t>
            </a:fld>
            <a:endParaRPr lang="en-SG"/>
          </a:p>
        </p:txBody>
      </p:sp>
      <p:sp>
        <p:nvSpPr>
          <p:cNvPr id="6" name="Footer Placeholder 5">
            <a:extLst>
              <a:ext uri="{FF2B5EF4-FFF2-40B4-BE49-F238E27FC236}">
                <a16:creationId xmlns:a16="http://schemas.microsoft.com/office/drawing/2014/main" id="{BAC860CB-C2CD-BAA1-B285-FB5A532C560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B5D04D8-1C75-F231-EAA2-27DF49751ECA}"/>
              </a:ext>
            </a:extLst>
          </p:cNvPr>
          <p:cNvSpPr>
            <a:spLocks noGrp="1"/>
          </p:cNvSpPr>
          <p:nvPr>
            <p:ph type="sldNum" sz="quarter" idx="12"/>
          </p:nvPr>
        </p:nvSpPr>
        <p:spPr/>
        <p:txBody>
          <a:bodyPr/>
          <a:lstStyle/>
          <a:p>
            <a:fld id="{0853499C-FC2A-4608-99C1-DB12FE1C2122}" type="slidenum">
              <a:rPr lang="en-SG" smtClean="0"/>
              <a:t>‹#›</a:t>
            </a:fld>
            <a:endParaRPr lang="en-SG"/>
          </a:p>
        </p:txBody>
      </p:sp>
    </p:spTree>
    <p:extLst>
      <p:ext uri="{BB962C8B-B14F-4D97-AF65-F5344CB8AC3E}">
        <p14:creationId xmlns:p14="http://schemas.microsoft.com/office/powerpoint/2010/main" val="60471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1932E-8D12-F5FE-18AE-530392C7F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150240F4-74F2-F4C5-B3F5-484254A290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88EE330-8117-D549-D548-D4716FD25E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57EB9E-9542-B5F7-87FF-907CAF3CC121}"/>
              </a:ext>
            </a:extLst>
          </p:cNvPr>
          <p:cNvSpPr>
            <a:spLocks noGrp="1"/>
          </p:cNvSpPr>
          <p:nvPr>
            <p:ph type="dt" sz="half" idx="10"/>
          </p:nvPr>
        </p:nvSpPr>
        <p:spPr/>
        <p:txBody>
          <a:bodyPr/>
          <a:lstStyle/>
          <a:p>
            <a:fld id="{A4A9ECB3-66A7-496E-82AC-789173256078}" type="datetimeFigureOut">
              <a:rPr lang="en-SG" smtClean="0"/>
              <a:t>23/1/2023</a:t>
            </a:fld>
            <a:endParaRPr lang="en-SG"/>
          </a:p>
        </p:txBody>
      </p:sp>
      <p:sp>
        <p:nvSpPr>
          <p:cNvPr id="6" name="Footer Placeholder 5">
            <a:extLst>
              <a:ext uri="{FF2B5EF4-FFF2-40B4-BE49-F238E27FC236}">
                <a16:creationId xmlns:a16="http://schemas.microsoft.com/office/drawing/2014/main" id="{167AAA14-5929-A9FD-2CC9-FDAF1FCA4E4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37A6BFA-7214-EA90-578E-1B2992C64E1B}"/>
              </a:ext>
            </a:extLst>
          </p:cNvPr>
          <p:cNvSpPr>
            <a:spLocks noGrp="1"/>
          </p:cNvSpPr>
          <p:nvPr>
            <p:ph type="sldNum" sz="quarter" idx="12"/>
          </p:nvPr>
        </p:nvSpPr>
        <p:spPr/>
        <p:txBody>
          <a:bodyPr/>
          <a:lstStyle/>
          <a:p>
            <a:fld id="{0853499C-FC2A-4608-99C1-DB12FE1C2122}" type="slidenum">
              <a:rPr lang="en-SG" smtClean="0"/>
              <a:t>‹#›</a:t>
            </a:fld>
            <a:endParaRPr lang="en-SG"/>
          </a:p>
        </p:txBody>
      </p:sp>
    </p:spTree>
    <p:extLst>
      <p:ext uri="{BB962C8B-B14F-4D97-AF65-F5344CB8AC3E}">
        <p14:creationId xmlns:p14="http://schemas.microsoft.com/office/powerpoint/2010/main" val="2290813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753C5B-B49E-9539-9186-C3045B2497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9A1F915-D329-2C80-F1BB-6C7AD7F425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ECCB129-CDAA-9137-2AD5-926E2B48C5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9ECB3-66A7-496E-82AC-789173256078}" type="datetimeFigureOut">
              <a:rPr lang="en-SG" smtClean="0"/>
              <a:t>23/1/2023</a:t>
            </a:fld>
            <a:endParaRPr lang="en-SG"/>
          </a:p>
        </p:txBody>
      </p:sp>
      <p:sp>
        <p:nvSpPr>
          <p:cNvPr id="5" name="Footer Placeholder 4">
            <a:extLst>
              <a:ext uri="{FF2B5EF4-FFF2-40B4-BE49-F238E27FC236}">
                <a16:creationId xmlns:a16="http://schemas.microsoft.com/office/drawing/2014/main" id="{002FFCFE-BAC6-F607-D70A-865046FA6C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505B7C0C-82A9-432E-ABF4-4922F9D085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53499C-FC2A-4608-99C1-DB12FE1C2122}" type="slidenum">
              <a:rPr lang="en-SG" smtClean="0"/>
              <a:t>‹#›</a:t>
            </a:fld>
            <a:endParaRPr lang="en-SG"/>
          </a:p>
        </p:txBody>
      </p:sp>
    </p:spTree>
    <p:extLst>
      <p:ext uri="{BB962C8B-B14F-4D97-AF65-F5344CB8AC3E}">
        <p14:creationId xmlns:p14="http://schemas.microsoft.com/office/powerpoint/2010/main" val="2529007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5FB858-990A-C2D1-60C1-C509C9F3AD3C}"/>
              </a:ext>
            </a:extLst>
          </p:cNvPr>
          <p:cNvPicPr>
            <a:picLocks noChangeAspect="1"/>
          </p:cNvPicPr>
          <p:nvPr/>
        </p:nvPicPr>
        <p:blipFill>
          <a:blip r:embed="rId2"/>
          <a:stretch>
            <a:fillRect/>
          </a:stretch>
        </p:blipFill>
        <p:spPr>
          <a:xfrm>
            <a:off x="0" y="1984075"/>
            <a:ext cx="12192000" cy="2889849"/>
          </a:xfrm>
          <a:prstGeom prst="rect">
            <a:avLst/>
          </a:prstGeom>
        </p:spPr>
      </p:pic>
      <p:sp>
        <p:nvSpPr>
          <p:cNvPr id="21" name="Rectangle 20">
            <a:extLst>
              <a:ext uri="{FF2B5EF4-FFF2-40B4-BE49-F238E27FC236}">
                <a16:creationId xmlns:a16="http://schemas.microsoft.com/office/drawing/2014/main" id="{064C7CE0-5931-D257-005A-C4BB3A80A314}"/>
              </a:ext>
            </a:extLst>
          </p:cNvPr>
          <p:cNvSpPr/>
          <p:nvPr/>
        </p:nvSpPr>
        <p:spPr>
          <a:xfrm>
            <a:off x="52325" y="2732761"/>
            <a:ext cx="1355297" cy="14988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2FC119FE-22C7-4882-1980-566C24612A02}"/>
              </a:ext>
            </a:extLst>
          </p:cNvPr>
          <p:cNvSpPr txBox="1"/>
          <p:nvPr/>
        </p:nvSpPr>
        <p:spPr>
          <a:xfrm>
            <a:off x="65314" y="2325371"/>
            <a:ext cx="1395351" cy="369332"/>
          </a:xfrm>
          <a:prstGeom prst="rect">
            <a:avLst/>
          </a:prstGeom>
          <a:solidFill>
            <a:schemeClr val="bg1"/>
          </a:solidFill>
        </p:spPr>
        <p:txBody>
          <a:bodyPr wrap="square" rtlCol="0">
            <a:spAutoFit/>
          </a:bodyPr>
          <a:lstStyle/>
          <a:p>
            <a:pPr algn="ctr"/>
            <a:r>
              <a:rPr lang="en-SG" sz="900" b="1" dirty="0"/>
              <a:t>Contact_E_Mail_Address_1stParty</a:t>
            </a:r>
            <a:endParaRPr lang="en-SG" sz="100" b="1" dirty="0"/>
          </a:p>
        </p:txBody>
      </p:sp>
      <p:sp>
        <p:nvSpPr>
          <p:cNvPr id="11" name="TextBox 10">
            <a:extLst>
              <a:ext uri="{FF2B5EF4-FFF2-40B4-BE49-F238E27FC236}">
                <a16:creationId xmlns:a16="http://schemas.microsoft.com/office/drawing/2014/main" id="{E8FF8641-3619-639F-831A-E71B2801438E}"/>
              </a:ext>
            </a:extLst>
          </p:cNvPr>
          <p:cNvSpPr txBox="1"/>
          <p:nvPr/>
        </p:nvSpPr>
        <p:spPr>
          <a:xfrm>
            <a:off x="2593772" y="1568576"/>
            <a:ext cx="2433576" cy="830997"/>
          </a:xfrm>
          <a:prstGeom prst="rect">
            <a:avLst/>
          </a:prstGeom>
          <a:solidFill>
            <a:schemeClr val="bg1"/>
          </a:solidFill>
        </p:spPr>
        <p:txBody>
          <a:bodyPr wrap="square" rtlCol="0">
            <a:spAutoFit/>
          </a:bodyPr>
          <a:lstStyle/>
          <a:p>
            <a:pPr algn="ctr"/>
            <a:r>
              <a:rPr lang="en-US" sz="1200" b="1" dirty="0">
                <a:solidFill>
                  <a:srgbClr val="5F9EA0"/>
                </a:solidFill>
              </a:rPr>
              <a:t>NOT Identifier_Cookie_or_similar_Tech_1stParty</a:t>
            </a:r>
            <a:endParaRPr lang="en-SG" sz="500" b="1" dirty="0">
              <a:solidFill>
                <a:srgbClr val="5F9EA0"/>
              </a:solidFill>
            </a:endParaRPr>
          </a:p>
          <a:p>
            <a:pPr algn="ctr"/>
            <a:endParaRPr lang="en-US" sz="1200" b="1" dirty="0">
              <a:solidFill>
                <a:srgbClr val="5F9EA0"/>
              </a:solidFill>
            </a:endParaRPr>
          </a:p>
        </p:txBody>
      </p:sp>
      <p:sp>
        <p:nvSpPr>
          <p:cNvPr id="15" name="TextBox 14">
            <a:extLst>
              <a:ext uri="{FF2B5EF4-FFF2-40B4-BE49-F238E27FC236}">
                <a16:creationId xmlns:a16="http://schemas.microsoft.com/office/drawing/2014/main" id="{A3297E7B-941F-9163-A790-6E92E2244727}"/>
              </a:ext>
            </a:extLst>
          </p:cNvPr>
          <p:cNvSpPr txBox="1"/>
          <p:nvPr/>
        </p:nvSpPr>
        <p:spPr>
          <a:xfrm>
            <a:off x="74962" y="2637323"/>
            <a:ext cx="1395351" cy="369332"/>
          </a:xfrm>
          <a:prstGeom prst="rect">
            <a:avLst/>
          </a:prstGeom>
          <a:solidFill>
            <a:schemeClr val="bg1"/>
          </a:solidFill>
        </p:spPr>
        <p:txBody>
          <a:bodyPr wrap="square" rtlCol="0">
            <a:spAutoFit/>
          </a:bodyPr>
          <a:lstStyle/>
          <a:p>
            <a:pPr algn="ctr"/>
            <a:r>
              <a:rPr lang="en-US" sz="900" b="1" dirty="0"/>
              <a:t>Identifier_Cookie_or_similar_Tech_1stParty</a:t>
            </a:r>
            <a:endParaRPr lang="en-SG" sz="100" b="1" dirty="0"/>
          </a:p>
        </p:txBody>
      </p:sp>
      <p:sp>
        <p:nvSpPr>
          <p:cNvPr id="16" name="TextBox 15">
            <a:extLst>
              <a:ext uri="{FF2B5EF4-FFF2-40B4-BE49-F238E27FC236}">
                <a16:creationId xmlns:a16="http://schemas.microsoft.com/office/drawing/2014/main" id="{F44F3210-9657-99D1-7C77-1A1989D87FB7}"/>
              </a:ext>
            </a:extLst>
          </p:cNvPr>
          <p:cNvSpPr txBox="1"/>
          <p:nvPr/>
        </p:nvSpPr>
        <p:spPr>
          <a:xfrm>
            <a:off x="95004" y="2956084"/>
            <a:ext cx="1395351" cy="369332"/>
          </a:xfrm>
          <a:prstGeom prst="rect">
            <a:avLst/>
          </a:prstGeom>
          <a:solidFill>
            <a:schemeClr val="bg1"/>
          </a:solidFill>
        </p:spPr>
        <p:txBody>
          <a:bodyPr wrap="square" rtlCol="0">
            <a:spAutoFit/>
          </a:bodyPr>
          <a:lstStyle/>
          <a:p>
            <a:pPr algn="ctr"/>
            <a:r>
              <a:rPr lang="en-US" sz="900" b="1" dirty="0"/>
              <a:t>Identifier_Cookie_or_similar_Tech_3rdParty</a:t>
            </a:r>
            <a:endParaRPr lang="en-SG" sz="100" b="1" dirty="0"/>
          </a:p>
        </p:txBody>
      </p:sp>
      <p:sp>
        <p:nvSpPr>
          <p:cNvPr id="17" name="TextBox 16">
            <a:extLst>
              <a:ext uri="{FF2B5EF4-FFF2-40B4-BE49-F238E27FC236}">
                <a16:creationId xmlns:a16="http://schemas.microsoft.com/office/drawing/2014/main" id="{12B279B6-E6FB-0038-C1F1-75CD5833557F}"/>
              </a:ext>
            </a:extLst>
          </p:cNvPr>
          <p:cNvSpPr txBox="1"/>
          <p:nvPr/>
        </p:nvSpPr>
        <p:spPr>
          <a:xfrm>
            <a:off x="65314" y="3270642"/>
            <a:ext cx="1395351" cy="369332"/>
          </a:xfrm>
          <a:prstGeom prst="rect">
            <a:avLst/>
          </a:prstGeom>
          <a:solidFill>
            <a:schemeClr val="bg1"/>
          </a:solidFill>
        </p:spPr>
        <p:txBody>
          <a:bodyPr wrap="square" rtlCol="0">
            <a:spAutoFit/>
          </a:bodyPr>
          <a:lstStyle/>
          <a:p>
            <a:pPr algn="ctr"/>
            <a:r>
              <a:rPr lang="en-US" sz="900" b="1" dirty="0"/>
              <a:t>Identifier_IP_Address_1stParty</a:t>
            </a:r>
            <a:endParaRPr lang="en-SG" sz="100" b="1" dirty="0"/>
          </a:p>
        </p:txBody>
      </p:sp>
      <p:sp>
        <p:nvSpPr>
          <p:cNvPr id="19" name="TextBox 18">
            <a:extLst>
              <a:ext uri="{FF2B5EF4-FFF2-40B4-BE49-F238E27FC236}">
                <a16:creationId xmlns:a16="http://schemas.microsoft.com/office/drawing/2014/main" id="{6D23CCCA-F6CE-39E0-9E9E-77D7DE321246}"/>
              </a:ext>
            </a:extLst>
          </p:cNvPr>
          <p:cNvSpPr txBox="1"/>
          <p:nvPr/>
        </p:nvSpPr>
        <p:spPr>
          <a:xfrm>
            <a:off x="52325" y="3579988"/>
            <a:ext cx="1395351" cy="230832"/>
          </a:xfrm>
          <a:prstGeom prst="rect">
            <a:avLst/>
          </a:prstGeom>
          <a:solidFill>
            <a:schemeClr val="bg1"/>
          </a:solidFill>
        </p:spPr>
        <p:txBody>
          <a:bodyPr wrap="square" rtlCol="0">
            <a:spAutoFit/>
          </a:bodyPr>
          <a:lstStyle/>
          <a:p>
            <a:pPr algn="ctr"/>
            <a:r>
              <a:rPr lang="en-US" sz="900" b="1" dirty="0"/>
              <a:t>Location_1stParty</a:t>
            </a:r>
            <a:endParaRPr lang="en-SG" sz="100" b="1" dirty="0"/>
          </a:p>
        </p:txBody>
      </p:sp>
      <p:sp>
        <p:nvSpPr>
          <p:cNvPr id="23" name="TextBox 22">
            <a:extLst>
              <a:ext uri="{FF2B5EF4-FFF2-40B4-BE49-F238E27FC236}">
                <a16:creationId xmlns:a16="http://schemas.microsoft.com/office/drawing/2014/main" id="{5166AA9C-9150-7DE3-1599-E27B28C6CD05}"/>
              </a:ext>
            </a:extLst>
          </p:cNvPr>
          <p:cNvSpPr txBox="1"/>
          <p:nvPr/>
        </p:nvSpPr>
        <p:spPr>
          <a:xfrm>
            <a:off x="4970395" y="1797204"/>
            <a:ext cx="2433575" cy="461665"/>
          </a:xfrm>
          <a:prstGeom prst="rect">
            <a:avLst/>
          </a:prstGeom>
          <a:solidFill>
            <a:schemeClr val="bg1"/>
          </a:solidFill>
        </p:spPr>
        <p:txBody>
          <a:bodyPr wrap="square" rtlCol="0">
            <a:spAutoFit/>
          </a:bodyPr>
          <a:lstStyle/>
          <a:p>
            <a:pPr algn="ctr"/>
            <a:r>
              <a:rPr lang="en-US" sz="1200" b="1" dirty="0">
                <a:solidFill>
                  <a:srgbClr val="FF7F0E"/>
                </a:solidFill>
              </a:rPr>
              <a:t>Identifier_Cookie_or_similar_Tech_1stParty</a:t>
            </a:r>
            <a:endParaRPr lang="en-SG" sz="500" b="1" dirty="0">
              <a:solidFill>
                <a:srgbClr val="FF7F0E"/>
              </a:solidFill>
            </a:endParaRPr>
          </a:p>
        </p:txBody>
      </p:sp>
      <p:sp>
        <p:nvSpPr>
          <p:cNvPr id="4" name="Rectangle 3">
            <a:extLst>
              <a:ext uri="{FF2B5EF4-FFF2-40B4-BE49-F238E27FC236}">
                <a16:creationId xmlns:a16="http://schemas.microsoft.com/office/drawing/2014/main" id="{1FE9C7BA-85A9-F9DA-4ABA-304931658503}"/>
              </a:ext>
            </a:extLst>
          </p:cNvPr>
          <p:cNvSpPr/>
          <p:nvPr/>
        </p:nvSpPr>
        <p:spPr>
          <a:xfrm>
            <a:off x="0" y="2028036"/>
            <a:ext cx="2798618" cy="178278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Arrow Connector 6">
            <a:extLst>
              <a:ext uri="{FF2B5EF4-FFF2-40B4-BE49-F238E27FC236}">
                <a16:creationId xmlns:a16="http://schemas.microsoft.com/office/drawing/2014/main" id="{92EB134C-C29F-1B0D-532A-8DAD61E85BF7}"/>
              </a:ext>
            </a:extLst>
          </p:cNvPr>
          <p:cNvCxnSpPr>
            <a:cxnSpLocks/>
          </p:cNvCxnSpPr>
          <p:nvPr/>
        </p:nvCxnSpPr>
        <p:spPr>
          <a:xfrm flipH="1">
            <a:off x="1490355" y="3930979"/>
            <a:ext cx="22560" cy="98690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32B6144-EFCA-8F93-9550-7B277B10962E}"/>
              </a:ext>
            </a:extLst>
          </p:cNvPr>
          <p:cNvSpPr txBox="1"/>
          <p:nvPr/>
        </p:nvSpPr>
        <p:spPr>
          <a:xfrm>
            <a:off x="0" y="4953460"/>
            <a:ext cx="4078777" cy="1384995"/>
          </a:xfrm>
          <a:prstGeom prst="rect">
            <a:avLst/>
          </a:prstGeom>
          <a:noFill/>
        </p:spPr>
        <p:txBody>
          <a:bodyPr wrap="square" rtlCol="0">
            <a:spAutoFit/>
          </a:bodyPr>
          <a:lstStyle/>
          <a:p>
            <a:r>
              <a:rPr lang="en-SG" sz="1200" dirty="0"/>
              <a:t>This contains the predicted probabilities of each practice by the model. The higher the number, the more likely the model thinks that sentence is of that data practice.</a:t>
            </a:r>
          </a:p>
          <a:p>
            <a:endParaRPr lang="en-SG" sz="1200" dirty="0"/>
          </a:p>
          <a:p>
            <a:r>
              <a:rPr lang="en-SG" sz="1200" dirty="0"/>
              <a:t>In this case, since Identifier_Cookie_or_similar_Tech_1stParty has the highest probability out of the 5 practices (0.33), the model will predict the sentence to be this category.</a:t>
            </a:r>
          </a:p>
        </p:txBody>
      </p:sp>
      <p:sp>
        <p:nvSpPr>
          <p:cNvPr id="14" name="Rectangle 13">
            <a:extLst>
              <a:ext uri="{FF2B5EF4-FFF2-40B4-BE49-F238E27FC236}">
                <a16:creationId xmlns:a16="http://schemas.microsoft.com/office/drawing/2014/main" id="{CE9858C6-4CE7-BD47-BDCB-F835BE7C7295}"/>
              </a:ext>
            </a:extLst>
          </p:cNvPr>
          <p:cNvSpPr/>
          <p:nvPr/>
        </p:nvSpPr>
        <p:spPr>
          <a:xfrm>
            <a:off x="4172988" y="2258869"/>
            <a:ext cx="1987467" cy="252371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TextBox 17">
            <a:extLst>
              <a:ext uri="{FF2B5EF4-FFF2-40B4-BE49-F238E27FC236}">
                <a16:creationId xmlns:a16="http://schemas.microsoft.com/office/drawing/2014/main" id="{FB98C9D2-BAFE-9D53-817B-D1EF4E8E2BE5}"/>
              </a:ext>
            </a:extLst>
          </p:cNvPr>
          <p:cNvSpPr txBox="1"/>
          <p:nvPr/>
        </p:nvSpPr>
        <p:spPr>
          <a:xfrm>
            <a:off x="2185323" y="-30811"/>
            <a:ext cx="5962795" cy="1569660"/>
          </a:xfrm>
          <a:prstGeom prst="rect">
            <a:avLst/>
          </a:prstGeom>
          <a:noFill/>
        </p:spPr>
        <p:txBody>
          <a:bodyPr wrap="square" rtlCol="0">
            <a:spAutoFit/>
          </a:bodyPr>
          <a:lstStyle/>
          <a:p>
            <a:r>
              <a:rPr lang="en-SG" sz="1200" dirty="0"/>
              <a:t>This shows the top words that contributed to the model’s prediction, sorted by their level of influence on the prediction.</a:t>
            </a:r>
          </a:p>
          <a:p>
            <a:endParaRPr lang="en-SG" sz="1200" dirty="0"/>
          </a:p>
          <a:p>
            <a:r>
              <a:rPr lang="en-SG" sz="1200" dirty="0"/>
              <a:t>The words on the right (with orange bars) are the words that have positive influence on the model (i.e. to the model, the presence of these words indicates that the sentence is more likely to be Identifier_Cookie_or_similar_Tech_1stParty).</a:t>
            </a:r>
          </a:p>
          <a:p>
            <a:endParaRPr lang="en-SG" sz="1200" dirty="0"/>
          </a:p>
          <a:p>
            <a:r>
              <a:rPr lang="en-SG" sz="1200" dirty="0"/>
              <a:t>Conversely, the words on the left (with green bars) have a negative influence on the model.</a:t>
            </a:r>
          </a:p>
        </p:txBody>
      </p:sp>
      <p:cxnSp>
        <p:nvCxnSpPr>
          <p:cNvPr id="20" name="Straight Arrow Connector 19">
            <a:extLst>
              <a:ext uri="{FF2B5EF4-FFF2-40B4-BE49-F238E27FC236}">
                <a16:creationId xmlns:a16="http://schemas.microsoft.com/office/drawing/2014/main" id="{0DDBE374-33EB-6B6B-39FB-043BB1CB8C1C}"/>
              </a:ext>
            </a:extLst>
          </p:cNvPr>
          <p:cNvCxnSpPr>
            <a:cxnSpLocks/>
          </p:cNvCxnSpPr>
          <p:nvPr/>
        </p:nvCxnSpPr>
        <p:spPr>
          <a:xfrm flipV="1">
            <a:off x="5027348" y="1483249"/>
            <a:ext cx="0" cy="73641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8632EE4-8BF2-59AC-098A-AA3A6C9D6A78}"/>
              </a:ext>
            </a:extLst>
          </p:cNvPr>
          <p:cNvSpPr/>
          <p:nvPr/>
        </p:nvSpPr>
        <p:spPr>
          <a:xfrm>
            <a:off x="7049388" y="2219666"/>
            <a:ext cx="4920933" cy="147283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5" name="Straight Arrow Connector 24">
            <a:extLst>
              <a:ext uri="{FF2B5EF4-FFF2-40B4-BE49-F238E27FC236}">
                <a16:creationId xmlns:a16="http://schemas.microsoft.com/office/drawing/2014/main" id="{1A0B3FF2-C66F-BEB0-1D97-43928C57CEE3}"/>
              </a:ext>
            </a:extLst>
          </p:cNvPr>
          <p:cNvCxnSpPr>
            <a:cxnSpLocks/>
          </p:cNvCxnSpPr>
          <p:nvPr/>
        </p:nvCxnSpPr>
        <p:spPr>
          <a:xfrm>
            <a:off x="9343505" y="3736836"/>
            <a:ext cx="0" cy="121662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BE0D1C3-BD8D-7E34-F88D-20958EAB5215}"/>
              </a:ext>
            </a:extLst>
          </p:cNvPr>
          <p:cNvSpPr txBox="1"/>
          <p:nvPr/>
        </p:nvSpPr>
        <p:spPr>
          <a:xfrm>
            <a:off x="7559041" y="4953460"/>
            <a:ext cx="3785061" cy="830997"/>
          </a:xfrm>
          <a:prstGeom prst="rect">
            <a:avLst/>
          </a:prstGeom>
          <a:noFill/>
        </p:spPr>
        <p:txBody>
          <a:bodyPr wrap="square" rtlCol="0">
            <a:spAutoFit/>
          </a:bodyPr>
          <a:lstStyle/>
          <a:p>
            <a:r>
              <a:rPr lang="en-SG" sz="1200" dirty="0"/>
              <a:t>This shows the top words that contributed to the model’s prediction highlighted within the sentence. The deeper the shade of the colour, the more important the word is to the model in predicting the data practice.</a:t>
            </a:r>
          </a:p>
        </p:txBody>
      </p:sp>
    </p:spTree>
    <p:extLst>
      <p:ext uri="{BB962C8B-B14F-4D97-AF65-F5344CB8AC3E}">
        <p14:creationId xmlns:p14="http://schemas.microsoft.com/office/powerpoint/2010/main" val="627420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270</Words>
  <Application>Microsoft Office PowerPoint</Application>
  <PresentationFormat>Widescreen</PresentationFormat>
  <Paragraphs>16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Tristan Koh Ly Wey</dc:creator>
  <cp:lastModifiedBy>Tristan Koh Ly Wey</cp:lastModifiedBy>
  <cp:revision>7</cp:revision>
  <dcterms:created xsi:type="dcterms:W3CDTF">2023-01-14T09:01:40Z</dcterms:created>
  <dcterms:modified xsi:type="dcterms:W3CDTF">2023-01-23T09:01:19Z</dcterms:modified>
</cp:coreProperties>
</file>