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5F8AB-142E-40D5-8A3B-92F65EBF62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755720-2835-4702-AAB6-AD565358C953}">
      <dgm:prSet/>
      <dgm:spPr/>
      <dgm:t>
        <a:bodyPr/>
        <a:lstStyle/>
        <a:p>
          <a:r>
            <a:rPr lang="it-IT" dirty="0"/>
            <a:t>Caricare un’immagine da qualsiasi cartella</a:t>
          </a:r>
          <a:endParaRPr lang="en-US" dirty="0"/>
        </a:p>
      </dgm:t>
    </dgm:pt>
    <dgm:pt modelId="{333B07C2-5AEE-4704-BF83-AC19613137E2}" type="parTrans" cxnId="{F4BAE0BD-D66A-4707-B225-1BE9A17D0C9D}">
      <dgm:prSet/>
      <dgm:spPr/>
      <dgm:t>
        <a:bodyPr/>
        <a:lstStyle/>
        <a:p>
          <a:endParaRPr lang="en-US"/>
        </a:p>
      </dgm:t>
    </dgm:pt>
    <dgm:pt modelId="{DC14BF42-8C30-4E27-B38B-E27A149A7AF9}" type="sibTrans" cxnId="{F4BAE0BD-D66A-4707-B225-1BE9A17D0C9D}">
      <dgm:prSet/>
      <dgm:spPr/>
      <dgm:t>
        <a:bodyPr/>
        <a:lstStyle/>
        <a:p>
          <a:endParaRPr lang="en-US"/>
        </a:p>
      </dgm:t>
    </dgm:pt>
    <dgm:pt modelId="{0EA20557-4006-4FF7-84F5-ED37E0781959}">
      <dgm:prSet/>
      <dgm:spPr/>
      <dgm:t>
        <a:bodyPr/>
        <a:lstStyle/>
        <a:p>
          <a:r>
            <a:rPr lang="it-IT"/>
            <a:t>Modificare l’immagine potendo disegnarci sopra, cancellare, tagliare e ruotarla.</a:t>
          </a:r>
          <a:endParaRPr lang="en-US"/>
        </a:p>
      </dgm:t>
    </dgm:pt>
    <dgm:pt modelId="{967B6B3B-CD4D-4E7D-AA68-B3AB13067616}" type="parTrans" cxnId="{04E87B0D-9335-41C0-9927-E6C10FA79284}">
      <dgm:prSet/>
      <dgm:spPr/>
      <dgm:t>
        <a:bodyPr/>
        <a:lstStyle/>
        <a:p>
          <a:endParaRPr lang="en-US"/>
        </a:p>
      </dgm:t>
    </dgm:pt>
    <dgm:pt modelId="{ED811BC1-B5A6-4D3E-AC21-0C2D85DC8072}" type="sibTrans" cxnId="{04E87B0D-9335-41C0-9927-E6C10FA79284}">
      <dgm:prSet/>
      <dgm:spPr/>
      <dgm:t>
        <a:bodyPr/>
        <a:lstStyle/>
        <a:p>
          <a:endParaRPr lang="en-US"/>
        </a:p>
      </dgm:t>
    </dgm:pt>
    <dgm:pt modelId="{81E6EA76-3B82-4E33-8233-4C0F5BAA577E}">
      <dgm:prSet/>
      <dgm:spPr/>
      <dgm:t>
        <a:bodyPr/>
        <a:lstStyle/>
        <a:p>
          <a:r>
            <a:rPr lang="it-IT" dirty="0"/>
            <a:t>L’ innovazione del progetto è l’aggiunta di 25 filtri</a:t>
          </a:r>
          <a:endParaRPr lang="en-US" dirty="0"/>
        </a:p>
      </dgm:t>
    </dgm:pt>
    <dgm:pt modelId="{4E45F271-42CD-4F4E-9EFE-274BFDC6331F}" type="parTrans" cxnId="{AD2EABD9-C2F2-4ED2-9AD5-35779334074A}">
      <dgm:prSet/>
      <dgm:spPr/>
      <dgm:t>
        <a:bodyPr/>
        <a:lstStyle/>
        <a:p>
          <a:endParaRPr lang="en-US"/>
        </a:p>
      </dgm:t>
    </dgm:pt>
    <dgm:pt modelId="{2549E1B0-8768-49FA-83CD-3A6A8E45CD13}" type="sibTrans" cxnId="{AD2EABD9-C2F2-4ED2-9AD5-35779334074A}">
      <dgm:prSet/>
      <dgm:spPr/>
      <dgm:t>
        <a:bodyPr/>
        <a:lstStyle/>
        <a:p>
          <a:endParaRPr lang="en-US"/>
        </a:p>
      </dgm:t>
    </dgm:pt>
    <dgm:pt modelId="{C945D846-BF7B-4242-8FA8-007C20F3E87A}">
      <dgm:prSet/>
      <dgm:spPr/>
      <dgm:t>
        <a:bodyPr/>
        <a:lstStyle/>
        <a:p>
          <a:r>
            <a:rPr lang="it-IT" dirty="0"/>
            <a:t>L’immagine infine può essere salvata in qualsiasi cartella</a:t>
          </a:r>
          <a:endParaRPr lang="en-US" dirty="0"/>
        </a:p>
      </dgm:t>
    </dgm:pt>
    <dgm:pt modelId="{A001C5C3-7441-454B-805E-3FDB87D3C568}" type="parTrans" cxnId="{120D83E0-BB59-4207-A40B-70E64F06091D}">
      <dgm:prSet/>
      <dgm:spPr/>
      <dgm:t>
        <a:bodyPr/>
        <a:lstStyle/>
        <a:p>
          <a:endParaRPr lang="en-US"/>
        </a:p>
      </dgm:t>
    </dgm:pt>
    <dgm:pt modelId="{AE823769-5DC8-45A5-A3BA-5388FC00E51A}" type="sibTrans" cxnId="{120D83E0-BB59-4207-A40B-70E64F06091D}">
      <dgm:prSet/>
      <dgm:spPr/>
      <dgm:t>
        <a:bodyPr/>
        <a:lstStyle/>
        <a:p>
          <a:endParaRPr lang="en-US"/>
        </a:p>
      </dgm:t>
    </dgm:pt>
    <dgm:pt modelId="{3DA835E6-62E5-4216-B413-82138FAB8598}" type="pres">
      <dgm:prSet presAssocID="{7865F8AB-142E-40D5-8A3B-92F65EBF6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F97EB19-15C9-446D-B1D5-43C18DE6EF0F}" type="pres">
      <dgm:prSet presAssocID="{6E755720-2835-4702-AAB6-AD565358C95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BCE6D1B-E75D-475D-BC11-E8C51400240D}" type="pres">
      <dgm:prSet presAssocID="{DC14BF42-8C30-4E27-B38B-E27A149A7AF9}" presName="spacer" presStyleCnt="0"/>
      <dgm:spPr/>
    </dgm:pt>
    <dgm:pt modelId="{D8878C59-FD4A-4CD0-8FDA-83F9A2B97833}" type="pres">
      <dgm:prSet presAssocID="{0EA20557-4006-4FF7-84F5-ED37E07819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8CCBA9-391F-43C3-9B79-F7C815750EC6}" type="pres">
      <dgm:prSet presAssocID="{ED811BC1-B5A6-4D3E-AC21-0C2D85DC8072}" presName="spacer" presStyleCnt="0"/>
      <dgm:spPr/>
    </dgm:pt>
    <dgm:pt modelId="{8B3F6BA1-755C-43CF-85C5-0B0EF954E288}" type="pres">
      <dgm:prSet presAssocID="{81E6EA76-3B82-4E33-8233-4C0F5BAA5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110FA5-46F6-46E3-BE3A-06D81DB1BDA3}" type="pres">
      <dgm:prSet presAssocID="{2549E1B0-8768-49FA-83CD-3A6A8E45CD13}" presName="spacer" presStyleCnt="0"/>
      <dgm:spPr/>
    </dgm:pt>
    <dgm:pt modelId="{B24B900C-9520-4E89-B249-085A1F00456B}" type="pres">
      <dgm:prSet presAssocID="{C945D846-BF7B-4242-8FA8-007C20F3E87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4E87B0D-9335-41C0-9927-E6C10FA79284}" srcId="{7865F8AB-142E-40D5-8A3B-92F65EBF62A9}" destId="{0EA20557-4006-4FF7-84F5-ED37E0781959}" srcOrd="1" destOrd="0" parTransId="{967B6B3B-CD4D-4E7D-AA68-B3AB13067616}" sibTransId="{ED811BC1-B5A6-4D3E-AC21-0C2D85DC8072}"/>
    <dgm:cxn modelId="{76DDFDA8-A5F1-4043-9FF5-BB209CC52A3B}" type="presOf" srcId="{7865F8AB-142E-40D5-8A3B-92F65EBF62A9}" destId="{3DA835E6-62E5-4216-B413-82138FAB8598}" srcOrd="0" destOrd="0" presId="urn:microsoft.com/office/officeart/2005/8/layout/vList2"/>
    <dgm:cxn modelId="{7CDD1793-9388-4873-BC9F-74267BB12047}" type="presOf" srcId="{6E755720-2835-4702-AAB6-AD565358C953}" destId="{AF97EB19-15C9-446D-B1D5-43C18DE6EF0F}" srcOrd="0" destOrd="0" presId="urn:microsoft.com/office/officeart/2005/8/layout/vList2"/>
    <dgm:cxn modelId="{BABCC7EC-9D75-49D4-B151-3E6798421B6D}" type="presOf" srcId="{0EA20557-4006-4FF7-84F5-ED37E0781959}" destId="{D8878C59-FD4A-4CD0-8FDA-83F9A2B97833}" srcOrd="0" destOrd="0" presId="urn:microsoft.com/office/officeart/2005/8/layout/vList2"/>
    <dgm:cxn modelId="{F4BAE0BD-D66A-4707-B225-1BE9A17D0C9D}" srcId="{7865F8AB-142E-40D5-8A3B-92F65EBF62A9}" destId="{6E755720-2835-4702-AAB6-AD565358C953}" srcOrd="0" destOrd="0" parTransId="{333B07C2-5AEE-4704-BF83-AC19613137E2}" sibTransId="{DC14BF42-8C30-4E27-B38B-E27A149A7AF9}"/>
    <dgm:cxn modelId="{46D8D600-1524-4ED5-BC23-69AE1FD8C8C0}" type="presOf" srcId="{C945D846-BF7B-4242-8FA8-007C20F3E87A}" destId="{B24B900C-9520-4E89-B249-085A1F00456B}" srcOrd="0" destOrd="0" presId="urn:microsoft.com/office/officeart/2005/8/layout/vList2"/>
    <dgm:cxn modelId="{120D83E0-BB59-4207-A40B-70E64F06091D}" srcId="{7865F8AB-142E-40D5-8A3B-92F65EBF62A9}" destId="{C945D846-BF7B-4242-8FA8-007C20F3E87A}" srcOrd="3" destOrd="0" parTransId="{A001C5C3-7441-454B-805E-3FDB87D3C568}" sibTransId="{AE823769-5DC8-45A5-A3BA-5388FC00E51A}"/>
    <dgm:cxn modelId="{46E8F27C-4F9C-4E5E-834B-92AAAF233422}" type="presOf" srcId="{81E6EA76-3B82-4E33-8233-4C0F5BAA577E}" destId="{8B3F6BA1-755C-43CF-85C5-0B0EF954E288}" srcOrd="0" destOrd="0" presId="urn:microsoft.com/office/officeart/2005/8/layout/vList2"/>
    <dgm:cxn modelId="{AD2EABD9-C2F2-4ED2-9AD5-35779334074A}" srcId="{7865F8AB-142E-40D5-8A3B-92F65EBF62A9}" destId="{81E6EA76-3B82-4E33-8233-4C0F5BAA577E}" srcOrd="2" destOrd="0" parTransId="{4E45F271-42CD-4F4E-9EFE-274BFDC6331F}" sibTransId="{2549E1B0-8768-49FA-83CD-3A6A8E45CD13}"/>
    <dgm:cxn modelId="{7626BE94-ABBA-446A-B583-29F51562B1AD}" type="presParOf" srcId="{3DA835E6-62E5-4216-B413-82138FAB8598}" destId="{AF97EB19-15C9-446D-B1D5-43C18DE6EF0F}" srcOrd="0" destOrd="0" presId="urn:microsoft.com/office/officeart/2005/8/layout/vList2"/>
    <dgm:cxn modelId="{965987CE-5233-409C-9952-E2809C472EB6}" type="presParOf" srcId="{3DA835E6-62E5-4216-B413-82138FAB8598}" destId="{8BCE6D1B-E75D-475D-BC11-E8C51400240D}" srcOrd="1" destOrd="0" presId="urn:microsoft.com/office/officeart/2005/8/layout/vList2"/>
    <dgm:cxn modelId="{49216E72-84C7-4165-930D-72158915C0F2}" type="presParOf" srcId="{3DA835E6-62E5-4216-B413-82138FAB8598}" destId="{D8878C59-FD4A-4CD0-8FDA-83F9A2B97833}" srcOrd="2" destOrd="0" presId="urn:microsoft.com/office/officeart/2005/8/layout/vList2"/>
    <dgm:cxn modelId="{A0C4ABE5-1DCA-474D-AEA6-254B14C34BEA}" type="presParOf" srcId="{3DA835E6-62E5-4216-B413-82138FAB8598}" destId="{178CCBA9-391F-43C3-9B79-F7C815750EC6}" srcOrd="3" destOrd="0" presId="urn:microsoft.com/office/officeart/2005/8/layout/vList2"/>
    <dgm:cxn modelId="{28FA1B82-EADA-4034-8E11-4E8F4007F3AE}" type="presParOf" srcId="{3DA835E6-62E5-4216-B413-82138FAB8598}" destId="{8B3F6BA1-755C-43CF-85C5-0B0EF954E288}" srcOrd="4" destOrd="0" presId="urn:microsoft.com/office/officeart/2005/8/layout/vList2"/>
    <dgm:cxn modelId="{AC5B2483-C115-4F02-BA95-15E14EA84732}" type="presParOf" srcId="{3DA835E6-62E5-4216-B413-82138FAB8598}" destId="{06110FA5-46F6-46E3-BE3A-06D81DB1BDA3}" srcOrd="5" destOrd="0" presId="urn:microsoft.com/office/officeart/2005/8/layout/vList2"/>
    <dgm:cxn modelId="{9A53C417-9292-44E2-B3A1-A0BB72A49413}" type="presParOf" srcId="{3DA835E6-62E5-4216-B413-82138FAB8598}" destId="{B24B900C-9520-4E89-B249-085A1F0045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7EB19-15C9-446D-B1D5-43C18DE6EF0F}">
      <dsp:nvSpPr>
        <dsp:cNvPr id="0" name=""/>
        <dsp:cNvSpPr/>
      </dsp:nvSpPr>
      <dsp:spPr>
        <a:xfrm>
          <a:off x="0" y="756173"/>
          <a:ext cx="6245265" cy="965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/>
            <a:t>Caricare un’immagine da qualsiasi cartella</a:t>
          </a:r>
          <a:endParaRPr lang="en-US" sz="2500" kern="1200" dirty="0"/>
        </a:p>
      </dsp:txBody>
      <dsp:txXfrm>
        <a:off x="47120" y="803293"/>
        <a:ext cx="6151025" cy="871010"/>
      </dsp:txXfrm>
    </dsp:sp>
    <dsp:sp modelId="{D8878C59-FD4A-4CD0-8FDA-83F9A2B97833}">
      <dsp:nvSpPr>
        <dsp:cNvPr id="0" name=""/>
        <dsp:cNvSpPr/>
      </dsp:nvSpPr>
      <dsp:spPr>
        <a:xfrm>
          <a:off x="0" y="1793423"/>
          <a:ext cx="6245265" cy="965250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/>
            <a:t>Modificare l’immagine potendo disegnarci sopra, cancellare, tagliare e ruotarla.</a:t>
          </a:r>
          <a:endParaRPr lang="en-US" sz="2500" kern="1200"/>
        </a:p>
      </dsp:txBody>
      <dsp:txXfrm>
        <a:off x="47120" y="1840543"/>
        <a:ext cx="6151025" cy="871010"/>
      </dsp:txXfrm>
    </dsp:sp>
    <dsp:sp modelId="{8B3F6BA1-755C-43CF-85C5-0B0EF954E288}">
      <dsp:nvSpPr>
        <dsp:cNvPr id="0" name=""/>
        <dsp:cNvSpPr/>
      </dsp:nvSpPr>
      <dsp:spPr>
        <a:xfrm>
          <a:off x="0" y="2830673"/>
          <a:ext cx="6245265" cy="965250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/>
            <a:t>L’ innovazione del progetto è l’aggiunta di 25 filtri</a:t>
          </a:r>
          <a:endParaRPr lang="en-US" sz="2500" kern="1200" dirty="0"/>
        </a:p>
      </dsp:txBody>
      <dsp:txXfrm>
        <a:off x="47120" y="2877793"/>
        <a:ext cx="6151025" cy="871010"/>
      </dsp:txXfrm>
    </dsp:sp>
    <dsp:sp modelId="{B24B900C-9520-4E89-B249-085A1F00456B}">
      <dsp:nvSpPr>
        <dsp:cNvPr id="0" name=""/>
        <dsp:cNvSpPr/>
      </dsp:nvSpPr>
      <dsp:spPr>
        <a:xfrm>
          <a:off x="0" y="3867923"/>
          <a:ext cx="6245265" cy="965250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/>
            <a:t>L’immagine infine può essere salvata in qualsiasi cartella</a:t>
          </a:r>
          <a:endParaRPr lang="en-US" sz="2500" kern="1200" dirty="0"/>
        </a:p>
      </dsp:txBody>
      <dsp:txXfrm>
        <a:off x="47120" y="3915043"/>
        <a:ext cx="6151025" cy="87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8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1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6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68933-A5E2-4F14-9A10-ECB8D8B3D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7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4BD5AE-9420-46FB-AA8A-138C096CC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4293326"/>
            <a:ext cx="6347918" cy="1840590"/>
          </a:xfrm>
        </p:spPr>
        <p:txBody>
          <a:bodyPr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Image Editor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DA8312-A5F6-423A-9923-3D88A7E1F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4284982"/>
            <a:ext cx="4212319" cy="2200224"/>
          </a:xfrm>
        </p:spPr>
        <p:txBody>
          <a:bodyPr anchor="ctr">
            <a:norm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Progetto creato da:     Birolini Alessia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                                Bissola Mattia</a:t>
            </a:r>
          </a:p>
          <a:p>
            <a:r>
              <a:rPr lang="it-IT" sz="1600" dirty="0">
                <a:solidFill>
                  <a:schemeClr val="bg1"/>
                </a:solidFill>
              </a:rPr>
              <a:t> 	                     Giuggioli Daniel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		     Meli Tristan</a:t>
            </a:r>
          </a:p>
          <a:p>
            <a:r>
              <a:rPr lang="it-IT" sz="1600" dirty="0">
                <a:solidFill>
                  <a:schemeClr val="bg1"/>
                </a:solidFill>
              </a:rPr>
              <a:t>	                     </a:t>
            </a:r>
            <a:r>
              <a:rPr lang="it-IT" sz="1600" dirty="0" err="1">
                <a:solidFill>
                  <a:schemeClr val="bg1"/>
                </a:solidFill>
              </a:rPr>
              <a:t>Zaroual</a:t>
            </a:r>
            <a:r>
              <a:rPr lang="it-IT" sz="1600" dirty="0">
                <a:solidFill>
                  <a:schemeClr val="bg1"/>
                </a:solidFill>
              </a:rPr>
              <a:t> Walid</a:t>
            </a:r>
          </a:p>
        </p:txBody>
      </p:sp>
    </p:spTree>
    <p:extLst>
      <p:ext uri="{BB962C8B-B14F-4D97-AF65-F5344CB8AC3E}">
        <p14:creationId xmlns:p14="http://schemas.microsoft.com/office/powerpoint/2010/main" val="35991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C7BFB7-E7FB-4349-81A0-C6FDD6D3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it-IT" sz="5000" dirty="0"/>
              <a:t>Funzionalità del progetto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625FE43-7EB3-4059-BEFE-0CEEF8F45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0628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0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3E299C-DB2B-4B81-8F50-B9BA8AFC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74" y="1787030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Schermata</a:t>
            </a: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form</a:t>
            </a:r>
          </a:p>
        </p:txBody>
      </p:sp>
      <p:sp>
        <p:nvSpPr>
          <p:cNvPr id="6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22" y="1955169"/>
            <a:ext cx="6214479" cy="39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Univers</vt:lpstr>
      <vt:lpstr>GradientVTI</vt:lpstr>
      <vt:lpstr>Image Editor</vt:lpstr>
      <vt:lpstr>Funzionalità del progetto</vt:lpstr>
      <vt:lpstr>Schermata della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Editor</dc:title>
  <dc:creator>alessandro bissola</dc:creator>
  <cp:lastModifiedBy>Tristan</cp:lastModifiedBy>
  <cp:revision>3</cp:revision>
  <dcterms:created xsi:type="dcterms:W3CDTF">2020-05-20T15:17:13Z</dcterms:created>
  <dcterms:modified xsi:type="dcterms:W3CDTF">2020-05-21T11:54:59Z</dcterms:modified>
</cp:coreProperties>
</file>