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0DBC3-77C8-432A-A942-95617FEC6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CD5DCDA-67CB-44B7-94CB-9AEC14EB8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F1BE4E-7CE7-4960-A973-4F8A951F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908-75D6-47D0-A5CA-72777F0B4923}" type="datetimeFigureOut">
              <a:rPr lang="da-DK" smtClean="0"/>
              <a:t>08-03-2021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57C617-DB4A-4CB7-B6BD-E8AF01CF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9DC576D-99C2-4A1A-B126-C3CDC121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14AD-79AC-4B81-8EF9-98F8481A5C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506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90C67-98A5-4F35-8D82-F6D4B88A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483EC9F-71E2-40FF-899A-659BDE74B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C91FF6-FC4B-42F9-95EA-EF8E298F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908-75D6-47D0-A5CA-72777F0B4923}" type="datetimeFigureOut">
              <a:rPr lang="da-DK" smtClean="0"/>
              <a:t>08-03-2021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1ACE51-E3CB-4D3A-A726-E731B820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0ECC7A-801C-43A3-88DC-E5551D19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14AD-79AC-4B81-8EF9-98F8481A5C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864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0540F8E-2852-4149-AAC9-691BC0E71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B126162-D741-4EB3-89C1-59D2FDCF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AB69FF-412B-469D-99F2-AD3AA88D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908-75D6-47D0-A5CA-72777F0B4923}" type="datetimeFigureOut">
              <a:rPr lang="da-DK" smtClean="0"/>
              <a:t>08-03-2021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0EFDADC-92E2-4421-B030-0B0B9569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89EF9F-23E9-44C4-B845-7C1F740A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14AD-79AC-4B81-8EF9-98F8481A5C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37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2B37D-A1EB-4DF5-808D-F77F871A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47070E-45F4-4EC3-8ED9-1BE4D03A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CEF7E0-5C6A-42B4-9194-FE6ED46E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908-75D6-47D0-A5CA-72777F0B4923}" type="datetimeFigureOut">
              <a:rPr lang="da-DK" smtClean="0"/>
              <a:t>08-03-2021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0366B28-2EF6-4DE1-AED8-6042C306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0B13594-F58B-4E1F-AB40-A7D614F5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14AD-79AC-4B81-8EF9-98F8481A5C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879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0ECB6-E399-4B15-98F3-888E965F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9EA242B-B1C1-4626-B75F-34FCF82F0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A8E3BA-9298-4F65-AC6B-9DA4624E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908-75D6-47D0-A5CA-72777F0B4923}" type="datetimeFigureOut">
              <a:rPr lang="da-DK" smtClean="0"/>
              <a:t>08-03-2021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D9EE5A1-FB3E-4AC2-882A-F69395DE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AA20C1-16B0-4D42-BFAF-43B4F776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14AD-79AC-4B81-8EF9-98F8481A5C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969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57EDB-ACB1-479B-BFF9-C7F4144E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82BE0D-DE10-4CD1-8B4B-BF5F86CEB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B8FB488-EF57-4357-8924-8B9BFBCAD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E769113-CE7D-4267-8BCA-B5BAA1E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908-75D6-47D0-A5CA-72777F0B4923}" type="datetimeFigureOut">
              <a:rPr lang="da-DK" smtClean="0"/>
              <a:t>08-03-2021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D3F0394-BC53-45FD-A217-8529BF1C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AFF5C1E-7E5C-4ABA-BF2F-D678CB18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14AD-79AC-4B81-8EF9-98F8481A5C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314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9A6FC-28F0-4499-A6BC-4C8B3057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C5B674-C94A-4103-8F4F-8AB538EE6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7DE03BE-548B-46B6-A4FC-066D3E18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3980764-7E20-45DA-9D31-5D4576042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4AD5FEC-4633-4DB2-B023-AB809FB6B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49EE266-9E96-407A-A47C-51C64F0C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908-75D6-47D0-A5CA-72777F0B4923}" type="datetimeFigureOut">
              <a:rPr lang="da-DK" smtClean="0"/>
              <a:t>08-03-2021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63EA954-2EF4-4B8B-9DDE-3C3C66A6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C0F2303-1F7B-4E8C-B991-716AFD14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14AD-79AC-4B81-8EF9-98F8481A5C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663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A072E-38CB-446B-93F9-9E00E66D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653E9B0-B1DC-4502-99AF-A683216B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908-75D6-47D0-A5CA-72777F0B4923}" type="datetimeFigureOut">
              <a:rPr lang="da-DK" smtClean="0"/>
              <a:t>08-03-2021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ECE2ACC-F5F3-4422-8584-7E3202DD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4EE9E4B-356E-429F-BC7E-6B136157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14AD-79AC-4B81-8EF9-98F8481A5C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222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D82B6C8-DB25-40AB-B80D-C20B35EB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908-75D6-47D0-A5CA-72777F0B4923}" type="datetimeFigureOut">
              <a:rPr lang="da-DK" smtClean="0"/>
              <a:t>08-03-2021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64845B3-A7C2-4C08-B4FE-6694591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C81ECF8-BDD9-455D-996A-A54296F9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14AD-79AC-4B81-8EF9-98F8481A5C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210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FBD01-CB54-471C-8582-DB2BF7C6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60E04F-F32B-48B7-B8FC-6284B12E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CC39944-ECB0-474C-B2E5-AFFC5B012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A243A43-0446-4E6A-A8EE-59E1C698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908-75D6-47D0-A5CA-72777F0B4923}" type="datetimeFigureOut">
              <a:rPr lang="da-DK" smtClean="0"/>
              <a:t>08-03-2021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397341-5FFA-4B15-9060-7923B1E5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3D9501-BAEF-4753-8AFB-D84F507F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14AD-79AC-4B81-8EF9-98F8481A5C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13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CD774-10CD-4CC9-921E-6C3A9B71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8985D6E-165A-40BA-A897-27C915DFF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C5DC60A-552E-4376-B3D3-ED75C80C5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2D1E43-76D4-43C9-86F8-D4832EB0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908-75D6-47D0-A5CA-72777F0B4923}" type="datetimeFigureOut">
              <a:rPr lang="da-DK" smtClean="0"/>
              <a:t>08-03-2021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6B02BCD-5638-4746-8E0D-C35796AC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1ECF5FC-CC26-40A6-B2B8-FB3D05C2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14AD-79AC-4B81-8EF9-98F8481A5C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286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A41744C-9C46-462C-AC4E-B7304635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866F7DC-0C90-434F-88C9-90E43E49E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090A2A1-032A-4345-85FD-9CBAB741F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70908-75D6-47D0-A5CA-72777F0B4923}" type="datetimeFigureOut">
              <a:rPr lang="da-DK" smtClean="0"/>
              <a:t>08-03-2021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3E98D3-A421-4D9E-8E81-433F60848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9F27B9-8AAC-43FD-A398-C49DE5468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14AD-79AC-4B81-8EF9-98F8481A5C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021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>
            <a:extLst>
              <a:ext uri="{FF2B5EF4-FFF2-40B4-BE49-F238E27FC236}">
                <a16:creationId xmlns:a16="http://schemas.microsoft.com/office/drawing/2014/main" id="{A0C3488D-F675-47B8-97C1-9DF245474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0092" y="788308"/>
            <a:ext cx="4590663" cy="49032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400" dirty="0"/>
              <a:t>Cons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DECB3C4D-2781-41B7-BA51-80E245B091DD}"/>
              </a:ext>
            </a:extLst>
          </p:cNvPr>
          <p:cNvSpPr txBox="1">
            <a:spLocks/>
          </p:cNvSpPr>
          <p:nvPr/>
        </p:nvSpPr>
        <p:spPr>
          <a:xfrm>
            <a:off x="271087" y="788308"/>
            <a:ext cx="4590821" cy="4903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Pros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17BC4C-A4ED-4304-89A5-0D28F5A2C03C}"/>
              </a:ext>
            </a:extLst>
          </p:cNvPr>
          <p:cNvSpPr/>
          <p:nvPr/>
        </p:nvSpPr>
        <p:spPr>
          <a:xfrm>
            <a:off x="5213932" y="788308"/>
            <a:ext cx="1764138" cy="4903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Innovation of window blinds for the future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1FBD152-D82C-4314-A7FD-2F4565D3E201}"/>
              </a:ext>
            </a:extLst>
          </p:cNvPr>
          <p:cNvSpPr/>
          <p:nvPr/>
        </p:nvSpPr>
        <p:spPr>
          <a:xfrm>
            <a:off x="4710906" y="1340839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A8F4C66-4A99-484F-8F66-083635CB11FB}"/>
              </a:ext>
            </a:extLst>
          </p:cNvPr>
          <p:cNvSpPr/>
          <p:nvPr/>
        </p:nvSpPr>
        <p:spPr>
          <a:xfrm>
            <a:off x="4710906" y="1893370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489FDEB-CF6E-49DF-85EA-60CBCF507CF7}"/>
              </a:ext>
            </a:extLst>
          </p:cNvPr>
          <p:cNvSpPr/>
          <p:nvPr/>
        </p:nvSpPr>
        <p:spPr>
          <a:xfrm>
            <a:off x="4710906" y="2445901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68A6083-F12D-4D39-954A-84085EBA7C35}"/>
              </a:ext>
            </a:extLst>
          </p:cNvPr>
          <p:cNvSpPr/>
          <p:nvPr/>
        </p:nvSpPr>
        <p:spPr>
          <a:xfrm>
            <a:off x="4710906" y="2998432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2B18204-EEE6-4DA8-A1AA-7D4ED3FEC66A}"/>
              </a:ext>
            </a:extLst>
          </p:cNvPr>
          <p:cNvSpPr/>
          <p:nvPr/>
        </p:nvSpPr>
        <p:spPr>
          <a:xfrm>
            <a:off x="4710906" y="3516192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0309DD-4B12-4718-B46B-D82F3411A737}"/>
              </a:ext>
            </a:extLst>
          </p:cNvPr>
          <p:cNvSpPr/>
          <p:nvPr/>
        </p:nvSpPr>
        <p:spPr>
          <a:xfrm>
            <a:off x="4710906" y="4068723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724F06A-C2D8-4EEA-937F-28CA7D63F5FD}"/>
              </a:ext>
            </a:extLst>
          </p:cNvPr>
          <p:cNvSpPr/>
          <p:nvPr/>
        </p:nvSpPr>
        <p:spPr>
          <a:xfrm>
            <a:off x="4710906" y="4621254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49C02B9-613E-4ECD-8F97-0AB568C63B69}"/>
              </a:ext>
            </a:extLst>
          </p:cNvPr>
          <p:cNvSpPr/>
          <p:nvPr/>
        </p:nvSpPr>
        <p:spPr>
          <a:xfrm>
            <a:off x="4710906" y="5173785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5113FD09-7925-4FF3-8F22-942C944C9C04}"/>
              </a:ext>
            </a:extLst>
          </p:cNvPr>
          <p:cNvSpPr txBox="1"/>
          <p:nvPr/>
        </p:nvSpPr>
        <p:spPr>
          <a:xfrm>
            <a:off x="4711065" y="1316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kstfelt 35">
            <a:extLst>
              <a:ext uri="{FF2B5EF4-FFF2-40B4-BE49-F238E27FC236}">
                <a16:creationId xmlns:a16="http://schemas.microsoft.com/office/drawing/2014/main" id="{A8F1EA02-9EAC-4A13-BBC9-C3FCDDE18CCB}"/>
              </a:ext>
            </a:extLst>
          </p:cNvPr>
          <p:cNvSpPr txBox="1"/>
          <p:nvPr/>
        </p:nvSpPr>
        <p:spPr>
          <a:xfrm>
            <a:off x="4711065" y="403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20817469-DDFE-4724-A104-78FF7752B662}"/>
              </a:ext>
            </a:extLst>
          </p:cNvPr>
          <p:cNvSpPr txBox="1"/>
          <p:nvPr/>
        </p:nvSpPr>
        <p:spPr>
          <a:xfrm>
            <a:off x="4719772" y="18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1C98A1A1-D004-4C37-9BF8-03BE51959876}"/>
              </a:ext>
            </a:extLst>
          </p:cNvPr>
          <p:cNvSpPr txBox="1"/>
          <p:nvPr/>
        </p:nvSpPr>
        <p:spPr>
          <a:xfrm>
            <a:off x="4718511" y="3486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4BBD8ABC-2007-425A-A97D-ABD8C0374301}"/>
              </a:ext>
            </a:extLst>
          </p:cNvPr>
          <p:cNvSpPr txBox="1"/>
          <p:nvPr/>
        </p:nvSpPr>
        <p:spPr>
          <a:xfrm>
            <a:off x="4719772" y="2413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kstfelt 39">
            <a:extLst>
              <a:ext uri="{FF2B5EF4-FFF2-40B4-BE49-F238E27FC236}">
                <a16:creationId xmlns:a16="http://schemas.microsoft.com/office/drawing/2014/main" id="{B96132EC-79DC-40D0-89C1-1F3091EE9DAD}"/>
              </a:ext>
            </a:extLst>
          </p:cNvPr>
          <p:cNvSpPr txBox="1"/>
          <p:nvPr/>
        </p:nvSpPr>
        <p:spPr>
          <a:xfrm>
            <a:off x="4719772" y="2968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2F1DF36C-E985-4E21-A43D-DB58FD6856A2}"/>
              </a:ext>
            </a:extLst>
          </p:cNvPr>
          <p:cNvSpPr txBox="1"/>
          <p:nvPr/>
        </p:nvSpPr>
        <p:spPr>
          <a:xfrm>
            <a:off x="4718511" y="5152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1A06EC8C-583D-4FA6-BA58-82E728271E72}"/>
              </a:ext>
            </a:extLst>
          </p:cNvPr>
          <p:cNvSpPr txBox="1"/>
          <p:nvPr/>
        </p:nvSpPr>
        <p:spPr>
          <a:xfrm>
            <a:off x="4722711" y="4591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7044DE9-80DD-482A-AECF-B38E81222F13}"/>
              </a:ext>
            </a:extLst>
          </p:cNvPr>
          <p:cNvSpPr/>
          <p:nvPr/>
        </p:nvSpPr>
        <p:spPr>
          <a:xfrm>
            <a:off x="7179091" y="1340839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34FB870-8958-44FF-A144-8E142F92D0A4}"/>
              </a:ext>
            </a:extLst>
          </p:cNvPr>
          <p:cNvSpPr/>
          <p:nvPr/>
        </p:nvSpPr>
        <p:spPr>
          <a:xfrm>
            <a:off x="7179091" y="1893370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326623A-761D-4384-9271-B5A1A77C639A}"/>
              </a:ext>
            </a:extLst>
          </p:cNvPr>
          <p:cNvSpPr/>
          <p:nvPr/>
        </p:nvSpPr>
        <p:spPr>
          <a:xfrm>
            <a:off x="7179091" y="2445901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1EF9937-AA02-4F01-A138-74FA489F2F96}"/>
              </a:ext>
            </a:extLst>
          </p:cNvPr>
          <p:cNvSpPr/>
          <p:nvPr/>
        </p:nvSpPr>
        <p:spPr>
          <a:xfrm>
            <a:off x="7179091" y="2998432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B28D115-D3A2-4E23-B08E-81BB11AF9DBF}"/>
              </a:ext>
            </a:extLst>
          </p:cNvPr>
          <p:cNvSpPr/>
          <p:nvPr/>
        </p:nvSpPr>
        <p:spPr>
          <a:xfrm>
            <a:off x="7179091" y="3516192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254C457F-F786-4C0B-80D9-98A575FE3E41}"/>
              </a:ext>
            </a:extLst>
          </p:cNvPr>
          <p:cNvSpPr/>
          <p:nvPr/>
        </p:nvSpPr>
        <p:spPr>
          <a:xfrm>
            <a:off x="7179091" y="4068723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E6A3C1D-B141-46FE-84B5-864A4A7D929E}"/>
              </a:ext>
            </a:extLst>
          </p:cNvPr>
          <p:cNvSpPr/>
          <p:nvPr/>
        </p:nvSpPr>
        <p:spPr>
          <a:xfrm>
            <a:off x="7179091" y="4621254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4F33023-B333-4D82-A77E-2EACC030ED89}"/>
              </a:ext>
            </a:extLst>
          </p:cNvPr>
          <p:cNvSpPr/>
          <p:nvPr/>
        </p:nvSpPr>
        <p:spPr>
          <a:xfrm>
            <a:off x="7179091" y="5173785"/>
            <a:ext cx="302004" cy="3103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kstfelt 50">
            <a:extLst>
              <a:ext uri="{FF2B5EF4-FFF2-40B4-BE49-F238E27FC236}">
                <a16:creationId xmlns:a16="http://schemas.microsoft.com/office/drawing/2014/main" id="{8B1D8D67-DAFD-4699-9293-A12A35BB0973}"/>
              </a:ext>
            </a:extLst>
          </p:cNvPr>
          <p:cNvSpPr txBox="1"/>
          <p:nvPr/>
        </p:nvSpPr>
        <p:spPr>
          <a:xfrm>
            <a:off x="7179250" y="1316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kstfelt 51">
            <a:extLst>
              <a:ext uri="{FF2B5EF4-FFF2-40B4-BE49-F238E27FC236}">
                <a16:creationId xmlns:a16="http://schemas.microsoft.com/office/drawing/2014/main" id="{8425A56B-7713-4048-854C-E0FE37E90100}"/>
              </a:ext>
            </a:extLst>
          </p:cNvPr>
          <p:cNvSpPr txBox="1"/>
          <p:nvPr/>
        </p:nvSpPr>
        <p:spPr>
          <a:xfrm>
            <a:off x="7179250" y="403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kstfelt 52">
            <a:extLst>
              <a:ext uri="{FF2B5EF4-FFF2-40B4-BE49-F238E27FC236}">
                <a16:creationId xmlns:a16="http://schemas.microsoft.com/office/drawing/2014/main" id="{D8F7124E-33D5-4194-9CC4-8E094AD8EDD1}"/>
              </a:ext>
            </a:extLst>
          </p:cNvPr>
          <p:cNvSpPr txBox="1"/>
          <p:nvPr/>
        </p:nvSpPr>
        <p:spPr>
          <a:xfrm>
            <a:off x="7187957" y="18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B89AED8F-1442-4B26-A2B0-4150247A85CC}"/>
              </a:ext>
            </a:extLst>
          </p:cNvPr>
          <p:cNvSpPr txBox="1"/>
          <p:nvPr/>
        </p:nvSpPr>
        <p:spPr>
          <a:xfrm>
            <a:off x="7186696" y="3486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EBCDC285-F4A6-4EFA-94AA-B180F3219A3B}"/>
              </a:ext>
            </a:extLst>
          </p:cNvPr>
          <p:cNvSpPr txBox="1"/>
          <p:nvPr/>
        </p:nvSpPr>
        <p:spPr>
          <a:xfrm>
            <a:off x="7187957" y="2413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052F2BC4-3379-4954-805B-E7D9B2CB17FA}"/>
              </a:ext>
            </a:extLst>
          </p:cNvPr>
          <p:cNvSpPr txBox="1"/>
          <p:nvPr/>
        </p:nvSpPr>
        <p:spPr>
          <a:xfrm>
            <a:off x="7187957" y="2968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kstfelt 56">
            <a:extLst>
              <a:ext uri="{FF2B5EF4-FFF2-40B4-BE49-F238E27FC236}">
                <a16:creationId xmlns:a16="http://schemas.microsoft.com/office/drawing/2014/main" id="{D69BAD57-BFF1-4F82-9987-E961591E7ED8}"/>
              </a:ext>
            </a:extLst>
          </p:cNvPr>
          <p:cNvSpPr txBox="1"/>
          <p:nvPr/>
        </p:nvSpPr>
        <p:spPr>
          <a:xfrm>
            <a:off x="7186696" y="5152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8" name="Tekstfelt 57">
            <a:extLst>
              <a:ext uri="{FF2B5EF4-FFF2-40B4-BE49-F238E27FC236}">
                <a16:creationId xmlns:a16="http://schemas.microsoft.com/office/drawing/2014/main" id="{B28707CE-02BB-43C2-BE31-89468281630B}"/>
              </a:ext>
            </a:extLst>
          </p:cNvPr>
          <p:cNvSpPr txBox="1"/>
          <p:nvPr/>
        </p:nvSpPr>
        <p:spPr>
          <a:xfrm>
            <a:off x="7190896" y="4591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Pil: opadgående 58">
            <a:extLst>
              <a:ext uri="{FF2B5EF4-FFF2-40B4-BE49-F238E27FC236}">
                <a16:creationId xmlns:a16="http://schemas.microsoft.com/office/drawing/2014/main" id="{E9214726-3297-4F0C-BC66-067D7CF8CB2F}"/>
              </a:ext>
            </a:extLst>
          </p:cNvPr>
          <p:cNvSpPr/>
          <p:nvPr/>
        </p:nvSpPr>
        <p:spPr>
          <a:xfrm rot="5400000">
            <a:off x="3710323" y="910611"/>
            <a:ext cx="369333" cy="12297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kstfelt 60">
            <a:extLst>
              <a:ext uri="{FF2B5EF4-FFF2-40B4-BE49-F238E27FC236}">
                <a16:creationId xmlns:a16="http://schemas.microsoft.com/office/drawing/2014/main" id="{45545373-A0D5-4086-8CB4-7D623F8BE2A1}"/>
              </a:ext>
            </a:extLst>
          </p:cNvPr>
          <p:cNvSpPr txBox="1"/>
          <p:nvPr/>
        </p:nvSpPr>
        <p:spPr>
          <a:xfrm flipH="1">
            <a:off x="9470143" y="1322879"/>
            <a:ext cx="22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Cost</a:t>
            </a:r>
          </a:p>
        </p:txBody>
      </p:sp>
      <p:sp>
        <p:nvSpPr>
          <p:cNvPr id="62" name="Pil: opadgående 61">
            <a:extLst>
              <a:ext uri="{FF2B5EF4-FFF2-40B4-BE49-F238E27FC236}">
                <a16:creationId xmlns:a16="http://schemas.microsoft.com/office/drawing/2014/main" id="{A8615E22-1E77-413B-A2BF-5888143B400C}"/>
              </a:ext>
            </a:extLst>
          </p:cNvPr>
          <p:cNvSpPr/>
          <p:nvPr/>
        </p:nvSpPr>
        <p:spPr>
          <a:xfrm rot="16200000">
            <a:off x="7833913" y="1169951"/>
            <a:ext cx="369333" cy="7111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kstfelt 62">
            <a:extLst>
              <a:ext uri="{FF2B5EF4-FFF2-40B4-BE49-F238E27FC236}">
                <a16:creationId xmlns:a16="http://schemas.microsoft.com/office/drawing/2014/main" id="{76AC5502-2176-4D3F-B116-10B3406BCEC5}"/>
              </a:ext>
            </a:extLst>
          </p:cNvPr>
          <p:cNvSpPr txBox="1"/>
          <p:nvPr/>
        </p:nvSpPr>
        <p:spPr>
          <a:xfrm>
            <a:off x="1802440" y="6027830"/>
            <a:ext cx="15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score: 13</a:t>
            </a:r>
          </a:p>
        </p:txBody>
      </p:sp>
      <p:sp>
        <p:nvSpPr>
          <p:cNvPr id="64" name="Tekstfelt 63">
            <a:extLst>
              <a:ext uri="{FF2B5EF4-FFF2-40B4-BE49-F238E27FC236}">
                <a16:creationId xmlns:a16="http://schemas.microsoft.com/office/drawing/2014/main" id="{3A8B8BAF-F176-4A6D-B214-9FFB20E2A1CB}"/>
              </a:ext>
            </a:extLst>
          </p:cNvPr>
          <p:cNvSpPr txBox="1"/>
          <p:nvPr/>
        </p:nvSpPr>
        <p:spPr>
          <a:xfrm>
            <a:off x="8999803" y="6027830"/>
            <a:ext cx="159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score: 12 </a:t>
            </a:r>
          </a:p>
        </p:txBody>
      </p:sp>
      <p:sp>
        <p:nvSpPr>
          <p:cNvPr id="65" name="Tekstfelt 64">
            <a:extLst>
              <a:ext uri="{FF2B5EF4-FFF2-40B4-BE49-F238E27FC236}">
                <a16:creationId xmlns:a16="http://schemas.microsoft.com/office/drawing/2014/main" id="{501E4884-2CB8-495F-879A-0BA76477B4A2}"/>
              </a:ext>
            </a:extLst>
          </p:cNvPr>
          <p:cNvSpPr txBox="1"/>
          <p:nvPr/>
        </p:nvSpPr>
        <p:spPr>
          <a:xfrm>
            <a:off x="686638" y="189337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Publicity</a:t>
            </a:r>
          </a:p>
        </p:txBody>
      </p:sp>
      <p:sp>
        <p:nvSpPr>
          <p:cNvPr id="67" name="Tekstfelt 66">
            <a:extLst>
              <a:ext uri="{FF2B5EF4-FFF2-40B4-BE49-F238E27FC236}">
                <a16:creationId xmlns:a16="http://schemas.microsoft.com/office/drawing/2014/main" id="{F39D2C25-52CE-4E15-A3CF-D8BF02E12A63}"/>
              </a:ext>
            </a:extLst>
          </p:cNvPr>
          <p:cNvSpPr txBox="1"/>
          <p:nvPr/>
        </p:nvSpPr>
        <p:spPr>
          <a:xfrm>
            <a:off x="686638" y="1327295"/>
            <a:ext cx="24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Investment in the future</a:t>
            </a:r>
          </a:p>
        </p:txBody>
      </p:sp>
      <p:sp>
        <p:nvSpPr>
          <p:cNvPr id="68" name="Tekstfelt 67">
            <a:extLst>
              <a:ext uri="{FF2B5EF4-FFF2-40B4-BE49-F238E27FC236}">
                <a16:creationId xmlns:a16="http://schemas.microsoft.com/office/drawing/2014/main" id="{40AB8CAF-2976-4DAE-9294-18EBBCE3C3B3}"/>
              </a:ext>
            </a:extLst>
          </p:cNvPr>
          <p:cNvSpPr txBox="1"/>
          <p:nvPr/>
        </p:nvSpPr>
        <p:spPr>
          <a:xfrm flipH="1">
            <a:off x="9470143" y="1767411"/>
            <a:ext cx="2215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guaranty of success</a:t>
            </a:r>
          </a:p>
        </p:txBody>
      </p:sp>
      <p:sp>
        <p:nvSpPr>
          <p:cNvPr id="69" name="Tekstfelt 68">
            <a:extLst>
              <a:ext uri="{FF2B5EF4-FFF2-40B4-BE49-F238E27FC236}">
                <a16:creationId xmlns:a16="http://schemas.microsoft.com/office/drawing/2014/main" id="{5AF24A61-1508-439C-819D-1A9FA253B498}"/>
              </a:ext>
            </a:extLst>
          </p:cNvPr>
          <p:cNvSpPr txBox="1"/>
          <p:nvPr/>
        </p:nvSpPr>
        <p:spPr>
          <a:xfrm>
            <a:off x="686638" y="2413742"/>
            <a:ext cx="271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Costumers wants new tech</a:t>
            </a:r>
          </a:p>
        </p:txBody>
      </p:sp>
      <p:sp>
        <p:nvSpPr>
          <p:cNvPr id="60" name="Pil: opadgående 59">
            <a:extLst>
              <a:ext uri="{FF2B5EF4-FFF2-40B4-BE49-F238E27FC236}">
                <a16:creationId xmlns:a16="http://schemas.microsoft.com/office/drawing/2014/main" id="{7593CFC6-3D73-46C8-982D-726903588906}"/>
              </a:ext>
            </a:extLst>
          </p:cNvPr>
          <p:cNvSpPr/>
          <p:nvPr/>
        </p:nvSpPr>
        <p:spPr>
          <a:xfrm rot="5400000">
            <a:off x="3841482" y="1549584"/>
            <a:ext cx="369333" cy="9845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l: opadgående 65">
            <a:extLst>
              <a:ext uri="{FF2B5EF4-FFF2-40B4-BE49-F238E27FC236}">
                <a16:creationId xmlns:a16="http://schemas.microsoft.com/office/drawing/2014/main" id="{B8464BD3-DAD9-4880-8011-C18DDAA876F4}"/>
              </a:ext>
            </a:extLst>
          </p:cNvPr>
          <p:cNvSpPr/>
          <p:nvPr/>
        </p:nvSpPr>
        <p:spPr>
          <a:xfrm rot="16200000">
            <a:off x="8161899" y="1358324"/>
            <a:ext cx="369333" cy="13670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20E0BAAE-83FB-4714-89E9-77E2CA3B7289}"/>
              </a:ext>
            </a:extLst>
          </p:cNvPr>
          <p:cNvSpPr txBox="1"/>
          <p:nvPr/>
        </p:nvSpPr>
        <p:spPr>
          <a:xfrm flipH="1">
            <a:off x="9507893" y="2420060"/>
            <a:ext cx="2215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 cost/production cost</a:t>
            </a: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FED3E831-225F-43DE-8BCF-713D535C113E}"/>
              </a:ext>
            </a:extLst>
          </p:cNvPr>
          <p:cNvSpPr txBox="1"/>
          <p:nvPr/>
        </p:nvSpPr>
        <p:spPr>
          <a:xfrm>
            <a:off x="689048" y="2934693"/>
            <a:ext cx="24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sales if successful</a:t>
            </a:r>
          </a:p>
        </p:txBody>
      </p:sp>
      <p:sp>
        <p:nvSpPr>
          <p:cNvPr id="72" name="Pil: opadgående 71">
            <a:extLst>
              <a:ext uri="{FF2B5EF4-FFF2-40B4-BE49-F238E27FC236}">
                <a16:creationId xmlns:a16="http://schemas.microsoft.com/office/drawing/2014/main" id="{77D52358-3130-4E66-AA26-1562B1EA7FFC}"/>
              </a:ext>
            </a:extLst>
          </p:cNvPr>
          <p:cNvSpPr/>
          <p:nvPr/>
        </p:nvSpPr>
        <p:spPr>
          <a:xfrm rot="5400000">
            <a:off x="3950198" y="2219741"/>
            <a:ext cx="369333" cy="7699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il: opadgående 72">
            <a:extLst>
              <a:ext uri="{FF2B5EF4-FFF2-40B4-BE49-F238E27FC236}">
                <a16:creationId xmlns:a16="http://schemas.microsoft.com/office/drawing/2014/main" id="{2DC45C26-E5AE-431C-9C9B-571BD1A20A7C}"/>
              </a:ext>
            </a:extLst>
          </p:cNvPr>
          <p:cNvSpPr/>
          <p:nvPr/>
        </p:nvSpPr>
        <p:spPr>
          <a:xfrm rot="16200000">
            <a:off x="7847893" y="2288990"/>
            <a:ext cx="369333" cy="6831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kstfelt 73">
            <a:extLst>
              <a:ext uri="{FF2B5EF4-FFF2-40B4-BE49-F238E27FC236}">
                <a16:creationId xmlns:a16="http://schemas.microsoft.com/office/drawing/2014/main" id="{1FE3E6D6-4350-4AA5-A718-83F6E7CA5C05}"/>
              </a:ext>
            </a:extLst>
          </p:cNvPr>
          <p:cNvSpPr txBox="1"/>
          <p:nvPr/>
        </p:nvSpPr>
        <p:spPr>
          <a:xfrm flipH="1">
            <a:off x="9507893" y="2974658"/>
            <a:ext cx="221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</a:t>
            </a:r>
          </a:p>
        </p:txBody>
      </p:sp>
      <p:sp>
        <p:nvSpPr>
          <p:cNvPr id="75" name="Tekstfelt 74">
            <a:extLst>
              <a:ext uri="{FF2B5EF4-FFF2-40B4-BE49-F238E27FC236}">
                <a16:creationId xmlns:a16="http://schemas.microsoft.com/office/drawing/2014/main" id="{98686E3E-5AF7-4173-8D3A-94CFDB6006D0}"/>
              </a:ext>
            </a:extLst>
          </p:cNvPr>
          <p:cNvSpPr txBox="1"/>
          <p:nvPr/>
        </p:nvSpPr>
        <p:spPr>
          <a:xfrm flipH="1">
            <a:off x="9515952" y="3395341"/>
            <a:ext cx="241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costumers believe in the product </a:t>
            </a:r>
          </a:p>
        </p:txBody>
      </p:sp>
      <p:sp>
        <p:nvSpPr>
          <p:cNvPr id="76" name="Pil: opadgående 75">
            <a:extLst>
              <a:ext uri="{FF2B5EF4-FFF2-40B4-BE49-F238E27FC236}">
                <a16:creationId xmlns:a16="http://schemas.microsoft.com/office/drawing/2014/main" id="{BE7682D7-AAB2-410C-8561-3202790AB3E5}"/>
              </a:ext>
            </a:extLst>
          </p:cNvPr>
          <p:cNvSpPr/>
          <p:nvPr/>
        </p:nvSpPr>
        <p:spPr>
          <a:xfrm rot="5400000">
            <a:off x="3752553" y="2562469"/>
            <a:ext cx="369333" cy="12297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il: opadgående 76">
            <a:extLst>
              <a:ext uri="{FF2B5EF4-FFF2-40B4-BE49-F238E27FC236}">
                <a16:creationId xmlns:a16="http://schemas.microsoft.com/office/drawing/2014/main" id="{B9B0B4DC-0586-4556-8AED-94F176B3B28F}"/>
              </a:ext>
            </a:extLst>
          </p:cNvPr>
          <p:cNvSpPr/>
          <p:nvPr/>
        </p:nvSpPr>
        <p:spPr>
          <a:xfrm rot="16200000">
            <a:off x="7750617" y="2941610"/>
            <a:ext cx="369333" cy="4715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il: opadgående 77">
            <a:extLst>
              <a:ext uri="{FF2B5EF4-FFF2-40B4-BE49-F238E27FC236}">
                <a16:creationId xmlns:a16="http://schemas.microsoft.com/office/drawing/2014/main" id="{0F0032C6-D03D-4FCB-93BB-FBA46C2BAF52}"/>
              </a:ext>
            </a:extLst>
          </p:cNvPr>
          <p:cNvSpPr/>
          <p:nvPr/>
        </p:nvSpPr>
        <p:spPr>
          <a:xfrm rot="16200000">
            <a:off x="8004625" y="3208575"/>
            <a:ext cx="369333" cy="9845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6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Mads Vikaer Lund</dc:creator>
  <cp:lastModifiedBy>Mads Vikaer Lund</cp:lastModifiedBy>
  <cp:revision>5</cp:revision>
  <dcterms:created xsi:type="dcterms:W3CDTF">2021-03-08T17:22:41Z</dcterms:created>
  <dcterms:modified xsi:type="dcterms:W3CDTF">2021-03-08T19:06:03Z</dcterms:modified>
</cp:coreProperties>
</file>