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6DB3E-8A1E-6CF2-95D7-77DC6CE01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6DA2D-BA6A-B7D4-CDA4-4A5ED7475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B8EC0-214D-B5A6-BFBF-8F6F96B70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1581-3EDB-4D8C-9A53-87B68CB6D996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325CE-3CEB-2B03-C80F-E98FFB29A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69BD8-737A-5570-253C-07319FEAC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9B32-3EBD-478C-85D5-99B88E2C4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86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AC57B-D837-41AD-192E-11265587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A73EA-5F43-11C7-6104-446962E0C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BE25E-996E-1DCF-CF9C-85BF7901A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1581-3EDB-4D8C-9A53-87B68CB6D996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3FC50-BE06-01BA-C10C-0016B6E49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3D5DE-7A59-7FA5-2B9C-47309CD71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9B32-3EBD-478C-85D5-99B88E2C4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58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EB84CF-43EA-4AC2-0D6B-6F56530CC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CBD0B5-F1F9-4428-B61A-9004417D2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86878-8D60-D9C2-8E30-753BBE255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1581-3EDB-4D8C-9A53-87B68CB6D996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E8E5D-A3BB-BB28-0E3A-F347C3E58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D8B2A-566C-3F69-9A24-DF70A4A4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9B32-3EBD-478C-85D5-99B88E2C4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0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F83B3-7DD6-11C1-3DC9-EA735F67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6E2A0-E88D-E580-3DE5-D2CE04CCC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8E741-03C5-B269-7685-1DB8D0F82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1581-3EDB-4D8C-9A53-87B68CB6D996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9C2A6-176D-2BD9-B7A3-EB90AAD7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A15F6-4B41-D1C3-4ACF-B4312AB6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9B32-3EBD-478C-85D5-99B88E2C4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42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AE3D1-ED87-BEFA-DF63-41EA12F38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B3A25-D63D-5AA0-308E-4331BD226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A1039-B3B6-793C-C36E-DB19ECD1A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1581-3EDB-4D8C-9A53-87B68CB6D996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D7807-0C27-2D36-1D6A-8175D6BB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1A019-7666-2A9C-DC98-06C4AAB7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9B32-3EBD-478C-85D5-99B88E2C4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21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17761-A243-E63B-DA27-2B52D633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CDACA-3F60-0AE2-3206-CDC67082D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32638-4C6D-6121-35C7-C49758A09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B7E64-C52C-0ECB-36FE-A44FD5E1A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1581-3EDB-4D8C-9A53-87B68CB6D996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7F6C2-98BC-BA51-55BD-732C360BC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D10C7-E245-0032-AC13-BAB508907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9B32-3EBD-478C-85D5-99B88E2C4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54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02CD7-F38A-584B-1AB0-E96244CAA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1B038-0281-C0DD-4C86-D94375A72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09E05-DAB2-E74C-1684-C9BAE21C8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F9AA93-9E1F-1D50-2CAA-E66C776B9A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2C1A0E-B9F8-E357-9BB3-7A4BF99E4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1CDBC8-045D-EEB0-33A2-6EC24C6C2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1581-3EDB-4D8C-9A53-87B68CB6D996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1FCE17-2D60-0C53-4E8A-9C248E13A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A1EFF1-D34D-BA1D-0BAB-BB6497E1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9B32-3EBD-478C-85D5-99B88E2C4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03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19C8-5A71-3AF7-2DF8-F91EE1DA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5EFDC5-0531-1D90-60B8-1343FC893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1581-3EDB-4D8C-9A53-87B68CB6D996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5D14E5-F048-DD33-89D1-BB4D63152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7FD64-DFA5-FA79-E569-07B7D908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9B32-3EBD-478C-85D5-99B88E2C4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22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729F35-F0A9-F481-A1E8-EA73EED9A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1581-3EDB-4D8C-9A53-87B68CB6D996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9F9AF-4D0B-69C5-6924-8FF145294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BA367-154A-700E-D176-FF48642A8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9B32-3EBD-478C-85D5-99B88E2C4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874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14585-8A5C-05ED-A94B-92B7FBDB1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A5F1B-9B13-976D-AC5E-E9F4C09F3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492B0-E466-5286-D318-FD7B85F9B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DF31F-1856-2B60-18CB-A551F96E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1581-3EDB-4D8C-9A53-87B68CB6D996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BBF25-D46F-5025-2DC7-C6EEA44AD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DA501-3669-FDCA-C51D-9D178160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9B32-3EBD-478C-85D5-99B88E2C4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11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76A98-C5E0-D015-AE76-7A9E87AEC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8B3EA4-B9C3-5D9A-7F88-84B78B948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F53BA-5445-7BC1-EC46-2A37ABE76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E90A9-368A-1D18-E55B-C672D98DC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1581-3EDB-4D8C-9A53-87B68CB6D996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B700A-C721-5D3D-FD5A-35F51053B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823D0-9C3F-0473-2C76-98F973874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9B32-3EBD-478C-85D5-99B88E2C4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911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419E2A-366A-BE79-8B44-551C4D66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CA7E9-1339-D8BB-1F1C-E1FC6DE00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30C29-5515-BCE9-D956-1288BEA15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61581-3EDB-4D8C-9A53-87B68CB6D996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A83DD-5E85-01A9-4864-D68697DF5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5EAF8-FB45-917B-37CB-08A4E9D5C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19B32-3EBD-478C-85D5-99B88E2C4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54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A2E9AF-0B64-FBE4-BFC1-A8E78FDF5FE7}"/>
              </a:ext>
            </a:extLst>
          </p:cNvPr>
          <p:cNvSpPr txBox="1"/>
          <p:nvPr/>
        </p:nvSpPr>
        <p:spPr>
          <a:xfrm>
            <a:off x="1464906" y="671804"/>
            <a:ext cx="7699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Pseudo Code for point and click </a:t>
            </a:r>
            <a:r>
              <a:rPr lang="en-GB" i="1" dirty="0"/>
              <a:t>feeding</a:t>
            </a:r>
            <a:r>
              <a:rPr lang="en-GB" dirty="0"/>
              <a:t> game. </a:t>
            </a:r>
            <a:r>
              <a:rPr lang="en-GB"/>
              <a:t>Geese Feed Game. </a:t>
            </a:r>
            <a:endParaRPr lang="en-GB" dirty="0"/>
          </a:p>
          <a:p>
            <a:endParaRPr lang="en-GB" dirty="0"/>
          </a:p>
          <a:p>
            <a:r>
              <a:rPr lang="en-GB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0E5F8-83AC-7497-92DE-38B1ADD2F8F0}"/>
              </a:ext>
            </a:extLst>
          </p:cNvPr>
          <p:cNvSpPr txBox="1"/>
          <p:nvPr/>
        </p:nvSpPr>
        <p:spPr>
          <a:xfrm>
            <a:off x="1632856" y="1184988"/>
            <a:ext cx="68113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Main goal: </a:t>
            </a:r>
            <a:r>
              <a:rPr lang="en-GB" dirty="0"/>
              <a:t>Targets appear then disappear after time interval or clicked</a:t>
            </a:r>
          </a:p>
          <a:p>
            <a:r>
              <a:rPr lang="en-GB" dirty="0"/>
              <a:t> </a:t>
            </a:r>
          </a:p>
          <a:p>
            <a:r>
              <a:rPr lang="en-GB" u="sng" dirty="0"/>
              <a:t>Secondary goal:</a:t>
            </a:r>
            <a:r>
              <a:rPr lang="en-GB" dirty="0"/>
              <a:t> Introduce scores and rounds</a:t>
            </a:r>
          </a:p>
          <a:p>
            <a:endParaRPr lang="en-GB" dirty="0"/>
          </a:p>
          <a:p>
            <a:r>
              <a:rPr lang="en-GB" u="sng" dirty="0"/>
              <a:t>Tertiary goal:</a:t>
            </a:r>
            <a:r>
              <a:rPr lang="en-GB" dirty="0"/>
              <a:t> Introduce moving targets</a:t>
            </a:r>
          </a:p>
          <a:p>
            <a:endParaRPr lang="en-GB" dirty="0"/>
          </a:p>
          <a:p>
            <a:r>
              <a:rPr lang="en-GB" u="sng" dirty="0"/>
              <a:t>Quaternary goal:</a:t>
            </a:r>
            <a:r>
              <a:rPr lang="en-GB" dirty="0"/>
              <a:t> mode settings – round based or endless mode</a:t>
            </a:r>
            <a:endParaRPr lang="en-GB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ED849-D2D6-BCDE-1437-C4900243041E}"/>
              </a:ext>
            </a:extLst>
          </p:cNvPr>
          <p:cNvSpPr txBox="1"/>
          <p:nvPr/>
        </p:nvSpPr>
        <p:spPr>
          <a:xfrm>
            <a:off x="1239520" y="3429000"/>
            <a:ext cx="10088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game will be a point and click game with the objective of </a:t>
            </a:r>
            <a:r>
              <a:rPr lang="en-GB" i="1" dirty="0"/>
              <a:t>feeding</a:t>
            </a:r>
            <a:r>
              <a:rPr lang="en-GB" dirty="0"/>
              <a:t> geese.</a:t>
            </a:r>
          </a:p>
          <a:p>
            <a:r>
              <a:rPr lang="en-GB" dirty="0"/>
              <a:t>There will be a nav bar for a title card and resetting the game.</a:t>
            </a:r>
          </a:p>
          <a:p>
            <a:r>
              <a:rPr lang="en-GB" dirty="0"/>
              <a:t>There will be a target (goose) gallery where the targets (geese) appear and will need to be clicked (</a:t>
            </a:r>
            <a:r>
              <a:rPr lang="en-GB" i="1" dirty="0"/>
              <a:t>fed</a:t>
            </a:r>
            <a:r>
              <a:rPr lang="en-GB" dirty="0"/>
              <a:t>) to disappear or will disappear (flee) after a certain amount of time. </a:t>
            </a:r>
          </a:p>
          <a:p>
            <a:r>
              <a:rPr lang="en-GB" dirty="0"/>
              <a:t>Once all geese have been </a:t>
            </a:r>
            <a:r>
              <a:rPr lang="en-GB" i="1" dirty="0"/>
              <a:t>fed</a:t>
            </a:r>
            <a:r>
              <a:rPr lang="en-GB" dirty="0"/>
              <a:t> or fled the game will progress to the next round if more than 50% of the geese have been </a:t>
            </a:r>
            <a:r>
              <a:rPr lang="en-GB" i="1" dirty="0"/>
              <a:t>fed</a:t>
            </a:r>
            <a:r>
              <a:rPr lang="en-GB" dirty="0"/>
              <a:t>.</a:t>
            </a:r>
          </a:p>
          <a:p>
            <a:r>
              <a:rPr lang="en-GB" dirty="0"/>
              <a:t>When less than 50% of the geese have been </a:t>
            </a:r>
            <a:r>
              <a:rPr lang="en-GB" i="1" dirty="0"/>
              <a:t>fed</a:t>
            </a:r>
            <a:r>
              <a:rPr lang="en-GB" dirty="0"/>
              <a:t> Round count, Score total, and Reward is displayed</a:t>
            </a:r>
          </a:p>
        </p:txBody>
      </p:sp>
    </p:spTree>
    <p:extLst>
      <p:ext uri="{BB962C8B-B14F-4D97-AF65-F5344CB8AC3E}">
        <p14:creationId xmlns:p14="http://schemas.microsoft.com/office/powerpoint/2010/main" val="1794797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2C07EE-D476-04E4-E83E-8EA2F48718F9}"/>
              </a:ext>
            </a:extLst>
          </p:cNvPr>
          <p:cNvSpPr txBox="1"/>
          <p:nvPr/>
        </p:nvSpPr>
        <p:spPr>
          <a:xfrm>
            <a:off x="550506" y="699796"/>
            <a:ext cx="5309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 Goal: </a:t>
            </a:r>
            <a:r>
              <a:rPr lang="en-GB" dirty="0" err="1"/>
              <a:t>Psuedo</a:t>
            </a:r>
            <a:r>
              <a:rPr lang="en-GB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EAEBD3-2CBB-14CB-0B02-A43AB237742F}"/>
              </a:ext>
            </a:extLst>
          </p:cNvPr>
          <p:cNvSpPr txBox="1"/>
          <p:nvPr/>
        </p:nvSpPr>
        <p:spPr>
          <a:xfrm>
            <a:off x="522514" y="1315616"/>
            <a:ext cx="873345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Html: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Shooting range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Nav-Bar header: (re)Start button, Title</a:t>
            </a:r>
          </a:p>
          <a:p>
            <a:endParaRPr lang="en-GB" dirty="0"/>
          </a:p>
          <a:p>
            <a:r>
              <a:rPr lang="en-GB" dirty="0"/>
              <a:t>SCSS: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Shooting range Box size and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Targets shape – all look the same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JS: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Populate HTML with target </a:t>
            </a:r>
            <a:r>
              <a:rPr lang="en-GB" dirty="0" err="1"/>
              <a:t>divs</a:t>
            </a:r>
            <a:r>
              <a:rPr lang="en-GB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Each </a:t>
            </a:r>
            <a:r>
              <a:rPr lang="en-GB" dirty="0" err="1"/>
              <a:t>targetDiv</a:t>
            </a:r>
            <a:r>
              <a:rPr lang="en-GB" dirty="0"/>
              <a:t> has a unique ID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Each </a:t>
            </a:r>
            <a:r>
              <a:rPr lang="en-GB" dirty="0" err="1"/>
              <a:t>targetDiv</a:t>
            </a:r>
            <a:r>
              <a:rPr lang="en-GB" dirty="0"/>
              <a:t> has unique position details in target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Each </a:t>
            </a:r>
            <a:r>
              <a:rPr lang="en-GB" dirty="0" err="1"/>
              <a:t>targetDiv</a:t>
            </a:r>
            <a:r>
              <a:rPr lang="en-GB" dirty="0"/>
              <a:t> has </a:t>
            </a:r>
            <a:r>
              <a:rPr lang="en-GB" dirty="0" err="1"/>
              <a:t>addEventListener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populate HTML must only last certain time for each DIV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Look towards reset button for rounds counter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748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6928D5-8BEC-EA24-5AAC-58AD91004A69}"/>
              </a:ext>
            </a:extLst>
          </p:cNvPr>
          <p:cNvSpPr txBox="1"/>
          <p:nvPr/>
        </p:nvSpPr>
        <p:spPr>
          <a:xfrm>
            <a:off x="217713" y="195942"/>
            <a:ext cx="115701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Main JS pseudo code:</a:t>
            </a:r>
          </a:p>
          <a:p>
            <a:r>
              <a:rPr lang="en-GB" dirty="0"/>
              <a:t>Call for nav bar (re)Start button (could have clicking the main box to begin)</a:t>
            </a:r>
          </a:p>
          <a:p>
            <a:r>
              <a:rPr lang="en-GB" dirty="0"/>
              <a:t>Call for main box div</a:t>
            </a:r>
          </a:p>
          <a:p>
            <a:endParaRPr lang="en-GB" dirty="0"/>
          </a:p>
          <a:p>
            <a:r>
              <a:rPr lang="en-GB" dirty="0"/>
              <a:t>Function that on start button click populates </a:t>
            </a:r>
            <a:r>
              <a:rPr lang="en-GB" dirty="0" err="1"/>
              <a:t>galleryDiv</a:t>
            </a:r>
            <a:r>
              <a:rPr lang="en-GB" dirty="0"/>
              <a:t>-html with </a:t>
            </a:r>
            <a:r>
              <a:rPr lang="en-GB" dirty="0" err="1"/>
              <a:t>targetDiv</a:t>
            </a:r>
            <a:r>
              <a:rPr lang="en-GB" dirty="0"/>
              <a:t> elements</a:t>
            </a:r>
          </a:p>
          <a:p>
            <a:r>
              <a:rPr lang="en-GB" dirty="0"/>
              <a:t>Positions will be decided using an array of available positions. Once used loaded out of available positions</a:t>
            </a:r>
          </a:p>
          <a:p>
            <a:r>
              <a:rPr lang="en-GB" dirty="0"/>
              <a:t>Html of </a:t>
            </a:r>
            <a:r>
              <a:rPr lang="en-GB" dirty="0" err="1"/>
              <a:t>targetDiv</a:t>
            </a:r>
            <a:r>
              <a:rPr lang="en-GB" dirty="0"/>
              <a:t> will need a unique id corresponding to its page position as well as a class of </a:t>
            </a:r>
            <a:r>
              <a:rPr lang="en-GB" dirty="0" err="1"/>
              <a:t>targetDiv</a:t>
            </a:r>
            <a:endParaRPr lang="en-GB" dirty="0"/>
          </a:p>
          <a:p>
            <a:r>
              <a:rPr lang="en-GB" dirty="0"/>
              <a:t>Target div will be made of a button and image for the button. Event listener will be put on button with value of </a:t>
            </a:r>
            <a:r>
              <a:rPr lang="en-GB" dirty="0" err="1"/>
              <a:t>targetDiv</a:t>
            </a:r>
            <a:r>
              <a:rPr lang="en-GB" dirty="0"/>
              <a:t> id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Function that handles div elements being clicked and unloads them from the page. </a:t>
            </a:r>
          </a:p>
          <a:p>
            <a:r>
              <a:rPr lang="en-GB" dirty="0"/>
              <a:t>Loads position it was in back to the available position array.</a:t>
            </a:r>
          </a:p>
          <a:p>
            <a:endParaRPr lang="en-GB" dirty="0"/>
          </a:p>
          <a:p>
            <a:r>
              <a:rPr lang="en-GB" dirty="0"/>
              <a:t>Event listener for nav bar</a:t>
            </a:r>
          </a:p>
          <a:p>
            <a:r>
              <a:rPr lang="en-GB" dirty="0"/>
              <a:t>Event listener for each </a:t>
            </a:r>
            <a:r>
              <a:rPr lang="en-GB" dirty="0" err="1"/>
              <a:t>targetDiv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0548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218C33-2647-C6DF-D2CA-CE45AF896ECC}"/>
              </a:ext>
            </a:extLst>
          </p:cNvPr>
          <p:cNvSpPr txBox="1"/>
          <p:nvPr/>
        </p:nvSpPr>
        <p:spPr>
          <a:xfrm>
            <a:off x="3619240" y="449580"/>
            <a:ext cx="32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SCSS: Generic Display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ACA323A-AF62-055D-3625-2BDEADCBFCB4}"/>
              </a:ext>
            </a:extLst>
          </p:cNvPr>
          <p:cNvGrpSpPr/>
          <p:nvPr/>
        </p:nvGrpSpPr>
        <p:grpSpPr>
          <a:xfrm>
            <a:off x="1973943" y="1260679"/>
            <a:ext cx="6979298" cy="3573625"/>
            <a:chOff x="2481943" y="3088432"/>
            <a:chExt cx="6979298" cy="357362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22CE92E-2D76-81E7-E452-E0D15CE0FD5F}"/>
                </a:ext>
              </a:extLst>
            </p:cNvPr>
            <p:cNvSpPr/>
            <p:nvPr/>
          </p:nvSpPr>
          <p:spPr>
            <a:xfrm>
              <a:off x="2481943" y="3088432"/>
              <a:ext cx="6979298" cy="3573625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1399007-A1BF-F49F-7E4B-3E782782266F}"/>
                </a:ext>
              </a:extLst>
            </p:cNvPr>
            <p:cNvSpPr/>
            <p:nvPr/>
          </p:nvSpPr>
          <p:spPr>
            <a:xfrm>
              <a:off x="2556588" y="3205095"/>
              <a:ext cx="6839339" cy="415183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Feed the Ducks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E6ED8BD-5E8C-099F-C8B8-EA5302711412}"/>
                </a:ext>
              </a:extLst>
            </p:cNvPr>
            <p:cNvSpPr/>
            <p:nvPr/>
          </p:nvSpPr>
          <p:spPr>
            <a:xfrm>
              <a:off x="3666931" y="3841526"/>
              <a:ext cx="4585996" cy="2523160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Feeding Gallery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F98E784-4A4F-C1E7-1C9F-E29F606D4BC8}"/>
                </a:ext>
              </a:extLst>
            </p:cNvPr>
            <p:cNvGrpSpPr/>
            <p:nvPr/>
          </p:nvGrpSpPr>
          <p:grpSpPr>
            <a:xfrm>
              <a:off x="3946849" y="4012163"/>
              <a:ext cx="569167" cy="550506"/>
              <a:chOff x="3946849" y="4012163"/>
              <a:chExt cx="569167" cy="550506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2AF60FC-38E9-1FEE-4085-60201D1972BD}"/>
                  </a:ext>
                </a:extLst>
              </p:cNvPr>
              <p:cNvSpPr/>
              <p:nvPr/>
            </p:nvSpPr>
            <p:spPr>
              <a:xfrm>
                <a:off x="3946849" y="4012163"/>
                <a:ext cx="569167" cy="55050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E4AF00E-8D47-4177-2EAD-5EFE0661FB47}"/>
                  </a:ext>
                </a:extLst>
              </p:cNvPr>
              <p:cNvSpPr/>
              <p:nvPr/>
            </p:nvSpPr>
            <p:spPr>
              <a:xfrm>
                <a:off x="4127525" y="4175448"/>
                <a:ext cx="207814" cy="2239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346D4FD-E8C3-944C-6247-4DF9B0885AC3}"/>
                </a:ext>
              </a:extLst>
            </p:cNvPr>
            <p:cNvGrpSpPr/>
            <p:nvPr/>
          </p:nvGrpSpPr>
          <p:grpSpPr>
            <a:xfrm>
              <a:off x="3946849" y="5300390"/>
              <a:ext cx="569167" cy="550506"/>
              <a:chOff x="3946849" y="4012163"/>
              <a:chExt cx="569167" cy="550506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DA6CD4D-5B91-6296-EBB2-5DEA637ED0C4}"/>
                  </a:ext>
                </a:extLst>
              </p:cNvPr>
              <p:cNvSpPr/>
              <p:nvPr/>
            </p:nvSpPr>
            <p:spPr>
              <a:xfrm>
                <a:off x="3946849" y="4012163"/>
                <a:ext cx="569167" cy="55050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5D58074-D487-2C29-2E0B-EFC8B2C820D3}"/>
                  </a:ext>
                </a:extLst>
              </p:cNvPr>
              <p:cNvSpPr/>
              <p:nvPr/>
            </p:nvSpPr>
            <p:spPr>
              <a:xfrm>
                <a:off x="4127525" y="4175448"/>
                <a:ext cx="207814" cy="2239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55A985C-DA4D-28D3-9C8B-0765FE62F18C}"/>
                </a:ext>
              </a:extLst>
            </p:cNvPr>
            <p:cNvGrpSpPr/>
            <p:nvPr/>
          </p:nvGrpSpPr>
          <p:grpSpPr>
            <a:xfrm>
              <a:off x="4924657" y="4012163"/>
              <a:ext cx="569167" cy="550506"/>
              <a:chOff x="3946849" y="4012163"/>
              <a:chExt cx="569167" cy="550506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E17A0E2-FC56-FFEF-04F6-054FB86DDA51}"/>
                  </a:ext>
                </a:extLst>
              </p:cNvPr>
              <p:cNvSpPr/>
              <p:nvPr/>
            </p:nvSpPr>
            <p:spPr>
              <a:xfrm>
                <a:off x="3946849" y="4012163"/>
                <a:ext cx="569167" cy="55050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4A990D1-D331-0CDC-62B1-9CE1C05652B5}"/>
                  </a:ext>
                </a:extLst>
              </p:cNvPr>
              <p:cNvSpPr/>
              <p:nvPr/>
            </p:nvSpPr>
            <p:spPr>
              <a:xfrm>
                <a:off x="4127525" y="4175448"/>
                <a:ext cx="207814" cy="2239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425C7A0-3548-34B4-9DFF-A04BFF24E048}"/>
                </a:ext>
              </a:extLst>
            </p:cNvPr>
            <p:cNvGrpSpPr/>
            <p:nvPr/>
          </p:nvGrpSpPr>
          <p:grpSpPr>
            <a:xfrm>
              <a:off x="4924656" y="5300391"/>
              <a:ext cx="569167" cy="550506"/>
              <a:chOff x="3946849" y="4012163"/>
              <a:chExt cx="569167" cy="550506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13142C5-AE6E-46C1-8258-1F4CDE2AF266}"/>
                  </a:ext>
                </a:extLst>
              </p:cNvPr>
              <p:cNvSpPr/>
              <p:nvPr/>
            </p:nvSpPr>
            <p:spPr>
              <a:xfrm>
                <a:off x="3946849" y="4012163"/>
                <a:ext cx="569167" cy="55050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24028AA-DF78-3323-D657-3E6F23A92E22}"/>
                  </a:ext>
                </a:extLst>
              </p:cNvPr>
              <p:cNvSpPr/>
              <p:nvPr/>
            </p:nvSpPr>
            <p:spPr>
              <a:xfrm>
                <a:off x="4127525" y="4175448"/>
                <a:ext cx="207814" cy="2239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1055A5F-B09E-3028-5845-091D4BD61173}"/>
              </a:ext>
            </a:extLst>
          </p:cNvPr>
          <p:cNvSpPr/>
          <p:nvPr/>
        </p:nvSpPr>
        <p:spPr>
          <a:xfrm>
            <a:off x="2164080" y="1377343"/>
            <a:ext cx="1274769" cy="4151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(Re)Start</a:t>
            </a:r>
          </a:p>
        </p:txBody>
      </p:sp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237C1147-7C25-90C8-1C6E-7742B079A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604" y="1789472"/>
            <a:ext cx="2499360" cy="249936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E2B2218-D189-A454-0D19-624198449079}"/>
              </a:ext>
            </a:extLst>
          </p:cNvPr>
          <p:cNvSpPr txBox="1"/>
          <p:nvPr/>
        </p:nvSpPr>
        <p:spPr>
          <a:xfrm>
            <a:off x="9316720" y="4649638"/>
            <a:ext cx="2499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Goose Icon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24499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B2B609A-7985-87E8-362E-0E12149A3548}"/>
              </a:ext>
            </a:extLst>
          </p:cNvPr>
          <p:cNvGrpSpPr/>
          <p:nvPr/>
        </p:nvGrpSpPr>
        <p:grpSpPr>
          <a:xfrm>
            <a:off x="1511559" y="1363973"/>
            <a:ext cx="7977674" cy="1894114"/>
            <a:chOff x="1511559" y="1380930"/>
            <a:chExt cx="7977674" cy="189411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28317E1-FAB6-7045-D696-9A27F956DADA}"/>
                </a:ext>
              </a:extLst>
            </p:cNvPr>
            <p:cNvSpPr/>
            <p:nvPr/>
          </p:nvSpPr>
          <p:spPr>
            <a:xfrm>
              <a:off x="1511559" y="1380930"/>
              <a:ext cx="7977674" cy="189411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" name="Cloud 1">
              <a:extLst>
                <a:ext uri="{FF2B5EF4-FFF2-40B4-BE49-F238E27FC236}">
                  <a16:creationId xmlns:a16="http://schemas.microsoft.com/office/drawing/2014/main" id="{E5986B7E-F9A7-E0DA-0586-3726655D5462}"/>
                </a:ext>
              </a:extLst>
            </p:cNvPr>
            <p:cNvSpPr/>
            <p:nvPr/>
          </p:nvSpPr>
          <p:spPr>
            <a:xfrm>
              <a:off x="1595535" y="1455575"/>
              <a:ext cx="7828383" cy="1744825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9C9A347-4D60-D617-A7DC-43B9C69503CD}"/>
              </a:ext>
            </a:extLst>
          </p:cNvPr>
          <p:cNvSpPr txBox="1"/>
          <p:nvPr/>
        </p:nvSpPr>
        <p:spPr>
          <a:xfrm>
            <a:off x="1511559" y="374113"/>
            <a:ext cx="7828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headerDiv</a:t>
            </a:r>
            <a:r>
              <a:rPr lang="en-GB" dirty="0"/>
              <a:t> with background image as a cloud and information strategically placed on it to house buttons and appear as a div shaped like a cloud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AFE54C-30F7-98E5-7D00-E8EF2D75CC1F}"/>
              </a:ext>
            </a:extLst>
          </p:cNvPr>
          <p:cNvSpPr txBox="1"/>
          <p:nvPr/>
        </p:nvSpPr>
        <p:spPr>
          <a:xfrm>
            <a:off x="7483151" y="3601616"/>
            <a:ext cx="2771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Blue and border removed in realisation</a:t>
            </a:r>
          </a:p>
        </p:txBody>
      </p:sp>
    </p:spTree>
    <p:extLst>
      <p:ext uri="{BB962C8B-B14F-4D97-AF65-F5344CB8AC3E}">
        <p14:creationId xmlns:p14="http://schemas.microsoft.com/office/powerpoint/2010/main" val="225452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FE92F5-E4B6-C2CE-7BAE-7E19036526CD}"/>
              </a:ext>
            </a:extLst>
          </p:cNvPr>
          <p:cNvSpPr txBox="1"/>
          <p:nvPr/>
        </p:nvSpPr>
        <p:spPr>
          <a:xfrm>
            <a:off x="942392" y="522514"/>
            <a:ext cx="10982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27/01 - Functional frame of game works. 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 finish main JS goal geese need to appear and disappear after a time interval</a:t>
            </a:r>
          </a:p>
        </p:txBody>
      </p:sp>
    </p:spTree>
    <p:extLst>
      <p:ext uri="{BB962C8B-B14F-4D97-AF65-F5344CB8AC3E}">
        <p14:creationId xmlns:p14="http://schemas.microsoft.com/office/powerpoint/2010/main" val="590187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12064E-866D-5879-D6F3-7F93B93FA6C6}"/>
              </a:ext>
            </a:extLst>
          </p:cNvPr>
          <p:cNvSpPr txBox="1"/>
          <p:nvPr/>
        </p:nvSpPr>
        <p:spPr>
          <a:xfrm>
            <a:off x="863600" y="6230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u="sng" dirty="0"/>
              <a:t>Secondary goal:</a:t>
            </a:r>
            <a:r>
              <a:rPr lang="en-GB" dirty="0"/>
              <a:t> Introduce scores and rounds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1C6E1-15E5-B67B-1264-FF5F09E6D8C7}"/>
              </a:ext>
            </a:extLst>
          </p:cNvPr>
          <p:cNvSpPr txBox="1"/>
          <p:nvPr/>
        </p:nvSpPr>
        <p:spPr>
          <a:xfrm>
            <a:off x="985520" y="1280160"/>
            <a:ext cx="812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will be implemented via a score counter on the geese</a:t>
            </a:r>
          </a:p>
          <a:p>
            <a:r>
              <a:rPr lang="en-GB" dirty="0"/>
              <a:t>Can use a while, while score &lt; </a:t>
            </a:r>
            <a:r>
              <a:rPr lang="en-GB" dirty="0" err="1"/>
              <a:t>xso</a:t>
            </a:r>
            <a:r>
              <a:rPr lang="en-GB" dirty="0"/>
              <a:t> when score = x clears screen.</a:t>
            </a:r>
          </a:p>
          <a:p>
            <a:r>
              <a:rPr lang="en-GB" dirty="0"/>
              <a:t>Displays round next. Round score set to zero and total score is kept track. </a:t>
            </a:r>
          </a:p>
          <a:p>
            <a:r>
              <a:rPr lang="en-GB" dirty="0"/>
              <a:t>Round counter changed when no geese are on screen</a:t>
            </a:r>
          </a:p>
        </p:txBody>
      </p:sp>
    </p:spTree>
    <p:extLst>
      <p:ext uri="{BB962C8B-B14F-4D97-AF65-F5344CB8AC3E}">
        <p14:creationId xmlns:p14="http://schemas.microsoft.com/office/powerpoint/2010/main" val="3132058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E5B912-AB0F-3AA4-7700-FF3162924B66}"/>
              </a:ext>
            </a:extLst>
          </p:cNvPr>
          <p:cNvSpPr txBox="1"/>
          <p:nvPr/>
        </p:nvSpPr>
        <p:spPr>
          <a:xfrm>
            <a:off x="548640" y="609600"/>
            <a:ext cx="60667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Easter (goose) eggs: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Game rewards completion with </a:t>
            </a:r>
            <a:r>
              <a:rPr lang="en-GB" b="0" i="0" dirty="0">
                <a:solidFill>
                  <a:srgbClr val="000000"/>
                </a:solidFill>
                <a:effectLst/>
                <a:latin typeface="Linux Libertine"/>
              </a:rPr>
              <a:t>Foie gras – feeding the goose the whole time is true but the reason is hidden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Linux Libertine"/>
              </a:rPr>
              <a:t>Loss at any point rewards only seeds too fatten the feeder 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Linux Libertine"/>
              </a:rPr>
              <a:t>After Foie gras is awarded endless mode is activated.</a:t>
            </a:r>
            <a:r>
              <a:rPr lang="en-GB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B759C1-F6F2-EC01-E0C0-D549147D5D3D}"/>
              </a:ext>
            </a:extLst>
          </p:cNvPr>
          <p:cNvSpPr/>
          <p:nvPr/>
        </p:nvSpPr>
        <p:spPr>
          <a:xfrm>
            <a:off x="371357" y="450443"/>
            <a:ext cx="7112000" cy="20726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600" u="sng" dirty="0">
                <a:solidFill>
                  <a:srgbClr val="FFC000"/>
                </a:solidFill>
              </a:rPr>
              <a:t>Lore</a:t>
            </a:r>
            <a:r>
              <a:rPr lang="en-GB" sz="9600" dirty="0">
                <a:solidFill>
                  <a:srgbClr val="FFC000"/>
                </a:solidFill>
              </a:rPr>
              <a:t> </a:t>
            </a:r>
            <a:r>
              <a:rPr lang="en-GB" sz="9600" u="sng" dirty="0">
                <a:solidFill>
                  <a:srgbClr val="FFC000"/>
                </a:solidFill>
              </a:rPr>
              <a:t>Spoilers</a:t>
            </a:r>
          </a:p>
        </p:txBody>
      </p:sp>
    </p:spTree>
    <p:extLst>
      <p:ext uri="{BB962C8B-B14F-4D97-AF65-F5344CB8AC3E}">
        <p14:creationId xmlns:p14="http://schemas.microsoft.com/office/powerpoint/2010/main" val="1199789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570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Linux Libertine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Tristan Peregrine</dc:creator>
  <cp:lastModifiedBy>Tristan Peregrine</cp:lastModifiedBy>
  <cp:revision>6</cp:revision>
  <dcterms:created xsi:type="dcterms:W3CDTF">2023-01-26T14:58:53Z</dcterms:created>
  <dcterms:modified xsi:type="dcterms:W3CDTF">2023-01-27T16:57:14Z</dcterms:modified>
</cp:coreProperties>
</file>