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DB3E-8A1E-6CF2-95D7-77DC6CE0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DA2D-BA6A-B7D4-CDA4-4A5ED7475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8EC0-214D-B5A6-BFBF-8F6F96B7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25CE-3CEB-2B03-C80F-E98FFB2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9BD8-737A-5570-253C-07319FE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57B-D837-41AD-192E-11265587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A73EA-5F43-11C7-6104-446962E0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25E-996E-1DCF-CF9C-85BF7901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FC50-BE06-01BA-C10C-0016B6E4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5DE-7A59-7FA5-2B9C-47309CD7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B84CF-43EA-4AC2-0D6B-6F56530C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D0B5-F1F9-4428-B61A-9004417D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6878-8D60-D9C2-8E30-753BBE25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8E5D-A3BB-BB28-0E3A-F347C3E5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8B2A-566C-3F69-9A24-DF70A4A4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3B3-7DD6-11C1-3DC9-EA735F67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E2A0-E88D-E580-3DE5-D2CE04C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E741-03C5-B269-7685-1DB8D0F8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C2A6-176D-2BD9-B7A3-EB90AAD7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15F6-4B41-D1C3-4ACF-B4312AB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E3D1-ED87-BEFA-DF63-41EA12F3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3A25-D63D-5AA0-308E-4331BD22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039-B3B6-793C-C36E-DB19ECD1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807-0C27-2D36-1D6A-8175D6BB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A019-7666-2A9C-DC98-06C4AAB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761-A243-E63B-DA27-2B52D63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DACA-3F60-0AE2-3206-CDC67082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2638-4C6D-6121-35C7-C49758A09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7E64-C52C-0ECB-36FE-A44FD5E1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F6C2-98BC-BA51-55BD-732C360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10C7-E245-0032-AC13-BAB50890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4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CD7-F38A-584B-1AB0-E96244C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B038-0281-C0DD-4C86-D94375A7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09E05-DAB2-E74C-1684-C9BAE21C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AA93-9E1F-1D50-2CAA-E66C776B9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C1A0E-B9F8-E357-9BB3-7A4BF99E4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CDBC8-045D-EEB0-33A2-6EC24C6C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FCE17-2D60-0C53-4E8A-9C248E13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EFF1-D34D-BA1D-0BAB-BB6497E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9C8-5A71-3AF7-2DF8-F91EE1D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EFDC5-0531-1D90-60B8-1343FC89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D14E5-F048-DD33-89D1-BB4D631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FD64-DFA5-FA79-E569-07B7D90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29F35-F0A9-F481-A1E8-EA73EED9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9F9AF-4D0B-69C5-6924-8FF14529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BA367-154A-700E-D176-FF48642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585-8A5C-05ED-A94B-92B7FBD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5F1B-9B13-976D-AC5E-E9F4C09F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492B0-E466-5286-D318-FD7B85F9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DF31F-1856-2B60-18CB-A551F96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BF25-D46F-5025-2DC7-C6EEA44A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501-3669-FDCA-C51D-9D17816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A98-C5E0-D015-AE76-7A9E87AE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B3EA4-B9C3-5D9A-7F88-84B78B94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53BA-5445-7BC1-EC46-2A37ABE7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E90A9-368A-1D18-E55B-C672D98D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B700A-C721-5D3D-FD5A-35F51053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23D0-9C3F-0473-2C76-98F9738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19E2A-366A-BE79-8B44-551C4D66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A7E9-1339-D8BB-1F1C-E1FC6DE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C29-5515-BCE9-D956-1288BEA1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1581-3EDB-4D8C-9A53-87B68CB6D996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83DD-5E85-01A9-4864-D68697DF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EAF8-FB45-917B-37CB-08A4E9D5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9B32-3EBD-478C-85D5-99B88E2C4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2E9AF-0B64-FBE4-BFC1-A8E78FDF5FE7}"/>
              </a:ext>
            </a:extLst>
          </p:cNvPr>
          <p:cNvSpPr txBox="1"/>
          <p:nvPr/>
        </p:nvSpPr>
        <p:spPr>
          <a:xfrm>
            <a:off x="1464906" y="671804"/>
            <a:ext cx="769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Pseudo Code for point and click </a:t>
            </a:r>
            <a:r>
              <a:rPr lang="en-GB" i="1" dirty="0"/>
              <a:t>feeding</a:t>
            </a:r>
            <a:r>
              <a:rPr lang="en-GB" dirty="0"/>
              <a:t> game. </a:t>
            </a:r>
            <a:r>
              <a:rPr lang="en-GB"/>
              <a:t>Geese Feed Game. 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0E5F8-83AC-7497-92DE-38B1ADD2F8F0}"/>
              </a:ext>
            </a:extLst>
          </p:cNvPr>
          <p:cNvSpPr txBox="1"/>
          <p:nvPr/>
        </p:nvSpPr>
        <p:spPr>
          <a:xfrm>
            <a:off x="1632856" y="1184988"/>
            <a:ext cx="9695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goal: </a:t>
            </a:r>
            <a:r>
              <a:rPr lang="en-GB" dirty="0"/>
              <a:t>Targets appear then disappear after time interval or clicked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u="sng" dirty="0"/>
              <a:t>Secondary goal:</a:t>
            </a:r>
            <a:r>
              <a:rPr lang="en-GB" dirty="0"/>
              <a:t> Introduce scores and 10 rounds </a:t>
            </a:r>
            <a:r>
              <a:rPr lang="en-GB" dirty="0">
                <a:solidFill>
                  <a:srgbClr val="00B050"/>
                </a:solidFill>
              </a:rPr>
              <a:t>TICK </a:t>
            </a:r>
            <a:r>
              <a:rPr lang="en-GB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u="sng" dirty="0"/>
              <a:t>Tertiary goal:</a:t>
            </a:r>
            <a:r>
              <a:rPr lang="en-GB" dirty="0"/>
              <a:t> Introduce moving targets</a:t>
            </a:r>
          </a:p>
          <a:p>
            <a:endParaRPr lang="en-GB" dirty="0"/>
          </a:p>
          <a:p>
            <a:r>
              <a:rPr lang="en-GB" u="sng" dirty="0"/>
              <a:t>Quaternary goal:</a:t>
            </a:r>
            <a:r>
              <a:rPr lang="en-GB" dirty="0"/>
              <a:t> mode settings – round based or endless mode</a:t>
            </a:r>
          </a:p>
          <a:p>
            <a:endParaRPr lang="en-GB" u="sng" dirty="0"/>
          </a:p>
          <a:p>
            <a:r>
              <a:rPr lang="en-GB" u="sng" dirty="0"/>
              <a:t>28/01 – Q</a:t>
            </a:r>
            <a:r>
              <a:rPr lang="en-GB" i="0" u="sng" dirty="0">
                <a:effectLst/>
              </a:rPr>
              <a:t>uinary goal:</a:t>
            </a:r>
            <a:r>
              <a:rPr lang="en-GB" i="0" dirty="0">
                <a:effectLst/>
              </a:rPr>
              <a:t> star rating on level select – to do after full page </a:t>
            </a:r>
            <a:r>
              <a:rPr lang="en-GB" i="0" dirty="0" err="1">
                <a:effectLst/>
              </a:rPr>
              <a:t>css</a:t>
            </a:r>
            <a:endParaRPr lang="en-GB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D849-D2D6-BCDE-1437-C4900243041E}"/>
              </a:ext>
            </a:extLst>
          </p:cNvPr>
          <p:cNvSpPr txBox="1"/>
          <p:nvPr/>
        </p:nvSpPr>
        <p:spPr>
          <a:xfrm>
            <a:off x="1239520" y="4436706"/>
            <a:ext cx="10088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game will be a point and click game with the objective of </a:t>
            </a:r>
            <a:r>
              <a:rPr lang="en-GB" i="1" dirty="0"/>
              <a:t>feeding</a:t>
            </a:r>
            <a:r>
              <a:rPr lang="en-GB" dirty="0"/>
              <a:t> geese.</a:t>
            </a:r>
          </a:p>
          <a:p>
            <a:r>
              <a:rPr lang="en-GB" dirty="0"/>
              <a:t>There will be a nav bar for a title card and resetting the game.</a:t>
            </a:r>
          </a:p>
          <a:p>
            <a:r>
              <a:rPr lang="en-GB" dirty="0"/>
              <a:t>There will be a target (goose) gallery where the targets (geese) appear and will need to be clicked (</a:t>
            </a:r>
            <a:r>
              <a:rPr lang="en-GB" i="1" dirty="0"/>
              <a:t>fed</a:t>
            </a:r>
            <a:r>
              <a:rPr lang="en-GB" dirty="0"/>
              <a:t>) to disappear or will disappear (flee) after a certain amount of time. </a:t>
            </a:r>
          </a:p>
          <a:p>
            <a:r>
              <a:rPr lang="en-GB" dirty="0"/>
              <a:t>Once all geese have been </a:t>
            </a:r>
            <a:r>
              <a:rPr lang="en-GB" i="1" dirty="0"/>
              <a:t>fed</a:t>
            </a:r>
            <a:r>
              <a:rPr lang="en-GB" dirty="0"/>
              <a:t> or fled the game will progress to the next round if more than 50% of the geese have been </a:t>
            </a:r>
            <a:r>
              <a:rPr lang="en-GB" i="1" dirty="0"/>
              <a:t>fed</a:t>
            </a:r>
            <a:r>
              <a:rPr lang="en-GB" dirty="0"/>
              <a:t>.</a:t>
            </a:r>
          </a:p>
          <a:p>
            <a:r>
              <a:rPr lang="en-GB" dirty="0"/>
              <a:t>When less than 50% of the geese have been </a:t>
            </a:r>
            <a:r>
              <a:rPr lang="en-GB" i="1" dirty="0"/>
              <a:t>fed</a:t>
            </a:r>
            <a:r>
              <a:rPr lang="en-GB" dirty="0"/>
              <a:t> Round count, Score total, and Reward is displayed</a:t>
            </a:r>
          </a:p>
        </p:txBody>
      </p:sp>
    </p:spTree>
    <p:extLst>
      <p:ext uri="{BB962C8B-B14F-4D97-AF65-F5344CB8AC3E}">
        <p14:creationId xmlns:p14="http://schemas.microsoft.com/office/powerpoint/2010/main" val="179479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6EA80-0D7B-5F07-02FB-3BDD9A9730E3}"/>
              </a:ext>
            </a:extLst>
          </p:cNvPr>
          <p:cNvSpPr txBox="1"/>
          <p:nvPr/>
        </p:nvSpPr>
        <p:spPr>
          <a:xfrm>
            <a:off x="753446" y="2473700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&lt;script&gt;</a:t>
            </a:r>
          </a:p>
          <a:p>
            <a:r>
              <a:rPr lang="en-GB" sz="1400" dirty="0"/>
              <a:t>var id = null;</a:t>
            </a:r>
          </a:p>
          <a:p>
            <a:r>
              <a:rPr lang="en-GB" sz="1400" dirty="0"/>
              <a:t>function </a:t>
            </a:r>
            <a:r>
              <a:rPr lang="en-GB" sz="1400" dirty="0" err="1"/>
              <a:t>myMove</a:t>
            </a:r>
            <a:r>
              <a:rPr lang="en-GB" sz="1400" dirty="0"/>
              <a:t>() {</a:t>
            </a:r>
          </a:p>
          <a:p>
            <a:r>
              <a:rPr lang="en-GB" sz="1400" dirty="0"/>
              <a:t>  var </a:t>
            </a:r>
            <a:r>
              <a:rPr lang="en-GB" sz="1400" dirty="0" err="1"/>
              <a:t>elem</a:t>
            </a:r>
            <a:r>
              <a:rPr lang="en-GB" sz="1400" dirty="0"/>
              <a:t> = </a:t>
            </a:r>
            <a:r>
              <a:rPr lang="en-GB" sz="1400" dirty="0" err="1"/>
              <a:t>document.getElementById</a:t>
            </a:r>
            <a:r>
              <a:rPr lang="en-GB" sz="1400" dirty="0"/>
              <a:t>("</a:t>
            </a:r>
            <a:r>
              <a:rPr lang="en-GB" sz="1400" dirty="0" err="1"/>
              <a:t>myAnimation</a:t>
            </a:r>
            <a:r>
              <a:rPr lang="en-GB" sz="1400" dirty="0"/>
              <a:t>");   </a:t>
            </a:r>
          </a:p>
          <a:p>
            <a:r>
              <a:rPr lang="en-GB" sz="1400" dirty="0"/>
              <a:t>  var </a:t>
            </a:r>
            <a:r>
              <a:rPr lang="en-GB" sz="1400" dirty="0" err="1"/>
              <a:t>pos</a:t>
            </a:r>
            <a:r>
              <a:rPr lang="en-GB" sz="1400" dirty="0"/>
              <a:t> = 0;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clearInterval</a:t>
            </a:r>
            <a:r>
              <a:rPr lang="en-GB" sz="1400" dirty="0"/>
              <a:t>(id);</a:t>
            </a:r>
          </a:p>
          <a:p>
            <a:r>
              <a:rPr lang="en-GB" sz="1400" dirty="0"/>
              <a:t>  id = </a:t>
            </a:r>
            <a:r>
              <a:rPr lang="en-GB" sz="1400" dirty="0" err="1"/>
              <a:t>setInterval</a:t>
            </a:r>
            <a:r>
              <a:rPr lang="en-GB" sz="1400" dirty="0"/>
              <a:t>(frame, 10);</a:t>
            </a:r>
          </a:p>
          <a:p>
            <a:r>
              <a:rPr lang="en-GB" sz="1400" dirty="0"/>
              <a:t>  function frame() {</a:t>
            </a:r>
          </a:p>
          <a:p>
            <a:r>
              <a:rPr lang="en-GB" sz="1400" dirty="0"/>
              <a:t>    if (</a:t>
            </a:r>
            <a:r>
              <a:rPr lang="en-GB" sz="1400" dirty="0" err="1"/>
              <a:t>pos</a:t>
            </a:r>
            <a:r>
              <a:rPr lang="en-GB" sz="1400" dirty="0"/>
              <a:t> == 350) {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clearInterval</a:t>
            </a:r>
            <a:r>
              <a:rPr lang="en-GB" sz="1400" dirty="0"/>
              <a:t>(id);</a:t>
            </a:r>
          </a:p>
          <a:p>
            <a:r>
              <a:rPr lang="en-GB" sz="1400" dirty="0"/>
              <a:t>    } else {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pos</a:t>
            </a:r>
            <a:r>
              <a:rPr lang="en-GB" sz="1400" dirty="0"/>
              <a:t>++; 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elem.style.top</a:t>
            </a:r>
            <a:r>
              <a:rPr lang="en-GB" sz="1400" dirty="0"/>
              <a:t> = </a:t>
            </a:r>
            <a:r>
              <a:rPr lang="en-GB" sz="1400" dirty="0" err="1"/>
              <a:t>pos</a:t>
            </a:r>
            <a:r>
              <a:rPr lang="en-GB" sz="1400" dirty="0"/>
              <a:t> + '</a:t>
            </a:r>
            <a:r>
              <a:rPr lang="en-GB" sz="1400" dirty="0" err="1"/>
              <a:t>px</a:t>
            </a:r>
            <a:r>
              <a:rPr lang="en-GB" sz="1400" dirty="0"/>
              <a:t>'; </a:t>
            </a:r>
          </a:p>
          <a:p>
            <a:r>
              <a:rPr lang="en-GB" sz="1400" dirty="0"/>
              <a:t>      </a:t>
            </a:r>
            <a:r>
              <a:rPr lang="en-GB" sz="1400" dirty="0" err="1"/>
              <a:t>elem.style.left</a:t>
            </a:r>
            <a:r>
              <a:rPr lang="en-GB" sz="1400" dirty="0"/>
              <a:t> = </a:t>
            </a:r>
            <a:r>
              <a:rPr lang="en-GB" sz="1400" dirty="0" err="1"/>
              <a:t>pos</a:t>
            </a:r>
            <a:r>
              <a:rPr lang="en-GB" sz="1400" dirty="0"/>
              <a:t> + '</a:t>
            </a:r>
            <a:r>
              <a:rPr lang="en-GB" sz="1400" dirty="0" err="1"/>
              <a:t>px</a:t>
            </a:r>
            <a:r>
              <a:rPr lang="en-GB" sz="1400" dirty="0"/>
              <a:t>'; </a:t>
            </a:r>
          </a:p>
          <a:p>
            <a:r>
              <a:rPr lang="en-GB" sz="1400" dirty="0"/>
              <a:t>    }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</a:p>
          <a:p>
            <a:r>
              <a:rPr lang="en-GB" sz="1400" dirty="0"/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06DF5-E740-CCA0-CA54-62C8844F3D9A}"/>
              </a:ext>
            </a:extLst>
          </p:cNvPr>
          <p:cNvSpPr txBox="1"/>
          <p:nvPr/>
        </p:nvSpPr>
        <p:spPr>
          <a:xfrm>
            <a:off x="531844" y="1166271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Using some relation equations between width of box, speed of animation, and translation angle of a goose I will have a moving goose mode available with 10 levels of moving targets originating from an array of positions on the screen. Initially the bottom, with prospect of movement from the sides.</a:t>
            </a:r>
          </a:p>
          <a:p>
            <a:endParaRPr lang="en-GB" sz="1400" dirty="0"/>
          </a:p>
          <a:p>
            <a:r>
              <a:rPr lang="en-GB" sz="1400" dirty="0"/>
              <a:t>W3 school code using set interval to be utilised and improved for varying vectors.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6120B-AAF6-753B-0DB7-35C8256B970F}"/>
              </a:ext>
            </a:extLst>
          </p:cNvPr>
          <p:cNvSpPr txBox="1"/>
          <p:nvPr/>
        </p:nvSpPr>
        <p:spPr>
          <a:xfrm>
            <a:off x="426874" y="41398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sng" dirty="0"/>
              <a:t>Tertiary goal:</a:t>
            </a:r>
            <a:r>
              <a:rPr lang="en-GB" sz="2800" b="1" dirty="0"/>
              <a:t> Introduce moving targets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3634E5-2524-0DA2-26F0-53B6A4B6881C}"/>
              </a:ext>
            </a:extLst>
          </p:cNvPr>
          <p:cNvCxnSpPr>
            <a:stCxn id="4" idx="2"/>
          </p:cNvCxnSpPr>
          <p:nvPr/>
        </p:nvCxnSpPr>
        <p:spPr>
          <a:xfrm flipH="1">
            <a:off x="3802223" y="2335822"/>
            <a:ext cx="615821" cy="45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6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5B912-AB0F-3AA4-7700-FF3162924B66}"/>
              </a:ext>
            </a:extLst>
          </p:cNvPr>
          <p:cNvSpPr txBox="1"/>
          <p:nvPr/>
        </p:nvSpPr>
        <p:spPr>
          <a:xfrm>
            <a:off x="548640" y="609600"/>
            <a:ext cx="606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Easter (goose) eggs: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Game rewards completion with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Foie gras – feeding the goose the whole time is true but the reason is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inux Libertine"/>
              </a:rPr>
              <a:t>Loss at any point rewards only seeds too fatten the feeder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Linux Libertine"/>
              </a:rPr>
              <a:t>After Foie gras is awarded endless mode is activated.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759C1-F6F2-EC01-E0C0-D549147D5D3D}"/>
              </a:ext>
            </a:extLst>
          </p:cNvPr>
          <p:cNvSpPr/>
          <p:nvPr/>
        </p:nvSpPr>
        <p:spPr>
          <a:xfrm>
            <a:off x="334034" y="450443"/>
            <a:ext cx="7112000" cy="2072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u="sng" dirty="0">
                <a:solidFill>
                  <a:srgbClr val="FFC000"/>
                </a:solidFill>
              </a:rPr>
              <a:t>Lore</a:t>
            </a:r>
            <a:r>
              <a:rPr lang="en-GB" sz="9600" dirty="0">
                <a:solidFill>
                  <a:srgbClr val="FFC000"/>
                </a:solidFill>
              </a:rPr>
              <a:t> </a:t>
            </a:r>
            <a:r>
              <a:rPr lang="en-GB" sz="9600" u="sng" dirty="0">
                <a:solidFill>
                  <a:srgbClr val="FFC000"/>
                </a:solidFill>
              </a:rPr>
              <a:t>Spoilers</a:t>
            </a:r>
          </a:p>
        </p:txBody>
      </p:sp>
    </p:spTree>
    <p:extLst>
      <p:ext uri="{BB962C8B-B14F-4D97-AF65-F5344CB8AC3E}">
        <p14:creationId xmlns:p14="http://schemas.microsoft.com/office/powerpoint/2010/main" val="11997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C07EE-D476-04E4-E83E-8EA2F48718F9}"/>
              </a:ext>
            </a:extLst>
          </p:cNvPr>
          <p:cNvSpPr txBox="1"/>
          <p:nvPr/>
        </p:nvSpPr>
        <p:spPr>
          <a:xfrm>
            <a:off x="550506" y="699796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Goal: </a:t>
            </a:r>
            <a:r>
              <a:rPr lang="en-GB" dirty="0" err="1"/>
              <a:t>Psuedo</a:t>
            </a:r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AEBD3-2CBB-14CB-0B02-A43AB237742F}"/>
              </a:ext>
            </a:extLst>
          </p:cNvPr>
          <p:cNvSpPr txBox="1"/>
          <p:nvPr/>
        </p:nvSpPr>
        <p:spPr>
          <a:xfrm>
            <a:off x="522514" y="1315616"/>
            <a:ext cx="87334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Nav-Bar header: (re)Start button, Title</a:t>
            </a:r>
          </a:p>
          <a:p>
            <a:endParaRPr lang="en-GB" dirty="0"/>
          </a:p>
          <a:p>
            <a:r>
              <a:rPr lang="en-GB" dirty="0"/>
              <a:t>SCSS: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Shooting range Box size and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Targets shape – all look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JS: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Populate HTML with target </a:t>
            </a:r>
            <a:r>
              <a:rPr lang="en-GB" dirty="0" err="1"/>
              <a:t>divs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a unique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unique position details in target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</a:t>
            </a:r>
            <a:r>
              <a:rPr lang="en-GB" dirty="0" err="1"/>
              <a:t>targetDiv</a:t>
            </a:r>
            <a:r>
              <a:rPr lang="en-GB" dirty="0"/>
              <a:t> has </a:t>
            </a:r>
            <a:r>
              <a:rPr lang="en-GB" dirty="0" err="1"/>
              <a:t>addEventListener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populate HTML must only last certain time for each 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towards reset button for rounds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4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928D5-8BEC-EA24-5AAC-58AD91004A69}"/>
              </a:ext>
            </a:extLst>
          </p:cNvPr>
          <p:cNvSpPr txBox="1"/>
          <p:nvPr/>
        </p:nvSpPr>
        <p:spPr>
          <a:xfrm>
            <a:off x="217713" y="195942"/>
            <a:ext cx="11570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Main JS pseudo code:</a:t>
            </a:r>
          </a:p>
          <a:p>
            <a:r>
              <a:rPr lang="en-GB" dirty="0"/>
              <a:t>Call for nav bar (re)Start button (could have clicking the main box to begin)</a:t>
            </a:r>
          </a:p>
          <a:p>
            <a:r>
              <a:rPr lang="en-GB" dirty="0"/>
              <a:t>Call for main box div</a:t>
            </a:r>
          </a:p>
          <a:p>
            <a:endParaRPr lang="en-GB" dirty="0"/>
          </a:p>
          <a:p>
            <a:r>
              <a:rPr lang="en-GB" dirty="0"/>
              <a:t>Function that on start button click populates </a:t>
            </a:r>
            <a:r>
              <a:rPr lang="en-GB" dirty="0" err="1"/>
              <a:t>galleryDiv</a:t>
            </a:r>
            <a:r>
              <a:rPr lang="en-GB" dirty="0"/>
              <a:t>-html with </a:t>
            </a:r>
            <a:r>
              <a:rPr lang="en-GB" dirty="0" err="1"/>
              <a:t>targetDiv</a:t>
            </a:r>
            <a:r>
              <a:rPr lang="en-GB" dirty="0"/>
              <a:t> elements</a:t>
            </a:r>
          </a:p>
          <a:p>
            <a:r>
              <a:rPr lang="en-GB" dirty="0"/>
              <a:t>Positions will be decided using an array of available positions. Once used loaded out of available positions</a:t>
            </a:r>
          </a:p>
          <a:p>
            <a:r>
              <a:rPr lang="en-GB" dirty="0"/>
              <a:t>Html of </a:t>
            </a:r>
            <a:r>
              <a:rPr lang="en-GB" dirty="0" err="1"/>
              <a:t>targetDiv</a:t>
            </a:r>
            <a:r>
              <a:rPr lang="en-GB" dirty="0"/>
              <a:t> will need a unique id corresponding to its page position as well as a class of </a:t>
            </a:r>
            <a:r>
              <a:rPr lang="en-GB" dirty="0" err="1"/>
              <a:t>targetDiv</a:t>
            </a:r>
            <a:endParaRPr lang="en-GB" dirty="0"/>
          </a:p>
          <a:p>
            <a:r>
              <a:rPr lang="en-GB" dirty="0"/>
              <a:t>Target div will be made of a button and image for the button. Event listener will be put on button with value of </a:t>
            </a:r>
            <a:r>
              <a:rPr lang="en-GB" dirty="0" err="1"/>
              <a:t>targetDiv</a:t>
            </a:r>
            <a:r>
              <a:rPr lang="en-GB" dirty="0"/>
              <a:t> id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that handles div elements being clicked and unloads them from the page. </a:t>
            </a:r>
          </a:p>
          <a:p>
            <a:r>
              <a:rPr lang="en-GB" dirty="0"/>
              <a:t>Loads position it was in back to the available position array.</a:t>
            </a:r>
          </a:p>
          <a:p>
            <a:endParaRPr lang="en-GB" dirty="0"/>
          </a:p>
          <a:p>
            <a:r>
              <a:rPr lang="en-GB" dirty="0"/>
              <a:t>Event listener for nav bar</a:t>
            </a:r>
          </a:p>
          <a:p>
            <a:r>
              <a:rPr lang="en-GB" dirty="0"/>
              <a:t>Event listener for each </a:t>
            </a:r>
            <a:r>
              <a:rPr lang="en-GB" dirty="0" err="1"/>
              <a:t>targetDiv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18C33-2647-C6DF-D2CA-CE45AF896ECC}"/>
              </a:ext>
            </a:extLst>
          </p:cNvPr>
          <p:cNvSpPr txBox="1"/>
          <p:nvPr/>
        </p:nvSpPr>
        <p:spPr>
          <a:xfrm>
            <a:off x="3619240" y="449580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SCSS: Generic Display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CA323A-AF62-055D-3625-2BDEADCBFCB4}"/>
              </a:ext>
            </a:extLst>
          </p:cNvPr>
          <p:cNvGrpSpPr/>
          <p:nvPr/>
        </p:nvGrpSpPr>
        <p:grpSpPr>
          <a:xfrm>
            <a:off x="1973943" y="1260679"/>
            <a:ext cx="6979298" cy="3573625"/>
            <a:chOff x="2481943" y="3088432"/>
            <a:chExt cx="6979298" cy="35736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CE92E-2D76-81E7-E452-E0D15CE0FD5F}"/>
                </a:ext>
              </a:extLst>
            </p:cNvPr>
            <p:cNvSpPr/>
            <p:nvPr/>
          </p:nvSpPr>
          <p:spPr>
            <a:xfrm>
              <a:off x="2481943" y="3088432"/>
              <a:ext cx="6979298" cy="357362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99007-A1BF-F49F-7E4B-3E782782266F}"/>
                </a:ext>
              </a:extLst>
            </p:cNvPr>
            <p:cNvSpPr/>
            <p:nvPr/>
          </p:nvSpPr>
          <p:spPr>
            <a:xfrm>
              <a:off x="2556588" y="3205095"/>
              <a:ext cx="6839339" cy="41518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 the Ducks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6ED8BD-5E8C-099F-C8B8-EA5302711412}"/>
                </a:ext>
              </a:extLst>
            </p:cNvPr>
            <p:cNvSpPr/>
            <p:nvPr/>
          </p:nvSpPr>
          <p:spPr>
            <a:xfrm>
              <a:off x="3666931" y="3841526"/>
              <a:ext cx="4585996" cy="252316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Feeding Gallery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98E784-4A4F-C1E7-1C9F-E29F606D4BC8}"/>
                </a:ext>
              </a:extLst>
            </p:cNvPr>
            <p:cNvGrpSpPr/>
            <p:nvPr/>
          </p:nvGrpSpPr>
          <p:grpSpPr>
            <a:xfrm>
              <a:off x="3946849" y="4012163"/>
              <a:ext cx="569167" cy="550506"/>
              <a:chOff x="3946849" y="4012163"/>
              <a:chExt cx="569167" cy="55050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AF60FC-38E9-1FEE-4085-60201D1972BD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4AF00E-8D47-4177-2EAD-5EFE0661FB47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46D4FD-E8C3-944C-6247-4DF9B0885AC3}"/>
                </a:ext>
              </a:extLst>
            </p:cNvPr>
            <p:cNvGrpSpPr/>
            <p:nvPr/>
          </p:nvGrpSpPr>
          <p:grpSpPr>
            <a:xfrm>
              <a:off x="3946849" y="5300390"/>
              <a:ext cx="569167" cy="550506"/>
              <a:chOff x="3946849" y="4012163"/>
              <a:chExt cx="569167" cy="55050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A6CD4D-5B91-6296-EBB2-5DEA637ED0C4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D58074-D487-2C29-2E0B-EFC8B2C820D3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5A985C-DA4D-28D3-9C8B-0765FE62F18C}"/>
                </a:ext>
              </a:extLst>
            </p:cNvPr>
            <p:cNvGrpSpPr/>
            <p:nvPr/>
          </p:nvGrpSpPr>
          <p:grpSpPr>
            <a:xfrm>
              <a:off x="4924657" y="4012163"/>
              <a:ext cx="569167" cy="550506"/>
              <a:chOff x="3946849" y="4012163"/>
              <a:chExt cx="569167" cy="55050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17A0E2-FC56-FFEF-04F6-054FB86DDA51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A990D1-D331-0CDC-62B1-9CE1C05652B5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25C7A0-3548-34B4-9DFF-A04BFF24E048}"/>
                </a:ext>
              </a:extLst>
            </p:cNvPr>
            <p:cNvGrpSpPr/>
            <p:nvPr/>
          </p:nvGrpSpPr>
          <p:grpSpPr>
            <a:xfrm>
              <a:off x="4924656" y="5300391"/>
              <a:ext cx="569167" cy="550506"/>
              <a:chOff x="3946849" y="4012163"/>
              <a:chExt cx="569167" cy="5505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3142C5-AE6E-46C1-8258-1F4CDE2AF266}"/>
                  </a:ext>
                </a:extLst>
              </p:cNvPr>
              <p:cNvSpPr/>
              <p:nvPr/>
            </p:nvSpPr>
            <p:spPr>
              <a:xfrm>
                <a:off x="3946849" y="4012163"/>
                <a:ext cx="569167" cy="55050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4028AA-DF78-3323-D657-3E6F23A92E22}"/>
                  </a:ext>
                </a:extLst>
              </p:cNvPr>
              <p:cNvSpPr/>
              <p:nvPr/>
            </p:nvSpPr>
            <p:spPr>
              <a:xfrm>
                <a:off x="4127525" y="4175448"/>
                <a:ext cx="207814" cy="2239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55A5F-B09E-3028-5845-091D4BD61173}"/>
              </a:ext>
            </a:extLst>
          </p:cNvPr>
          <p:cNvSpPr/>
          <p:nvPr/>
        </p:nvSpPr>
        <p:spPr>
          <a:xfrm>
            <a:off x="2164080" y="1377343"/>
            <a:ext cx="1274769" cy="415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(Re)Start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37C1147-7C25-90C8-1C6E-7742B079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604" y="1789472"/>
            <a:ext cx="2499360" cy="249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2B2218-D189-A454-0D19-624198449079}"/>
              </a:ext>
            </a:extLst>
          </p:cNvPr>
          <p:cNvSpPr txBox="1"/>
          <p:nvPr/>
        </p:nvSpPr>
        <p:spPr>
          <a:xfrm>
            <a:off x="9316720" y="4649638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Goose Icon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44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2B609A-7985-87E8-362E-0E12149A3548}"/>
              </a:ext>
            </a:extLst>
          </p:cNvPr>
          <p:cNvGrpSpPr/>
          <p:nvPr/>
        </p:nvGrpSpPr>
        <p:grpSpPr>
          <a:xfrm>
            <a:off x="1511559" y="1363973"/>
            <a:ext cx="7977674" cy="1894114"/>
            <a:chOff x="1511559" y="1380930"/>
            <a:chExt cx="7977674" cy="18941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8317E1-FAB6-7045-D696-9A27F956DADA}"/>
                </a:ext>
              </a:extLst>
            </p:cNvPr>
            <p:cNvSpPr/>
            <p:nvPr/>
          </p:nvSpPr>
          <p:spPr>
            <a:xfrm>
              <a:off x="1511559" y="1380930"/>
              <a:ext cx="7977674" cy="18941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E5986B7E-F9A7-E0DA-0586-3726655D5462}"/>
                </a:ext>
              </a:extLst>
            </p:cNvPr>
            <p:cNvSpPr/>
            <p:nvPr/>
          </p:nvSpPr>
          <p:spPr>
            <a:xfrm>
              <a:off x="1595535" y="1455575"/>
              <a:ext cx="7828383" cy="1744825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C9A347-4D60-D617-A7DC-43B9C69503CD}"/>
              </a:ext>
            </a:extLst>
          </p:cNvPr>
          <p:cNvSpPr txBox="1"/>
          <p:nvPr/>
        </p:nvSpPr>
        <p:spPr>
          <a:xfrm>
            <a:off x="1511559" y="374113"/>
            <a:ext cx="782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headerDiv</a:t>
            </a:r>
            <a:r>
              <a:rPr lang="en-GB" dirty="0"/>
              <a:t> with background image as a cloud and information strategically placed on it to house buttons and appear as a div shaped like a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FE54C-30F7-98E5-7D00-E8EF2D75CC1F}"/>
              </a:ext>
            </a:extLst>
          </p:cNvPr>
          <p:cNvSpPr txBox="1"/>
          <p:nvPr/>
        </p:nvSpPr>
        <p:spPr>
          <a:xfrm>
            <a:off x="7483151" y="3601616"/>
            <a:ext cx="27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Blue and border removed in realisation</a:t>
            </a:r>
          </a:p>
        </p:txBody>
      </p:sp>
    </p:spTree>
    <p:extLst>
      <p:ext uri="{BB962C8B-B14F-4D97-AF65-F5344CB8AC3E}">
        <p14:creationId xmlns:p14="http://schemas.microsoft.com/office/powerpoint/2010/main" val="2254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E92F5-E4B6-C2CE-7BAE-7E19036526CD}"/>
              </a:ext>
            </a:extLst>
          </p:cNvPr>
          <p:cNvSpPr txBox="1"/>
          <p:nvPr/>
        </p:nvSpPr>
        <p:spPr>
          <a:xfrm>
            <a:off x="942392" y="522514"/>
            <a:ext cx="1098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27/01 - Functional frame of game works.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finish main JS goal geese need to appear and disappear after a time interval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2DE5C-C402-C432-2C38-8C80EB79C9D0}"/>
              </a:ext>
            </a:extLst>
          </p:cNvPr>
          <p:cNvSpPr txBox="1"/>
          <p:nvPr/>
        </p:nvSpPr>
        <p:spPr>
          <a:xfrm>
            <a:off x="3048777" y="1998769"/>
            <a:ext cx="7821385" cy="485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setinterval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(function, time) function will happen every time seconds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is defined once and then repeatedly ran.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clearinterval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intervalID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function that hatches a goose from the array every x seconds then uses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settimeout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clear it from display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timeout(function, time) function will happen after given time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 problem with declaring the function as it can only be called as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en-GB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function()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this issue and code works and rounds can be run with press of a button. Game can be reset with reload()</a:t>
            </a: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2064E-866D-5879-D6F3-7F93B93FA6C6}"/>
              </a:ext>
            </a:extLst>
          </p:cNvPr>
          <p:cNvSpPr txBox="1"/>
          <p:nvPr/>
        </p:nvSpPr>
        <p:spPr>
          <a:xfrm>
            <a:off x="863600" y="623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/>
              <a:t>Secondary goal:</a:t>
            </a:r>
            <a:r>
              <a:rPr lang="en-GB" dirty="0"/>
              <a:t> Introduce scores and 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1C6E1-15E5-B67B-1264-FF5F09E6D8C7}"/>
              </a:ext>
            </a:extLst>
          </p:cNvPr>
          <p:cNvSpPr txBox="1"/>
          <p:nvPr/>
        </p:nvSpPr>
        <p:spPr>
          <a:xfrm>
            <a:off x="985520" y="1280160"/>
            <a:ext cx="81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be implemented via a score counter on the geese</a:t>
            </a:r>
          </a:p>
          <a:p>
            <a:r>
              <a:rPr lang="en-GB" dirty="0"/>
              <a:t>Can use a while, while score &lt; </a:t>
            </a:r>
            <a:r>
              <a:rPr lang="en-GB" dirty="0" err="1"/>
              <a:t>xso</a:t>
            </a:r>
            <a:r>
              <a:rPr lang="en-GB" dirty="0"/>
              <a:t> when score = x clears screen.</a:t>
            </a:r>
          </a:p>
          <a:p>
            <a:r>
              <a:rPr lang="en-GB" dirty="0"/>
              <a:t>Displays round next. Round score set to zero and total score is kept track. </a:t>
            </a:r>
          </a:p>
          <a:p>
            <a:r>
              <a:rPr lang="en-GB" dirty="0"/>
              <a:t>Round counter changed when no geese are on screen</a:t>
            </a:r>
          </a:p>
        </p:txBody>
      </p:sp>
    </p:spTree>
    <p:extLst>
      <p:ext uri="{BB962C8B-B14F-4D97-AF65-F5344CB8AC3E}">
        <p14:creationId xmlns:p14="http://schemas.microsoft.com/office/powerpoint/2010/main" val="31320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3381F-460D-8B29-3466-522BEBD068BC}"/>
              </a:ext>
            </a:extLst>
          </p:cNvPr>
          <p:cNvSpPr txBox="1"/>
          <p:nvPr/>
        </p:nvSpPr>
        <p:spPr>
          <a:xfrm>
            <a:off x="681135" y="513184"/>
            <a:ext cx="113833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28/01 completion of main JS goal! </a:t>
            </a:r>
          </a:p>
          <a:p>
            <a:r>
              <a:rPr lang="en-GB" dirty="0"/>
              <a:t>CSS needs to be tidied up but aesthetics aren’t a priority until tertiary JS goal is complete</a:t>
            </a:r>
          </a:p>
          <a:p>
            <a:endParaRPr lang="en-GB" dirty="0"/>
          </a:p>
          <a:p>
            <a:r>
              <a:rPr lang="en-GB" dirty="0"/>
              <a:t>Introduction of rounds will be introduced using a while condition or an if condition and round load will be made into a function that runs for each condition.</a:t>
            </a:r>
          </a:p>
          <a:p>
            <a:r>
              <a:rPr lang="en-GB" i="1" dirty="0"/>
              <a:t>For round=0, round&lt;10, round ++</a:t>
            </a:r>
          </a:p>
          <a:p>
            <a:r>
              <a:rPr lang="en-GB" i="1" dirty="0"/>
              <a:t>When round = 0 </a:t>
            </a:r>
            <a:r>
              <a:rPr lang="en-GB" i="1" dirty="0" err="1"/>
              <a:t>consts</a:t>
            </a:r>
            <a:r>
              <a:rPr lang="en-GB" i="1" dirty="0"/>
              <a:t> = </a:t>
            </a:r>
            <a:r>
              <a:rPr lang="en-GB" i="1" dirty="0" err="1"/>
              <a:t>consts</a:t>
            </a:r>
            <a:endParaRPr lang="en-GB" i="1" dirty="0"/>
          </a:p>
          <a:p>
            <a:r>
              <a:rPr lang="en-GB" b="1" dirty="0"/>
              <a:t>if (</a:t>
            </a:r>
            <a:r>
              <a:rPr lang="en-GB" b="1" dirty="0" err="1"/>
              <a:t>lostGeese</a:t>
            </a:r>
            <a:r>
              <a:rPr lang="en-GB" b="1" dirty="0"/>
              <a:t> &lt; number of geese in round 0 )</a:t>
            </a:r>
          </a:p>
          <a:p>
            <a:r>
              <a:rPr lang="en-GB" b="1" dirty="0"/>
              <a:t>Run round[0] </a:t>
            </a:r>
          </a:p>
          <a:p>
            <a:endParaRPr lang="en-GB" b="1" dirty="0"/>
          </a:p>
          <a:p>
            <a:r>
              <a:rPr lang="en-GB" b="1" dirty="0"/>
              <a:t>Else if (</a:t>
            </a:r>
            <a:r>
              <a:rPr lang="en-GB" b="1" dirty="0" err="1"/>
              <a:t>lostGeese</a:t>
            </a:r>
            <a:r>
              <a:rPr lang="en-GB" b="1" dirty="0"/>
              <a:t> &lt; number of geese in round 1</a:t>
            </a:r>
          </a:p>
          <a:p>
            <a:r>
              <a:rPr lang="en-GB" b="1" dirty="0"/>
              <a:t>Can use switch case</a:t>
            </a:r>
          </a:p>
          <a:p>
            <a:endParaRPr lang="en-GB" b="1" dirty="0"/>
          </a:p>
          <a:p>
            <a:r>
              <a:rPr lang="en-GB" b="1" dirty="0"/>
              <a:t>Can have rounds or level select??? Level select is easier for me to code </a:t>
            </a:r>
            <a:r>
              <a:rPr lang="en-GB" b="1" dirty="0" err="1"/>
              <a:t>rn</a:t>
            </a:r>
            <a:r>
              <a:rPr lang="en-GB" b="1" dirty="0"/>
              <a:t>. </a:t>
            </a:r>
          </a:p>
          <a:p>
            <a:r>
              <a:rPr lang="en-GB" b="1" dirty="0"/>
              <a:t>Level select: level available to click when condition met in a round</a:t>
            </a:r>
          </a:p>
          <a:p>
            <a:r>
              <a:rPr lang="en-GB" b="1" dirty="0"/>
              <a:t>Have an option of level select or endless mode.</a:t>
            </a:r>
          </a:p>
          <a:p>
            <a:endParaRPr lang="en-GB" b="1" dirty="0"/>
          </a:p>
          <a:p>
            <a:r>
              <a:rPr lang="en-GB" b="1" dirty="0"/>
              <a:t>Rounds don’t occur anymore, simply select next level and then 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0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ADE3D-B4B6-2760-C431-298AFE27211C}"/>
              </a:ext>
            </a:extLst>
          </p:cNvPr>
          <p:cNvSpPr txBox="1"/>
          <p:nvPr/>
        </p:nvSpPr>
        <p:spPr>
          <a:xfrm>
            <a:off x="653143" y="279918"/>
            <a:ext cx="1051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Stage two Objectives:</a:t>
            </a:r>
          </a:p>
          <a:p>
            <a:endParaRPr lang="en-GB" dirty="0"/>
          </a:p>
          <a:p>
            <a:r>
              <a:rPr lang="en-GB" dirty="0"/>
              <a:t>Introduce a level select bar on the lefthand side. Next </a:t>
            </a:r>
            <a:r>
              <a:rPr lang="en-GB" dirty="0" err="1"/>
              <a:t>Div</a:t>
            </a:r>
            <a:r>
              <a:rPr lang="en-GB" dirty="0"/>
              <a:t> will become available after achieving a score of &gt; 50%. </a:t>
            </a:r>
          </a:p>
          <a:p>
            <a:endParaRPr lang="en-GB" dirty="0"/>
          </a:p>
          <a:p>
            <a:r>
              <a:rPr lang="en-GB" sz="2400" b="1" u="sng" dirty="0"/>
              <a:t>Pseudo code for level select:</a:t>
            </a:r>
          </a:p>
          <a:p>
            <a:endParaRPr lang="en-GB" dirty="0"/>
          </a:p>
          <a:p>
            <a:r>
              <a:rPr lang="en-GB" dirty="0"/>
              <a:t>Click level (</a:t>
            </a:r>
            <a:r>
              <a:rPr lang="en-GB" dirty="0" err="1"/>
              <a:t>event.target.value</a:t>
            </a:r>
            <a:r>
              <a:rPr lang="en-GB" dirty="0"/>
              <a:t> = current round number)</a:t>
            </a:r>
          </a:p>
          <a:p>
            <a:r>
              <a:rPr lang="en-GB" dirty="0"/>
              <a:t>If </a:t>
            </a:r>
            <a:r>
              <a:rPr lang="en-GB" dirty="0" err="1"/>
              <a:t>event.target.value</a:t>
            </a:r>
            <a:r>
              <a:rPr lang="en-GB" dirty="0"/>
              <a:t> &lt;= highest level available{</a:t>
            </a:r>
          </a:p>
          <a:p>
            <a:r>
              <a:rPr lang="en-GB" dirty="0"/>
              <a:t>Run handle round + </a:t>
            </a:r>
          </a:p>
          <a:p>
            <a:r>
              <a:rPr lang="en-GB" dirty="0" err="1"/>
              <a:t>setTimeOut</a:t>
            </a:r>
            <a:r>
              <a:rPr lang="en-GB" dirty="0"/>
              <a:t> timed to end of round that checks score &gt;= (</a:t>
            </a:r>
            <a:r>
              <a:rPr lang="en-GB" dirty="0" err="1"/>
              <a:t>totalgeese</a:t>
            </a:r>
            <a:r>
              <a:rPr lang="en-GB" dirty="0"/>
              <a:t> in round)/2</a:t>
            </a:r>
          </a:p>
          <a:p>
            <a:r>
              <a:rPr lang="en-GB" dirty="0"/>
              <a:t>If true and If </a:t>
            </a:r>
            <a:r>
              <a:rPr lang="en-GB" dirty="0" err="1"/>
              <a:t>event.target.value</a:t>
            </a:r>
            <a:r>
              <a:rPr lang="en-GB" dirty="0"/>
              <a:t> = highest level available </a:t>
            </a:r>
          </a:p>
          <a:p>
            <a:r>
              <a:rPr lang="en-GB" dirty="0"/>
              <a:t>	highest level available  = </a:t>
            </a:r>
            <a:r>
              <a:rPr lang="en-GB" dirty="0" err="1"/>
              <a:t>event.target.value</a:t>
            </a:r>
            <a:endParaRPr lang="en-GB" dirty="0"/>
          </a:p>
          <a:p>
            <a:r>
              <a:rPr lang="en-GB" dirty="0"/>
              <a:t>Else do nothing as then the level must be played again</a:t>
            </a:r>
          </a:p>
          <a:p>
            <a:r>
              <a:rPr lang="en-GB" dirty="0"/>
              <a:t>	(can change the else statement another time)</a:t>
            </a:r>
          </a:p>
          <a:p>
            <a:r>
              <a:rPr lang="en-GB" dirty="0"/>
              <a:t>} Else {</a:t>
            </a:r>
          </a:p>
          <a:p>
            <a:r>
              <a:rPr lang="en-GB" dirty="0"/>
              <a:t>Alert player of level progression requirements. 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50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1151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Peregrine</dc:creator>
  <cp:lastModifiedBy>Tristan Peregrine</cp:lastModifiedBy>
  <cp:revision>11</cp:revision>
  <dcterms:created xsi:type="dcterms:W3CDTF">2023-01-26T14:58:53Z</dcterms:created>
  <dcterms:modified xsi:type="dcterms:W3CDTF">2023-01-31T20:14:32Z</dcterms:modified>
</cp:coreProperties>
</file>