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72" r:id="rId11"/>
    <p:sldId id="270" r:id="rId12"/>
    <p:sldId id="269" r:id="rId13"/>
    <p:sldId id="268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7619D-666B-4C1E-B0C4-ACD752965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/>
              <a:t>ultiMaze</a:t>
            </a:r>
            <a:r>
              <a:rPr lang="fr-FR" b="1" dirty="0"/>
              <a:t> (jeu de labyrinthe en 2.5 D)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5EB76F-E428-481D-9562-86B799CBE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Renard Tristan, Stojanovic Nicolas, </a:t>
            </a:r>
            <a:r>
              <a:rPr lang="fr-FR" dirty="0" err="1">
                <a:solidFill>
                  <a:schemeClr val="tx1"/>
                </a:solidFill>
              </a:rPr>
              <a:t>Masten</a:t>
            </a:r>
            <a:r>
              <a:rPr lang="fr-FR" dirty="0">
                <a:solidFill>
                  <a:schemeClr val="tx1"/>
                </a:solidFill>
              </a:rPr>
              <a:t> Belkebir</a:t>
            </a:r>
          </a:p>
        </p:txBody>
      </p:sp>
    </p:spTree>
    <p:extLst>
      <p:ext uri="{BB962C8B-B14F-4D97-AF65-F5344CB8AC3E}">
        <p14:creationId xmlns:p14="http://schemas.microsoft.com/office/powerpoint/2010/main" val="384120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8B447D-66C0-415A-BF30-43D334A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1847654"/>
            <a:ext cx="7785100" cy="3941207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2D9E0FE-4A25-4A29-8871-3B62472389FC}"/>
              </a:ext>
            </a:extLst>
          </p:cNvPr>
          <p:cNvCxnSpPr>
            <a:cxnSpLocks/>
          </p:cNvCxnSpPr>
          <p:nvPr/>
        </p:nvCxnSpPr>
        <p:spPr>
          <a:xfrm>
            <a:off x="1054627" y="2247900"/>
            <a:ext cx="0" cy="317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AD9515-70BB-439B-9F28-1DA20227FDE3}"/>
              </a:ext>
            </a:extLst>
          </p:cNvPr>
          <p:cNvCxnSpPr>
            <a:cxnSpLocks/>
          </p:cNvCxnSpPr>
          <p:nvPr/>
        </p:nvCxnSpPr>
        <p:spPr>
          <a:xfrm>
            <a:off x="1300161" y="2230757"/>
            <a:ext cx="0" cy="317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D1D6C03-519C-4EF7-A4AE-ABF13196F59D}"/>
              </a:ext>
            </a:extLst>
          </p:cNvPr>
          <p:cNvCxnSpPr>
            <a:cxnSpLocks/>
          </p:cNvCxnSpPr>
          <p:nvPr/>
        </p:nvCxnSpPr>
        <p:spPr>
          <a:xfrm>
            <a:off x="1604961" y="2247900"/>
            <a:ext cx="0" cy="317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392B20D-90C3-43AD-8A68-F9F8E580F310}"/>
              </a:ext>
            </a:extLst>
          </p:cNvPr>
          <p:cNvCxnSpPr>
            <a:cxnSpLocks/>
          </p:cNvCxnSpPr>
          <p:nvPr/>
        </p:nvCxnSpPr>
        <p:spPr>
          <a:xfrm>
            <a:off x="1842028" y="2383157"/>
            <a:ext cx="0" cy="2815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A0EB5F-2EB7-4B86-A474-A39F236ED0CA}"/>
              </a:ext>
            </a:extLst>
          </p:cNvPr>
          <p:cNvCxnSpPr>
            <a:cxnSpLocks/>
          </p:cNvCxnSpPr>
          <p:nvPr/>
        </p:nvCxnSpPr>
        <p:spPr>
          <a:xfrm>
            <a:off x="2146828" y="2613861"/>
            <a:ext cx="0" cy="2389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8B00929-D6A6-47FB-93A0-6005CA1C06F6}"/>
              </a:ext>
            </a:extLst>
          </p:cNvPr>
          <p:cNvCxnSpPr>
            <a:cxnSpLocks/>
          </p:cNvCxnSpPr>
          <p:nvPr/>
        </p:nvCxnSpPr>
        <p:spPr>
          <a:xfrm>
            <a:off x="2485494" y="2848823"/>
            <a:ext cx="0" cy="1892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67AC3CA-B824-4F8F-A512-F7DD86524238}"/>
              </a:ext>
            </a:extLst>
          </p:cNvPr>
          <p:cNvCxnSpPr>
            <a:cxnSpLocks/>
          </p:cNvCxnSpPr>
          <p:nvPr/>
        </p:nvCxnSpPr>
        <p:spPr>
          <a:xfrm>
            <a:off x="2654828" y="2975823"/>
            <a:ext cx="0" cy="1655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92ABDC5-8564-41E7-83BF-0845DA813267}"/>
              </a:ext>
            </a:extLst>
          </p:cNvPr>
          <p:cNvCxnSpPr>
            <a:cxnSpLocks/>
          </p:cNvCxnSpPr>
          <p:nvPr/>
        </p:nvCxnSpPr>
        <p:spPr>
          <a:xfrm>
            <a:off x="2832628" y="3153833"/>
            <a:ext cx="0" cy="1384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BEFE923-3A55-46C0-ACBD-F0BB234ED275}"/>
              </a:ext>
            </a:extLst>
          </p:cNvPr>
          <p:cNvCxnSpPr>
            <a:cxnSpLocks/>
          </p:cNvCxnSpPr>
          <p:nvPr/>
        </p:nvCxnSpPr>
        <p:spPr>
          <a:xfrm>
            <a:off x="3069695" y="3357033"/>
            <a:ext cx="0" cy="952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DB265A5-90D3-4223-8A95-22EF6ABB6D93}"/>
              </a:ext>
            </a:extLst>
          </p:cNvPr>
          <p:cNvCxnSpPr>
            <a:cxnSpLocks/>
          </p:cNvCxnSpPr>
          <p:nvPr/>
        </p:nvCxnSpPr>
        <p:spPr>
          <a:xfrm>
            <a:off x="3264428" y="3429000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91C987-FFE7-43FA-95A3-471BBB33BA4F}"/>
              </a:ext>
            </a:extLst>
          </p:cNvPr>
          <p:cNvCxnSpPr>
            <a:cxnSpLocks/>
          </p:cNvCxnSpPr>
          <p:nvPr/>
        </p:nvCxnSpPr>
        <p:spPr>
          <a:xfrm>
            <a:off x="3425295" y="3443816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47260AB-CCA7-4CDB-9BCE-963CFE23420F}"/>
              </a:ext>
            </a:extLst>
          </p:cNvPr>
          <p:cNvCxnSpPr>
            <a:cxnSpLocks/>
          </p:cNvCxnSpPr>
          <p:nvPr/>
        </p:nvCxnSpPr>
        <p:spPr>
          <a:xfrm>
            <a:off x="3577695" y="3443814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82A79BF-32B3-4EAA-A9FF-37BF039991E3}"/>
              </a:ext>
            </a:extLst>
          </p:cNvPr>
          <p:cNvCxnSpPr>
            <a:cxnSpLocks/>
          </p:cNvCxnSpPr>
          <p:nvPr/>
        </p:nvCxnSpPr>
        <p:spPr>
          <a:xfrm>
            <a:off x="3730095" y="3409947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D7916C7-0DD4-4098-B6F3-1D64AC5E9314}"/>
              </a:ext>
            </a:extLst>
          </p:cNvPr>
          <p:cNvCxnSpPr>
            <a:cxnSpLocks/>
          </p:cNvCxnSpPr>
          <p:nvPr/>
        </p:nvCxnSpPr>
        <p:spPr>
          <a:xfrm>
            <a:off x="3958695" y="3418413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B8407D3-A786-47BC-842E-0A352A6C7BE3}"/>
              </a:ext>
            </a:extLst>
          </p:cNvPr>
          <p:cNvCxnSpPr>
            <a:cxnSpLocks/>
          </p:cNvCxnSpPr>
          <p:nvPr/>
        </p:nvCxnSpPr>
        <p:spPr>
          <a:xfrm>
            <a:off x="4187293" y="3426874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F145D1A-F286-4170-81C7-E3136A98E290}"/>
              </a:ext>
            </a:extLst>
          </p:cNvPr>
          <p:cNvCxnSpPr>
            <a:cxnSpLocks/>
          </p:cNvCxnSpPr>
          <p:nvPr/>
        </p:nvCxnSpPr>
        <p:spPr>
          <a:xfrm>
            <a:off x="4559827" y="3426882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80612C9-A47F-423D-BFA7-7F45B28E7AA8}"/>
              </a:ext>
            </a:extLst>
          </p:cNvPr>
          <p:cNvCxnSpPr>
            <a:cxnSpLocks/>
          </p:cNvCxnSpPr>
          <p:nvPr/>
        </p:nvCxnSpPr>
        <p:spPr>
          <a:xfrm>
            <a:off x="4906961" y="3418409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81C8BD7-DB01-4ADE-9510-AC67C88A59C8}"/>
              </a:ext>
            </a:extLst>
          </p:cNvPr>
          <p:cNvCxnSpPr>
            <a:cxnSpLocks/>
          </p:cNvCxnSpPr>
          <p:nvPr/>
        </p:nvCxnSpPr>
        <p:spPr>
          <a:xfrm>
            <a:off x="5338760" y="3435348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DC8771D-EA5C-4F7B-B45D-FD374C057CAC}"/>
              </a:ext>
            </a:extLst>
          </p:cNvPr>
          <p:cNvCxnSpPr>
            <a:cxnSpLocks/>
          </p:cNvCxnSpPr>
          <p:nvPr/>
        </p:nvCxnSpPr>
        <p:spPr>
          <a:xfrm>
            <a:off x="5745159" y="3435348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D03A002-0030-41AA-9D4A-81C7012A24C4}"/>
              </a:ext>
            </a:extLst>
          </p:cNvPr>
          <p:cNvCxnSpPr>
            <a:cxnSpLocks/>
          </p:cNvCxnSpPr>
          <p:nvPr/>
        </p:nvCxnSpPr>
        <p:spPr>
          <a:xfrm>
            <a:off x="6193895" y="3435347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2CBB267-0A49-4AAF-A840-A0661D189A64}"/>
              </a:ext>
            </a:extLst>
          </p:cNvPr>
          <p:cNvCxnSpPr>
            <a:cxnSpLocks/>
          </p:cNvCxnSpPr>
          <p:nvPr/>
        </p:nvCxnSpPr>
        <p:spPr>
          <a:xfrm>
            <a:off x="6701898" y="3435347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9570B36-4CD7-434D-A828-65678D7F6CAC}"/>
              </a:ext>
            </a:extLst>
          </p:cNvPr>
          <p:cNvCxnSpPr>
            <a:cxnSpLocks/>
          </p:cNvCxnSpPr>
          <p:nvPr/>
        </p:nvCxnSpPr>
        <p:spPr>
          <a:xfrm>
            <a:off x="7226830" y="3234267"/>
            <a:ext cx="0" cy="1151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D162E29-FC0C-4090-95F0-3BBD8CBA66E2}"/>
              </a:ext>
            </a:extLst>
          </p:cNvPr>
          <p:cNvCxnSpPr>
            <a:cxnSpLocks/>
          </p:cNvCxnSpPr>
          <p:nvPr/>
        </p:nvCxnSpPr>
        <p:spPr>
          <a:xfrm>
            <a:off x="7480830" y="3234267"/>
            <a:ext cx="0" cy="1227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8DE8ABD-565B-419E-BAEA-43CB8849FBB2}"/>
              </a:ext>
            </a:extLst>
          </p:cNvPr>
          <p:cNvCxnSpPr>
            <a:cxnSpLocks/>
          </p:cNvCxnSpPr>
          <p:nvPr/>
        </p:nvCxnSpPr>
        <p:spPr>
          <a:xfrm>
            <a:off x="7912630" y="3138912"/>
            <a:ext cx="0" cy="1399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9FB6452-01E9-4D58-8F7A-59C3F49EAD3B}"/>
              </a:ext>
            </a:extLst>
          </p:cNvPr>
          <p:cNvCxnSpPr>
            <a:cxnSpLocks/>
          </p:cNvCxnSpPr>
          <p:nvPr/>
        </p:nvCxnSpPr>
        <p:spPr>
          <a:xfrm>
            <a:off x="8395230" y="3045876"/>
            <a:ext cx="0" cy="1585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17A5A6-1633-4A4F-92EF-CDFED4420805}"/>
              </a:ext>
            </a:extLst>
          </p:cNvPr>
          <p:cNvCxnSpPr>
            <a:cxnSpLocks/>
          </p:cNvCxnSpPr>
          <p:nvPr/>
        </p:nvCxnSpPr>
        <p:spPr>
          <a:xfrm>
            <a:off x="8780992" y="2978140"/>
            <a:ext cx="0" cy="176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8B33793-DA91-49C7-8C07-A4A408414857}"/>
              </a:ext>
            </a:extLst>
          </p:cNvPr>
          <p:cNvCxnSpPr>
            <a:cxnSpLocks/>
          </p:cNvCxnSpPr>
          <p:nvPr/>
        </p:nvCxnSpPr>
        <p:spPr>
          <a:xfrm flipH="1">
            <a:off x="7226830" y="2975823"/>
            <a:ext cx="1617132" cy="258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A1CEAA58-1949-4D87-AE4E-E0B9DA720AD3}"/>
              </a:ext>
            </a:extLst>
          </p:cNvPr>
          <p:cNvCxnSpPr>
            <a:cxnSpLocks/>
          </p:cNvCxnSpPr>
          <p:nvPr/>
        </p:nvCxnSpPr>
        <p:spPr>
          <a:xfrm flipH="1" flipV="1">
            <a:off x="7226830" y="4384662"/>
            <a:ext cx="1608665" cy="316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1B55AE3-24D9-46FA-B67B-3D6F2D4641BA}"/>
              </a:ext>
            </a:extLst>
          </p:cNvPr>
          <p:cNvCxnSpPr>
            <a:cxnSpLocks/>
          </p:cNvCxnSpPr>
          <p:nvPr/>
        </p:nvCxnSpPr>
        <p:spPr>
          <a:xfrm flipH="1" flipV="1">
            <a:off x="1609197" y="2257610"/>
            <a:ext cx="1655231" cy="1152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15B3AAE-6377-4954-BDE8-158CB6F88C19}"/>
              </a:ext>
            </a:extLst>
          </p:cNvPr>
          <p:cNvCxnSpPr>
            <a:cxnSpLocks/>
          </p:cNvCxnSpPr>
          <p:nvPr/>
        </p:nvCxnSpPr>
        <p:spPr>
          <a:xfrm flipH="1">
            <a:off x="1653645" y="4169097"/>
            <a:ext cx="1602313" cy="1180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A255F0E-BA8A-4ADD-A06C-3129BDAAE1BA}"/>
              </a:ext>
            </a:extLst>
          </p:cNvPr>
          <p:cNvCxnSpPr>
            <a:cxnSpLocks/>
          </p:cNvCxnSpPr>
          <p:nvPr/>
        </p:nvCxnSpPr>
        <p:spPr>
          <a:xfrm flipH="1">
            <a:off x="3260720" y="3452198"/>
            <a:ext cx="3974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B6B3DF2C-7909-4109-B9C2-235950DF5040}"/>
              </a:ext>
            </a:extLst>
          </p:cNvPr>
          <p:cNvCxnSpPr>
            <a:cxnSpLocks/>
          </p:cNvCxnSpPr>
          <p:nvPr/>
        </p:nvCxnSpPr>
        <p:spPr>
          <a:xfrm flipH="1">
            <a:off x="3265479" y="4149962"/>
            <a:ext cx="3974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9E30522-2DAB-4176-87AD-46E5E0C0BD51}"/>
              </a:ext>
            </a:extLst>
          </p:cNvPr>
          <p:cNvCxnSpPr>
            <a:cxnSpLocks/>
          </p:cNvCxnSpPr>
          <p:nvPr/>
        </p:nvCxnSpPr>
        <p:spPr>
          <a:xfrm flipH="1">
            <a:off x="1054627" y="2257610"/>
            <a:ext cx="5990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AD3D83C-26E6-4C4D-AE50-070D1F6E9071}"/>
              </a:ext>
            </a:extLst>
          </p:cNvPr>
          <p:cNvCxnSpPr>
            <a:cxnSpLocks/>
          </p:cNvCxnSpPr>
          <p:nvPr/>
        </p:nvCxnSpPr>
        <p:spPr>
          <a:xfrm flipH="1">
            <a:off x="1054627" y="5385834"/>
            <a:ext cx="545043" cy="37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4098" name="Picture 2" descr="Comprendre la technique de rendu de DOOM et Wolfenstein">
            <a:extLst>
              <a:ext uri="{FF2B5EF4-FFF2-40B4-BE49-F238E27FC236}">
                <a16:creationId xmlns:a16="http://schemas.microsoft.com/office/drawing/2014/main" id="{04DC6599-3DE6-4F0A-992C-AF957C32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45050"/>
            <a:ext cx="60198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6D48BC-DCD2-4B59-833C-66FCE0B7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4" y="3229733"/>
            <a:ext cx="5029088" cy="9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3074" name="Picture 2" descr="Comprendre la technique de rendu de DOOM et Wolfenstein">
            <a:extLst>
              <a:ext uri="{FF2B5EF4-FFF2-40B4-BE49-F238E27FC236}">
                <a16:creationId xmlns:a16="http://schemas.microsoft.com/office/drawing/2014/main" id="{0A6EF4CB-5B1D-4CB9-9A74-E0C8F76D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92" y="2083323"/>
            <a:ext cx="6898866" cy="42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A08CDA8-8697-4F02-9B35-DC558AD616EA}"/>
              </a:ext>
            </a:extLst>
          </p:cNvPr>
          <p:cNvCxnSpPr/>
          <p:nvPr/>
        </p:nvCxnSpPr>
        <p:spPr>
          <a:xfrm>
            <a:off x="2601798" y="5891753"/>
            <a:ext cx="1941922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4F36DF7-7D38-427D-AC08-16141C899FE1}"/>
              </a:ext>
            </a:extLst>
          </p:cNvPr>
          <p:cNvCxnSpPr>
            <a:cxnSpLocks/>
          </p:cNvCxnSpPr>
          <p:nvPr/>
        </p:nvCxnSpPr>
        <p:spPr>
          <a:xfrm>
            <a:off x="4543720" y="4356755"/>
            <a:ext cx="0" cy="153499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7834F9C-4F89-4D7C-B011-E332A1E16DAA}"/>
              </a:ext>
            </a:extLst>
          </p:cNvPr>
          <p:cNvCxnSpPr>
            <a:cxnSpLocks/>
          </p:cNvCxnSpPr>
          <p:nvPr/>
        </p:nvCxnSpPr>
        <p:spPr>
          <a:xfrm flipH="1" flipV="1">
            <a:off x="2601798" y="4761453"/>
            <a:ext cx="1" cy="11303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C90EC94-A9A1-4AFD-9E39-055FDC4578FB}"/>
              </a:ext>
            </a:extLst>
          </p:cNvPr>
          <p:cNvCxnSpPr>
            <a:cxnSpLocks/>
          </p:cNvCxnSpPr>
          <p:nvPr/>
        </p:nvCxnSpPr>
        <p:spPr>
          <a:xfrm>
            <a:off x="2601798" y="4761453"/>
            <a:ext cx="1391675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70361AF-5E60-48A6-B814-EA7280DB3AAB}"/>
              </a:ext>
            </a:extLst>
          </p:cNvPr>
          <p:cNvCxnSpPr>
            <a:cxnSpLocks/>
          </p:cNvCxnSpPr>
          <p:nvPr/>
        </p:nvCxnSpPr>
        <p:spPr>
          <a:xfrm>
            <a:off x="2601797" y="5490633"/>
            <a:ext cx="49277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54B9941-6EB3-4B25-AF7C-2DB2D19746A2}"/>
              </a:ext>
            </a:extLst>
          </p:cNvPr>
          <p:cNvCxnSpPr>
            <a:cxnSpLocks/>
          </p:cNvCxnSpPr>
          <p:nvPr/>
        </p:nvCxnSpPr>
        <p:spPr>
          <a:xfrm>
            <a:off x="3773253" y="4969933"/>
            <a:ext cx="0" cy="9218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C1A7FD7-ACED-478A-8D8E-BEB95A29C970}"/>
              </a:ext>
            </a:extLst>
          </p:cNvPr>
          <p:cNvCxnSpPr>
            <a:cxnSpLocks/>
          </p:cNvCxnSpPr>
          <p:nvPr/>
        </p:nvCxnSpPr>
        <p:spPr>
          <a:xfrm>
            <a:off x="2969443" y="5583767"/>
            <a:ext cx="0" cy="30798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E210725F-A59F-4A2D-81E7-76DDB302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124" y="4155335"/>
            <a:ext cx="3522509" cy="4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2050" name="Picture 2" descr="Comprendre la technique de rendu de DOOM et Wolfenstein">
            <a:extLst>
              <a:ext uri="{FF2B5EF4-FFF2-40B4-BE49-F238E27FC236}">
                <a16:creationId xmlns:a16="http://schemas.microsoft.com/office/drawing/2014/main" id="{1F6FEBEB-0EF4-43F8-AEFF-E2635AF0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4" y="2110230"/>
            <a:ext cx="9144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7864B2-09CA-41DD-BB6E-1F6A7050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52" y="5839906"/>
            <a:ext cx="3522509" cy="402840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7E968E-E695-4616-920B-2D439B6ADB16}"/>
              </a:ext>
            </a:extLst>
          </p:cNvPr>
          <p:cNvCxnSpPr>
            <a:cxnSpLocks/>
          </p:cNvCxnSpPr>
          <p:nvPr/>
        </p:nvCxnSpPr>
        <p:spPr>
          <a:xfrm>
            <a:off x="5149850" y="60198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0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Les </a:t>
            </a:r>
            <a:r>
              <a:rPr lang="fr-FR" b="1" dirty="0" err="1"/>
              <a:t>collectibles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235CC2-69F8-477C-9D48-60D41790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44" y="2261937"/>
            <a:ext cx="6429745" cy="33592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C485C83-ACB7-4B3D-A6A4-752ADA192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78"/>
          <a:stretch/>
        </p:blipFill>
        <p:spPr>
          <a:xfrm>
            <a:off x="245444" y="2482760"/>
            <a:ext cx="4904072" cy="29252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29354D-D021-4A98-B1F7-EDA8DDDCC5F6}"/>
              </a:ext>
            </a:extLst>
          </p:cNvPr>
          <p:cNvSpPr/>
          <p:nvPr/>
        </p:nvSpPr>
        <p:spPr>
          <a:xfrm>
            <a:off x="245444" y="2482760"/>
            <a:ext cx="659331" cy="366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25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La génération du labyrinthe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47DCCE7-4FA6-4302-B93A-6BAD1F0B9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73" y="2343512"/>
            <a:ext cx="6388428" cy="2806844"/>
          </a:xfrm>
        </p:spPr>
      </p:pic>
    </p:spTree>
    <p:extLst>
      <p:ext uri="{BB962C8B-B14F-4D97-AF65-F5344CB8AC3E}">
        <p14:creationId xmlns:p14="http://schemas.microsoft.com/office/powerpoint/2010/main" val="7956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La génération du labyrinthe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2E90774-DEA3-4653-89A6-95F848D9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73618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86050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9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EC3408C0-8805-4E50-879D-00674451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3463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72541227-3A5E-4EA7-8E1E-5E3D2F218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9460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1E82D2ED-390C-4519-968C-6DC5B503F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2045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1438E865-5989-4E89-B1B2-CCAFD90B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86871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EE5C7903-F24F-4C8D-812F-266972C61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24244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70210D81-F8C5-419F-824E-CC50C3B4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66194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7" name="Tableau 6">
            <a:extLst>
              <a:ext uri="{FF2B5EF4-FFF2-40B4-BE49-F238E27FC236}">
                <a16:creationId xmlns:a16="http://schemas.microsoft.com/office/drawing/2014/main" id="{316B03B1-2ED1-4DD0-BCDC-6E7CB3BD4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87230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8D4664-FF9B-4E21-BB43-C1A657BC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394616"/>
            <a:ext cx="8534401" cy="670612"/>
          </a:xfrm>
        </p:spPr>
        <p:txBody>
          <a:bodyPr/>
          <a:lstStyle/>
          <a:p>
            <a:r>
              <a:rPr lang="fr-FR" b="1" dirty="0"/>
              <a:t>Sommaire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D416B4-360C-4086-B4E7-C05522A4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45996"/>
            <a:ext cx="8534400" cy="44484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Qu’est ce que </a:t>
            </a:r>
            <a:r>
              <a:rPr lang="fr-FR" sz="2800" dirty="0" err="1">
                <a:solidFill>
                  <a:schemeClr val="tx1"/>
                </a:solidFill>
              </a:rPr>
              <a:t>pygame</a:t>
            </a:r>
            <a:r>
              <a:rPr lang="fr-FR" sz="2800" dirty="0">
                <a:solidFill>
                  <a:schemeClr val="tx1"/>
                </a:solidFill>
              </a:rPr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Gameplay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Les </a:t>
            </a:r>
            <a:r>
              <a:rPr lang="fr-FR" sz="2800" dirty="0" err="1">
                <a:solidFill>
                  <a:schemeClr val="tx1"/>
                </a:solidFill>
              </a:rPr>
              <a:t>intefaces</a:t>
            </a:r>
            <a:endParaRPr lang="fr-FR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La génération du </a:t>
            </a:r>
            <a:r>
              <a:rPr lang="fr-FR" sz="2800" dirty="0" err="1">
                <a:solidFill>
                  <a:schemeClr val="tx1"/>
                </a:solidFill>
              </a:rPr>
              <a:t>labyrinth</a:t>
            </a:r>
            <a:endParaRPr lang="fr-FR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Le </a:t>
            </a:r>
            <a:r>
              <a:rPr lang="fr-FR" sz="2800" dirty="0" err="1">
                <a:solidFill>
                  <a:schemeClr val="tx1"/>
                </a:solidFill>
              </a:rPr>
              <a:t>raycasting</a:t>
            </a:r>
            <a:endParaRPr lang="fr-FR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Les </a:t>
            </a:r>
            <a:r>
              <a:rPr lang="fr-FR" sz="2800" dirty="0" err="1">
                <a:solidFill>
                  <a:schemeClr val="tx1"/>
                </a:solidFill>
              </a:rPr>
              <a:t>collectibles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 err="1"/>
              <a:t>QU’est</a:t>
            </a:r>
            <a:r>
              <a:rPr lang="fr-FR" b="1" dirty="0"/>
              <a:t> ce que </a:t>
            </a:r>
            <a:r>
              <a:rPr lang="fr-FR" b="1" dirty="0" err="1"/>
              <a:t>pygame</a:t>
            </a:r>
            <a:endParaRPr lang="fr-FR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6AC85A-D99B-4F0C-A8B6-0277A75C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007911"/>
            <a:ext cx="7562798" cy="425407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373261-BD64-4D43-932A-34C8D77CBE39}"/>
              </a:ext>
            </a:extLst>
          </p:cNvPr>
          <p:cNvSpPr txBox="1"/>
          <p:nvPr/>
        </p:nvSpPr>
        <p:spPr>
          <a:xfrm>
            <a:off x="8700939" y="1847654"/>
            <a:ext cx="3054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avantages 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module pour créer des jeux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89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SES inconvenants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A4193-28ED-47F6-8246-916FF30F7FBF}"/>
              </a:ext>
            </a:extLst>
          </p:cNvPr>
          <p:cNvSpPr txBox="1"/>
          <p:nvPr/>
        </p:nvSpPr>
        <p:spPr>
          <a:xfrm>
            <a:off x="684212" y="2253006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Il est lourd et prend beaucoup de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Il prend beaucoup de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On ce retrouve bloqué dès que l’on cherche à faire des choses qui sortent de la norme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Ce module est conçu pour faire de la 2D </a:t>
            </a:r>
          </a:p>
        </p:txBody>
      </p:sp>
    </p:spTree>
    <p:extLst>
      <p:ext uri="{BB962C8B-B14F-4D97-AF65-F5344CB8AC3E}">
        <p14:creationId xmlns:p14="http://schemas.microsoft.com/office/powerpoint/2010/main" val="292722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9409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LE </a:t>
            </a:r>
            <a:r>
              <a:rPr lang="fr-FR" b="1" dirty="0" err="1"/>
              <a:t>GamePlay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0D00EE-77B9-4206-87D7-32BD3B07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4" y="1003167"/>
            <a:ext cx="5120323" cy="25601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76C902-8279-4949-90CD-71C36EE2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85" y="1003167"/>
            <a:ext cx="5120323" cy="25601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A358A0B-43F2-437E-9DF5-F27D44F4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57" y="4000890"/>
            <a:ext cx="5120323" cy="25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Les touches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DAD20233-2C6D-4033-BD76-72300CD5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60414"/>
              </p:ext>
            </p:extLst>
          </p:nvPr>
        </p:nvGraphicFramePr>
        <p:xfrm>
          <a:off x="887412" y="2256235"/>
          <a:ext cx="621097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486">
                  <a:extLst>
                    <a:ext uri="{9D8B030D-6E8A-4147-A177-3AD203B41FA5}">
                      <a16:colId xmlns:a16="http://schemas.microsoft.com/office/drawing/2014/main" val="1240907136"/>
                    </a:ext>
                  </a:extLst>
                </a:gridCol>
                <a:gridCol w="3105486">
                  <a:extLst>
                    <a:ext uri="{9D8B030D-6E8A-4147-A177-3AD203B41FA5}">
                      <a16:colId xmlns:a16="http://schemas.microsoft.com/office/drawing/2014/main" val="323483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Les touches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Leurs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1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ARROW_UP or </a:t>
                      </a:r>
                      <a:r>
                        <a:rPr lang="fr-FR" dirty="0" err="1"/>
                        <a:t>K_z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8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ARROW_down</a:t>
                      </a:r>
                      <a:r>
                        <a:rPr lang="fr-FR" dirty="0"/>
                        <a:t> or </a:t>
                      </a:r>
                      <a:r>
                        <a:rPr lang="fr-FR" dirty="0" err="1"/>
                        <a:t>K_s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ARROW_LEFT or </a:t>
                      </a:r>
                      <a:r>
                        <a:rPr lang="fr-FR" dirty="0" err="1"/>
                        <a:t>K_d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Tourner a gauche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3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ARROW_RIGHT or </a:t>
                      </a:r>
                      <a:r>
                        <a:rPr lang="fr-FR" dirty="0" err="1"/>
                        <a:t>K_q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Tourner a droite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1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K_t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Info avancé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L_CTRL + </a:t>
                      </a:r>
                      <a:r>
                        <a:rPr lang="fr-FR" dirty="0" err="1"/>
                        <a:t>K_t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Info minimales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K_ESCAPE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Menu 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2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9409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Les interfaces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2885F-6A4F-4BD6-805B-7A6CD2B5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5" y="1003167"/>
            <a:ext cx="4717346" cy="2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CCC483-D5EE-4638-87A3-6AE5BF27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85" y="1003167"/>
            <a:ext cx="4717346" cy="2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D3C578-A800-40B5-8A3B-96BEF38A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09" y="3982036"/>
            <a:ext cx="4717346" cy="2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5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Les boutons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5FA2FA2-1896-4B75-9426-53655E865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168838"/>
            <a:ext cx="6966574" cy="1431865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D0EC2E3-7199-4F18-8A40-5C1469AC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921887"/>
            <a:ext cx="6967269" cy="213012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F9B69E-39D3-4953-8CD7-96B5B0CC3FB9}"/>
              </a:ext>
            </a:extLst>
          </p:cNvPr>
          <p:cNvSpPr txBox="1"/>
          <p:nvPr/>
        </p:nvSpPr>
        <p:spPr>
          <a:xfrm>
            <a:off x="8097626" y="2592383"/>
            <a:ext cx="246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L’affichage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3D485E-A424-43A7-85F3-54A1286BBB25}"/>
              </a:ext>
            </a:extLst>
          </p:cNvPr>
          <p:cNvSpPr txBox="1"/>
          <p:nvPr/>
        </p:nvSpPr>
        <p:spPr>
          <a:xfrm>
            <a:off x="7988414" y="4448338"/>
            <a:ext cx="246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Détection du clique</a:t>
            </a:r>
          </a:p>
        </p:txBody>
      </p:sp>
    </p:spTree>
    <p:extLst>
      <p:ext uri="{BB962C8B-B14F-4D97-AF65-F5344CB8AC3E}">
        <p14:creationId xmlns:p14="http://schemas.microsoft.com/office/powerpoint/2010/main" val="360930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A9F474E-11CD-41DE-A9FF-1E4F11F2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8" y="1847654"/>
            <a:ext cx="7748833" cy="41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122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187</Words>
  <Application>Microsoft Office PowerPoint</Application>
  <PresentationFormat>Grand écran</PresentationFormat>
  <Paragraphs>53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Secteur</vt:lpstr>
      <vt:lpstr>ultiMaze (jeu de labyrinthe en 2.5 D)</vt:lpstr>
      <vt:lpstr>Sommaire :</vt:lpstr>
      <vt:lpstr>QU’est ce que pygame</vt:lpstr>
      <vt:lpstr>SES inconvenants</vt:lpstr>
      <vt:lpstr>LE GamePlay</vt:lpstr>
      <vt:lpstr>Les touches</vt:lpstr>
      <vt:lpstr>Les interfaces</vt:lpstr>
      <vt:lpstr>Les boutons</vt:lpstr>
      <vt:lpstr>LE ray casting</vt:lpstr>
      <vt:lpstr>LE ray casting</vt:lpstr>
      <vt:lpstr>LE ray casting</vt:lpstr>
      <vt:lpstr>LE ray casting</vt:lpstr>
      <vt:lpstr>LE ray casting</vt:lpstr>
      <vt:lpstr>Les collectibles</vt:lpstr>
      <vt:lpstr>La génération du labyrinthe</vt:lpstr>
      <vt:lpstr>La génération du labyrinthe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ultiMaze (jeu de labyrinthe en 2.5 D)</dc:title>
  <dc:creator>Tristan Renard</dc:creator>
  <cp:lastModifiedBy>Tristan Renard</cp:lastModifiedBy>
  <cp:revision>4</cp:revision>
  <dcterms:created xsi:type="dcterms:W3CDTF">2021-11-21T13:14:04Z</dcterms:created>
  <dcterms:modified xsi:type="dcterms:W3CDTF">2021-11-23T09:36:11Z</dcterms:modified>
</cp:coreProperties>
</file>