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cid.app/lucidchart/030fd7a0-3274-44eb-90e9-45e7442bcd32/edit?invitationId=inv_cae65e69-d1a1-424b-94b4-15a752560ce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https://lucid.app/lucidchart/030fd7a0-3274-44eb-90e9-45e7442bcd32/edit?invitationId=inv_cae65e69-d1a1-424b-94b4-15a752560ceb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1637" l="12497" r="12354" t="23637"/>
          <a:stretch/>
        </p:blipFill>
        <p:spPr>
          <a:xfrm>
            <a:off x="0" y="0"/>
            <a:ext cx="9144003" cy="492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