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724" r:id="rId6"/>
    <p:sldMasterId id="2147483788" r:id="rId7"/>
  </p:sldMasterIdLst>
  <p:notesMasterIdLst>
    <p:notesMasterId r:id="rId18"/>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84F18-A72A-4142-B809-1C8B7A776789}" v="3" dt="2021-05-07T21:40:46.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427" y="62"/>
      </p:cViewPr>
      <p:guideLst>
        <p:guide orient="horz" pos="2341"/>
        <p:guide pos="27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inni" userId="f929b508-69fa-4e19-8053-f1962c73b80a" providerId="ADAL" clId="{22484F18-A72A-4142-B809-1C8B7A776789}"/>
    <pc:docChg chg="undo custSel addSld delSld modSld">
      <pc:chgData name="Rohit Minni" userId="f929b508-69fa-4e19-8053-f1962c73b80a" providerId="ADAL" clId="{22484F18-A72A-4142-B809-1C8B7A776789}" dt="2021-05-07T21:45:43.620" v="22" actId="20577"/>
      <pc:docMkLst>
        <pc:docMk/>
      </pc:docMkLst>
      <pc:sldChg chg="add del">
        <pc:chgData name="Rohit Minni" userId="f929b508-69fa-4e19-8053-f1962c73b80a" providerId="ADAL" clId="{22484F18-A72A-4142-B809-1C8B7A776789}" dt="2021-05-07T21:40:46.243" v="5"/>
        <pc:sldMkLst>
          <pc:docMk/>
          <pc:sldMk cId="2288732731" sldId="272"/>
        </pc:sldMkLst>
      </pc:sldChg>
      <pc:sldChg chg="addSp modSp mod">
        <pc:chgData name="Rohit Minni" userId="f929b508-69fa-4e19-8053-f1962c73b80a" providerId="ADAL" clId="{22484F18-A72A-4142-B809-1C8B7A776789}" dt="2021-05-07T21:45:43.620" v="22" actId="20577"/>
        <pc:sldMkLst>
          <pc:docMk/>
          <pc:sldMk cId="4120510816" sldId="273"/>
        </pc:sldMkLst>
        <pc:spChg chg="add mod">
          <ac:chgData name="Rohit Minni" userId="f929b508-69fa-4e19-8053-f1962c73b80a" providerId="ADAL" clId="{22484F18-A72A-4142-B809-1C8B7A776789}" dt="2021-05-07T21:45:36.242" v="16" actId="20577"/>
          <ac:spMkLst>
            <pc:docMk/>
            <pc:sldMk cId="4120510816" sldId="273"/>
            <ac:spMk id="2" creationId="{FEC146E1-C907-44E2-AA06-8C094C289DA0}"/>
          </ac:spMkLst>
        </pc:spChg>
        <pc:spChg chg="add mod">
          <ac:chgData name="Rohit Minni" userId="f929b508-69fa-4e19-8053-f1962c73b80a" providerId="ADAL" clId="{22484F18-A72A-4142-B809-1C8B7A776789}" dt="2021-05-07T21:45:38.948" v="18" actId="20577"/>
          <ac:spMkLst>
            <pc:docMk/>
            <pc:sldMk cId="4120510816" sldId="273"/>
            <ac:spMk id="3" creationId="{7F0248F8-BBEA-444C-8633-FCB241BC3DEE}"/>
          </ac:spMkLst>
        </pc:spChg>
        <pc:spChg chg="mod">
          <ac:chgData name="Rohit Minni" userId="f929b508-69fa-4e19-8053-f1962c73b80a" providerId="ADAL" clId="{22484F18-A72A-4142-B809-1C8B7A776789}" dt="2021-05-07T21:44:45.538" v="8" actId="20577"/>
          <ac:spMkLst>
            <pc:docMk/>
            <pc:sldMk cId="4120510816" sldId="273"/>
            <ac:spMk id="10" creationId="{16C628AB-B86D-42DC-BED2-78A954B9C5FA}"/>
          </ac:spMkLst>
        </pc:spChg>
        <pc:spChg chg="add mod">
          <ac:chgData name="Rohit Minni" userId="f929b508-69fa-4e19-8053-f1962c73b80a" providerId="ADAL" clId="{22484F18-A72A-4142-B809-1C8B7A776789}" dt="2021-05-07T21:45:41.320" v="20" actId="20577"/>
          <ac:spMkLst>
            <pc:docMk/>
            <pc:sldMk cId="4120510816" sldId="273"/>
            <ac:spMk id="16" creationId="{6F4D2274-3E6A-4812-B107-53678843B119}"/>
          </ac:spMkLst>
        </pc:spChg>
        <pc:spChg chg="add mod">
          <ac:chgData name="Rohit Minni" userId="f929b508-69fa-4e19-8053-f1962c73b80a" providerId="ADAL" clId="{22484F18-A72A-4142-B809-1C8B7A776789}" dt="2021-05-07T21:45:43.620" v="22" actId="20577"/>
          <ac:spMkLst>
            <pc:docMk/>
            <pc:sldMk cId="4120510816" sldId="273"/>
            <ac:spMk id="18" creationId="{D807A611-B4EB-4D81-95CE-7B9FECFD6317}"/>
          </ac:spMkLst>
        </pc:spChg>
      </pc:sldChg>
      <pc:sldChg chg="modSp add del mod">
        <pc:chgData name="Rohit Minni" userId="f929b508-69fa-4e19-8053-f1962c73b80a" providerId="ADAL" clId="{22484F18-A72A-4142-B809-1C8B7A776789}" dt="2021-05-07T21:40:46.243" v="5"/>
        <pc:sldMkLst>
          <pc:docMk/>
          <pc:sldMk cId="3614617496" sldId="2067"/>
        </pc:sldMkLst>
        <pc:spChg chg="mod">
          <ac:chgData name="Rohit Minni" userId="f929b508-69fa-4e19-8053-f1962c73b80a" providerId="ADAL" clId="{22484F18-A72A-4142-B809-1C8B7A776789}" dt="2021-05-07T21:40:46.175" v="4" actId="22"/>
          <ac:spMkLst>
            <pc:docMk/>
            <pc:sldMk cId="3614617496" sldId="2067"/>
            <ac:spMk id="2" creationId="{7320D4A0-0E46-4A1A-986F-661AAEFAA5F8}"/>
          </ac:spMkLst>
        </pc:spChg>
        <pc:spChg chg="mod">
          <ac:chgData name="Rohit Minni" userId="f929b508-69fa-4e19-8053-f1962c73b80a" providerId="ADAL" clId="{22484F18-A72A-4142-B809-1C8B7A776789}" dt="2021-05-07T21:40:46.175" v="4" actId="22"/>
          <ac:spMkLst>
            <pc:docMk/>
            <pc:sldMk cId="3614617496" sldId="2067"/>
            <ac:spMk id="3" creationId="{00283BB6-1F03-4789-B383-4332DA3D67FE}"/>
          </ac:spMkLst>
        </pc:spChg>
      </pc:sldChg>
      <pc:sldChg chg="add del">
        <pc:chgData name="Rohit Minni" userId="f929b508-69fa-4e19-8053-f1962c73b80a" providerId="ADAL" clId="{22484F18-A72A-4142-B809-1C8B7A776789}" dt="2021-05-07T21:40:46.243" v="5"/>
        <pc:sldMkLst>
          <pc:docMk/>
          <pc:sldMk cId="386969994" sldId="2071"/>
        </pc:sldMkLst>
      </pc:sldChg>
      <pc:sldChg chg="modSp add del mod">
        <pc:chgData name="Rohit Minni" userId="f929b508-69fa-4e19-8053-f1962c73b80a" providerId="ADAL" clId="{22484F18-A72A-4142-B809-1C8B7A776789}" dt="2021-05-07T21:40:46.243" v="5"/>
        <pc:sldMkLst>
          <pc:docMk/>
          <pc:sldMk cId="467145836" sldId="2075"/>
        </pc:sldMkLst>
        <pc:spChg chg="mod">
          <ac:chgData name="Rohit Minni" userId="f929b508-69fa-4e19-8053-f1962c73b80a" providerId="ADAL" clId="{22484F18-A72A-4142-B809-1C8B7A776789}" dt="2021-05-07T21:40:46.175" v="4" actId="22"/>
          <ac:spMkLst>
            <pc:docMk/>
            <pc:sldMk cId="467145836" sldId="2075"/>
            <ac:spMk id="11" creationId="{F4F43F36-A46F-4CD5-AEAA-D18ABA046ACF}"/>
          </ac:spMkLst>
        </pc:spChg>
      </pc:sldChg>
      <pc:sldChg chg="add del">
        <pc:chgData name="Rohit Minni" userId="f929b508-69fa-4e19-8053-f1962c73b80a" providerId="ADAL" clId="{22484F18-A72A-4142-B809-1C8B7A776789}" dt="2021-05-07T21:40:46.243" v="5"/>
        <pc:sldMkLst>
          <pc:docMk/>
          <pc:sldMk cId="2069035062" sldId="2076138068"/>
        </pc:sldMkLst>
      </pc:sldChg>
      <pc:sldChg chg="add del">
        <pc:chgData name="Rohit Minni" userId="f929b508-69fa-4e19-8053-f1962c73b80a" providerId="ADAL" clId="{22484F18-A72A-4142-B809-1C8B7A776789}" dt="2021-05-07T21:40:46.243" v="5"/>
        <pc:sldMkLst>
          <pc:docMk/>
          <pc:sldMk cId="639147394" sldId="2076138069"/>
        </pc:sldMkLst>
      </pc:sldChg>
      <pc:sldChg chg="add del">
        <pc:chgData name="Rohit Minni" userId="f929b508-69fa-4e19-8053-f1962c73b80a" providerId="ADAL" clId="{22484F18-A72A-4142-B809-1C8B7A776789}" dt="2021-05-07T21:40:46.243" v="5"/>
        <pc:sldMkLst>
          <pc:docMk/>
          <pc:sldMk cId="2666473817" sldId="2076138070"/>
        </pc:sldMkLst>
      </pc:sldChg>
      <pc:sldMasterChg chg="addSldLayout delSldLayout modSldLayout">
        <pc:chgData name="Rohit Minni" userId="f929b508-69fa-4e19-8053-f1962c73b80a" providerId="ADAL" clId="{22484F18-A72A-4142-B809-1C8B7A776789}" dt="2021-05-07T21:40:46.175" v="4" actId="22"/>
        <pc:sldMasterMkLst>
          <pc:docMk/>
          <pc:sldMasterMk cId="2101804134" sldId="2147483648"/>
        </pc:sldMasterMkLst>
        <pc:sldLayoutChg chg="add del mod">
          <pc:chgData name="Rohit Minni" userId="f929b508-69fa-4e19-8053-f1962c73b80a" providerId="ADAL" clId="{22484F18-A72A-4142-B809-1C8B7A776789}" dt="2021-05-07T21:40:46.175" v="4" actId="22"/>
          <pc:sldLayoutMkLst>
            <pc:docMk/>
            <pc:sldMasterMk cId="2101804134" sldId="2147483648"/>
            <pc:sldLayoutMk cId="770510330" sldId="2147483660"/>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1683191677" sldId="2147483661"/>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2916778067" sldId="2147483662"/>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3421037063"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 8:11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1/24/2022 8:11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8:11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8:11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8:11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9793228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326446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305928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4790840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405345522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4641456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9745226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4736514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378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00662"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222995"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145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067660"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378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5416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37832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0066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22984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139413"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044584"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37" y="2301518"/>
            <a:ext cx="647418" cy="64751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498" y="2301518"/>
            <a:ext cx="647418" cy="64751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028" y="2301518"/>
            <a:ext cx="647418" cy="64751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756" y="2301518"/>
            <a:ext cx="647418" cy="64751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988" y="2301518"/>
            <a:ext cx="647418" cy="64751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611" y="2301518"/>
            <a:ext cx="647418" cy="647510"/>
          </a:xfrm>
          <a:prstGeom prst="rect">
            <a:avLst/>
          </a:prstGeom>
        </p:spPr>
      </p:pic>
    </p:spTree>
    <p:extLst>
      <p:ext uri="{BB962C8B-B14F-4D97-AF65-F5344CB8AC3E}">
        <p14:creationId xmlns:p14="http://schemas.microsoft.com/office/powerpoint/2010/main" val="5289985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280135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6173714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8986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7652021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05570785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3963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86096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3.png"/><Relationship Id="rId2" Type="http://schemas.openxmlformats.org/officeDocument/2006/relationships/slideLayout" Target="../slideLayouts/slideLayout45.xml"/><Relationship Id="rId16"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98101076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802" r:id="rId4"/>
    <p:sldLayoutId id="2147483803" r:id="rId5"/>
    <p:sldLayoutId id="2147483804" r:id="rId6"/>
    <p:sldLayoutId id="2147483805" r:id="rId7"/>
    <p:sldLayoutId id="2147483807" r:id="rId8"/>
    <p:sldLayoutId id="2147483808" r:id="rId9"/>
    <p:sldLayoutId id="2147483809" r:id="rId10"/>
    <p:sldLayoutId id="2147483810" r:id="rId11"/>
    <p:sldLayoutId id="2147483817" r:id="rId12"/>
    <p:sldLayoutId id="2147483818" r:id="rId13"/>
    <p:sldLayoutId id="2147483819" r:id="rId14"/>
    <p:sldLayoutId id="2147483820" r:id="rId15"/>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slideLayout" Target="../slideLayouts/slideLayout31.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notesSlide" Target="../notesSlides/notesSlide4.xml"/><Relationship Id="rId9" Type="http://schemas.openxmlformats.org/officeDocument/2006/relationships/image" Target="../media/image20.png"/><Relationship Id="rId1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D0E08-4C53-4F07-9CD4-C2F577EBC97B}"/>
              </a:ext>
            </a:extLst>
          </p:cNvPr>
          <p:cNvSpPr/>
          <p:nvPr/>
        </p:nvSpPr>
        <p:spPr>
          <a:xfrm>
            <a:off x="313802" y="2150533"/>
            <a:ext cx="3213168" cy="390989"/>
          </a:xfrm>
          <a:prstGeom prst="rect">
            <a:avLst/>
          </a:prstGeom>
          <a:solidFill>
            <a:schemeClr val="bg1"/>
          </a:solidFill>
        </p:spPr>
        <p:txBody>
          <a:bodyPr wrap="square" rtlCol="0">
            <a:no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dirty="0">
                <a:latin typeface="Segoe UI Semibold" panose="020B0702040204020203" pitchFamily="34" charset="0"/>
                <a:cs typeface="Segoe UI Semibold" panose="020B0702040204020203" pitchFamily="34" charset="0"/>
              </a:rPr>
              <a:t>[</a:t>
            </a:r>
            <a:r>
              <a:rPr lang="en-US" sz="2400" dirty="0" err="1">
                <a:latin typeface="Segoe UI Semibold" panose="020B0702040204020203" pitchFamily="34" charset="0"/>
                <a:cs typeface="Segoe UI Semibold" panose="020B0702040204020203" pitchFamily="34" charset="0"/>
              </a:rPr>
              <a:t>Domain_Title</a:t>
            </a:r>
            <a:r>
              <a:rPr lang="en-US" sz="2400" dirty="0">
                <a:latin typeface="Segoe UI Semibold" panose="020B0702040204020203" pitchFamily="34" charset="0"/>
                <a:cs typeface="Segoe UI Semibold" panose="020B0702040204020203" pitchFamily="34" charset="0"/>
              </a:rPr>
              <a:t>]</a:t>
            </a:r>
            <a:br>
              <a:rPr lang="en-US" dirty="0">
                <a:latin typeface="Segoe UI Semibold" panose="020B0702040204020203" pitchFamily="34" charset="0"/>
                <a:cs typeface="Segoe UI Semibold" panose="020B0702040204020203" pitchFamily="34" charset="0"/>
              </a:rPr>
            </a:br>
            <a:br>
              <a:rPr lang="en-US" dirty="0">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pic>
        <p:nvPicPr>
          <p:cNvPr id="6" name="Content Placeholder 5" descr="Checklist outline">
            <a:extLst>
              <a:ext uri="{FF2B5EF4-FFF2-40B4-BE49-F238E27FC236}">
                <a16:creationId xmlns:a16="http://schemas.microsoft.com/office/drawing/2014/main" id="{798CF5FF-2C80-4834-B472-55E89D39786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34433" y="1285826"/>
            <a:ext cx="507803" cy="507803"/>
          </a:xfrm>
          <a:solidFill>
            <a:schemeClr val="bg1"/>
          </a:solidFill>
        </p:spPr>
      </p:pic>
      <p:sp>
        <p:nvSpPr>
          <p:cNvPr id="7" name="TextBox 6">
            <a:extLst>
              <a:ext uri="{FF2B5EF4-FFF2-40B4-BE49-F238E27FC236}">
                <a16:creationId xmlns:a16="http://schemas.microsoft.com/office/drawing/2014/main" id="{084211DB-3DD5-4181-9098-B93AE002E96E}"/>
              </a:ext>
            </a:extLst>
          </p:cNvPr>
          <p:cNvSpPr txBox="1"/>
          <p:nvPr/>
        </p:nvSpPr>
        <p:spPr>
          <a:xfrm>
            <a:off x="313803" y="1855328"/>
            <a:ext cx="321316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313802" y="2578280"/>
            <a:ext cx="321316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13805" y="3208291"/>
            <a:ext cx="3213170" cy="276998"/>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403725" y="1415858"/>
            <a:ext cx="6149084" cy="307777"/>
          </a:xfrm>
          <a:prstGeom prst="rect">
            <a:avLst/>
          </a:prstGeom>
          <a:noFill/>
        </p:spPr>
        <p:txBody>
          <a:bodyPr wrap="square" rtlCol="0">
            <a:spAutoFit/>
          </a:bodyPr>
          <a:lstStyle/>
          <a:p>
            <a:r>
              <a:rPr lang="en-US" sz="1400" b="1" dirty="0">
                <a:latin typeface="Segoe UI Semibold" panose="020B0702040204020203" pitchFamily="34" charset="0"/>
                <a:cs typeface="Segoe UI Semibold" panose="020B0702040204020203" pitchFamily="34" charset="0"/>
              </a:rPr>
              <a:t>Top X out of Y recommendations:</a:t>
            </a:r>
            <a:endParaRPr lang="en-US" sz="1600" dirty="0">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363607" y="1793629"/>
            <a:ext cx="7326813" cy="4576347"/>
          </a:xfrm>
          <a:prstGeom prst="rect">
            <a:avLst/>
          </a:prstGeom>
          <a:noFill/>
        </p:spPr>
        <p:txBody>
          <a:bodyPr wrap="square" rtlCol="0">
            <a:normAutofit/>
          </a:bodyPr>
          <a:lstStyle/>
          <a:p>
            <a:r>
              <a:rPr lang="en-US" sz="1600" dirty="0">
                <a:latin typeface="Segoe UI" panose="020B0502040204020203" pitchFamily="34" charset="0"/>
                <a:cs typeface="Segoe UI" panose="020B0502040204020203" pitchFamily="34" charset="0"/>
              </a:rPr>
              <a:t>[Placeholder_Text_1]</a:t>
            </a:r>
          </a:p>
        </p:txBody>
      </p:sp>
    </p:spTree>
    <p:extLst>
      <p:ext uri="{BB962C8B-B14F-4D97-AF65-F5344CB8AC3E}">
        <p14:creationId xmlns:p14="http://schemas.microsoft.com/office/powerpoint/2010/main" val="412051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064" y="2041488"/>
            <a:ext cx="496366" cy="496366"/>
          </a:xfrm>
          <a:prstGeom prst="rect">
            <a:avLst/>
          </a:prstGeom>
        </p:spPr>
      </p:pic>
    </p:spTree>
    <p:custDataLst>
      <p:tags r:id="rId2"/>
    </p:custDataLst>
    <p:extLst>
      <p:ext uri="{BB962C8B-B14F-4D97-AF65-F5344CB8AC3E}">
        <p14:creationId xmlns:p14="http://schemas.microsoft.com/office/powerpoint/2010/main" val="5113881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2972002"/>
            <a:ext cx="5464911"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9" y="5576868"/>
            <a:ext cx="546491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516853" y="2728061"/>
            <a:ext cx="3485519"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Well-Architected Review Score</a:t>
            </a:r>
          </a:p>
        </p:txBody>
      </p:sp>
      <p:sp>
        <p:nvSpPr>
          <p:cNvPr id="8" name="tbScore">
            <a:extLst>
              <a:ext uri="{FF2B5EF4-FFF2-40B4-BE49-F238E27FC236}">
                <a16:creationId xmlns:a16="http://schemas.microsoft.com/office/drawing/2014/main" id="{3E3E86A1-51F0-4ACE-9110-65C339009DC5}"/>
              </a:ext>
            </a:extLst>
          </p:cNvPr>
          <p:cNvSpPr txBox="1">
            <a:spLocks/>
          </p:cNvSpPr>
          <p:nvPr/>
        </p:nvSpPr>
        <p:spPr>
          <a:xfrm>
            <a:off x="538794" y="3064835"/>
            <a:ext cx="3463578"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bPillarDescription">
            <a:extLst>
              <a:ext uri="{FF2B5EF4-FFF2-40B4-BE49-F238E27FC236}">
                <a16:creationId xmlns:a16="http://schemas.microsoft.com/office/drawing/2014/main" id="{03055892-809B-4369-8DC3-837607F92822}"/>
              </a:ext>
            </a:extLst>
          </p:cNvPr>
          <p:cNvSpPr txBox="1">
            <a:spLocks/>
          </p:cNvSpPr>
          <p:nvPr/>
        </p:nvSpPr>
        <p:spPr>
          <a:xfrm>
            <a:off x="516853" y="3607460"/>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324044"/>
            <a:ext cx="7248088" cy="723275"/>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Well-Architected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high-impact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grpSp>
        <p:nvGrpSpPr>
          <p:cNvPr id="6" name="grpDomains">
            <a:extLst>
              <a:ext uri="{FF2B5EF4-FFF2-40B4-BE49-F238E27FC236}">
                <a16:creationId xmlns:a16="http://schemas.microsoft.com/office/drawing/2014/main" id="{C91315EF-9FB2-4AD6-B33E-73D88DD2EF75}"/>
              </a:ext>
            </a:extLst>
          </p:cNvPr>
          <p:cNvGrpSpPr/>
          <p:nvPr/>
        </p:nvGrpSpPr>
        <p:grpSpPr>
          <a:xfrm>
            <a:off x="4536321" y="2201381"/>
            <a:ext cx="5425031" cy="3988735"/>
            <a:chOff x="4536321" y="2201381"/>
            <a:chExt cx="5425031" cy="3988735"/>
          </a:xfrm>
        </p:grpSpPr>
        <p:sp>
          <p:nvSpPr>
            <p:cNvPr id="16" name="tbFirstScore">
              <a:extLst>
                <a:ext uri="{FF2B5EF4-FFF2-40B4-BE49-F238E27FC236}">
                  <a16:creationId xmlns:a16="http://schemas.microsoft.com/office/drawing/2014/main" id="{8FAEC4C6-4999-49FA-9A20-D5286ACF228D}"/>
                </a:ext>
              </a:extLst>
            </p:cNvPr>
            <p:cNvSpPr txBox="1"/>
            <p:nvPr/>
          </p:nvSpPr>
          <p:spPr>
            <a:xfrm>
              <a:off x="4536321" y="220619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5195393"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sp>
          <p:nvSpPr>
            <p:cNvPr id="22" name="TextBox 21">
              <a:extLst>
                <a:ext uri="{FF2B5EF4-FFF2-40B4-BE49-F238E27FC236}">
                  <a16:creationId xmlns:a16="http://schemas.microsoft.com/office/drawing/2014/main" id="{26EC3D75-A7AA-419E-954A-541DBD940CE3}"/>
                </a:ext>
              </a:extLst>
            </p:cNvPr>
            <p:cNvSpPr txBox="1"/>
            <p:nvPr/>
          </p:nvSpPr>
          <p:spPr>
            <a:xfrm>
              <a:off x="4536321" y="2729385"/>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5195393"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[Domain_2]</a:t>
              </a:r>
            </a:p>
          </p:txBody>
        </p:sp>
        <p:sp>
          <p:nvSpPr>
            <p:cNvPr id="41" name="TextBox 40">
              <a:extLst>
                <a:ext uri="{FF2B5EF4-FFF2-40B4-BE49-F238E27FC236}">
                  <a16:creationId xmlns:a16="http://schemas.microsoft.com/office/drawing/2014/main" id="{5F718C7C-8E6C-4F1F-880F-BE556A2A4FA1}"/>
                </a:ext>
              </a:extLst>
            </p:cNvPr>
            <p:cNvSpPr txBox="1"/>
            <p:nvPr/>
          </p:nvSpPr>
          <p:spPr>
            <a:xfrm>
              <a:off x="4536321" y="324673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5195393"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sp>
          <p:nvSpPr>
            <p:cNvPr id="47" name="TextBox 46">
              <a:extLst>
                <a:ext uri="{FF2B5EF4-FFF2-40B4-BE49-F238E27FC236}">
                  <a16:creationId xmlns:a16="http://schemas.microsoft.com/office/drawing/2014/main" id="{97A63E6B-1073-45D8-81B7-6FB833A473A3}"/>
                </a:ext>
              </a:extLst>
            </p:cNvPr>
            <p:cNvSpPr txBox="1"/>
            <p:nvPr/>
          </p:nvSpPr>
          <p:spPr>
            <a:xfrm>
              <a:off x="4536321" y="3764988"/>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5195393"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sp>
          <p:nvSpPr>
            <p:cNvPr id="53" name="TextBox 52">
              <a:extLst>
                <a:ext uri="{FF2B5EF4-FFF2-40B4-BE49-F238E27FC236}">
                  <a16:creationId xmlns:a16="http://schemas.microsoft.com/office/drawing/2014/main" id="{DE4F2781-57BF-400E-9776-D0CB596ECA76}"/>
                </a:ext>
              </a:extLst>
            </p:cNvPr>
            <p:cNvSpPr txBox="1"/>
            <p:nvPr/>
          </p:nvSpPr>
          <p:spPr>
            <a:xfrm>
              <a:off x="4536321" y="4281799"/>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5195393"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sp>
          <p:nvSpPr>
            <p:cNvPr id="59" name="TextBox 58">
              <a:extLst>
                <a:ext uri="{FF2B5EF4-FFF2-40B4-BE49-F238E27FC236}">
                  <a16:creationId xmlns:a16="http://schemas.microsoft.com/office/drawing/2014/main" id="{91C29F1C-4489-4EBD-A4B7-A32D7A563807}"/>
                </a:ext>
              </a:extLst>
            </p:cNvPr>
            <p:cNvSpPr txBox="1"/>
            <p:nvPr/>
          </p:nvSpPr>
          <p:spPr>
            <a:xfrm>
              <a:off x="4536321" y="4825327"/>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5195393"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[Domain_6]</a:t>
              </a:r>
            </a:p>
          </p:txBody>
        </p:sp>
        <p:sp>
          <p:nvSpPr>
            <p:cNvPr id="3" name="TextBox 2">
              <a:extLst>
                <a:ext uri="{FF2B5EF4-FFF2-40B4-BE49-F238E27FC236}">
                  <a16:creationId xmlns:a16="http://schemas.microsoft.com/office/drawing/2014/main" id="{02A2312C-B6C0-45C8-BA07-32B020802FF8}"/>
                </a:ext>
              </a:extLst>
            </p:cNvPr>
            <p:cNvSpPr txBox="1"/>
            <p:nvPr/>
          </p:nvSpPr>
          <p:spPr>
            <a:xfrm>
              <a:off x="4536321" y="5350000"/>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5195393"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[Domain_7]</a:t>
              </a:r>
            </a:p>
          </p:txBody>
        </p:sp>
        <p:sp>
          <p:nvSpPr>
            <p:cNvPr id="12" name="TextBox 11">
              <a:extLst>
                <a:ext uri="{FF2B5EF4-FFF2-40B4-BE49-F238E27FC236}">
                  <a16:creationId xmlns:a16="http://schemas.microsoft.com/office/drawing/2014/main" id="{BF878C93-8775-4329-AC41-FB6E5F1F9E5D}"/>
                </a:ext>
              </a:extLst>
            </p:cNvPr>
            <p:cNvSpPr txBox="1"/>
            <p:nvPr/>
          </p:nvSpPr>
          <p:spPr>
            <a:xfrm>
              <a:off x="4536321" y="5820784"/>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5195393"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grpSp>
      <p:grpSp>
        <p:nvGrpSpPr>
          <p:cNvPr id="11" name="Group 10">
            <a:extLst>
              <a:ext uri="{FF2B5EF4-FFF2-40B4-BE49-F238E27FC236}">
                <a16:creationId xmlns:a16="http://schemas.microsoft.com/office/drawing/2014/main" id="{98E149CA-DAD7-42DB-95EE-6A6BD22D1D02}"/>
              </a:ext>
            </a:extLst>
          </p:cNvPr>
          <p:cNvGrpSpPr/>
          <p:nvPr/>
        </p:nvGrpSpPr>
        <p:grpSpPr>
          <a:xfrm>
            <a:off x="675765" y="2469107"/>
            <a:ext cx="3167367" cy="82004"/>
            <a:chOff x="646965" y="2469107"/>
            <a:chExt cx="3167367" cy="82004"/>
          </a:xfrm>
        </p:grpSpPr>
        <p:sp>
          <p:nvSpPr>
            <p:cNvPr id="26" name="Rectangle 25">
              <a:extLst>
                <a:ext uri="{FF2B5EF4-FFF2-40B4-BE49-F238E27FC236}">
                  <a16:creationId xmlns:a16="http://schemas.microsoft.com/office/drawing/2014/main" id="{2B5F9E81-B99C-4BFE-B31F-9ECC0726B92E}"/>
                </a:ext>
              </a:extLst>
            </p:cNvPr>
            <p:cNvSpPr/>
            <p:nvPr/>
          </p:nvSpPr>
          <p:spPr>
            <a:xfrm>
              <a:off x="646965" y="2469107"/>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C49C55FD-D87E-4394-BBA6-6280671AB0BB}"/>
                </a:ext>
              </a:extLst>
            </p:cNvPr>
            <p:cNvSpPr/>
            <p:nvPr/>
          </p:nvSpPr>
          <p:spPr>
            <a:xfrm>
              <a:off x="1707444" y="2470247"/>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559CD8AD-B646-4FE8-9017-8575A324822F}"/>
                </a:ext>
              </a:extLst>
            </p:cNvPr>
            <p:cNvSpPr/>
            <p:nvPr/>
          </p:nvSpPr>
          <p:spPr>
            <a:xfrm>
              <a:off x="2766582" y="2470344"/>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1" name="SummaryScoreBar">
            <a:extLst>
              <a:ext uri="{FF2B5EF4-FFF2-40B4-BE49-F238E27FC236}">
                <a16:creationId xmlns:a16="http://schemas.microsoft.com/office/drawing/2014/main" id="{D90A3715-8098-4A6E-819D-9EF3FE9BDA00}"/>
              </a:ext>
            </a:extLst>
          </p:cNvPr>
          <p:cNvCxnSpPr>
            <a:cxnSpLocks/>
          </p:cNvCxnSpPr>
          <p:nvPr/>
        </p:nvCxnSpPr>
        <p:spPr>
          <a:xfrm>
            <a:off x="685951" y="2418395"/>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5" name="Table 28">
            <a:extLst>
              <a:ext uri="{FF2B5EF4-FFF2-40B4-BE49-F238E27FC236}">
                <a16:creationId xmlns:a16="http://schemas.microsoft.com/office/drawing/2014/main" id="{FE282EBA-DE49-4BB5-9F05-0564A958208F}"/>
              </a:ext>
            </a:extLst>
          </p:cNvPr>
          <p:cNvGraphicFramePr>
            <a:graphicFrameLocks noGrp="1"/>
          </p:cNvGraphicFramePr>
          <p:nvPr>
            <p:extLst>
              <p:ext uri="{D42A27DB-BD31-4B8C-83A1-F6EECF244321}">
                <p14:modId xmlns:p14="http://schemas.microsoft.com/office/powerpoint/2010/main" val="171361440"/>
              </p:ext>
            </p:extLst>
          </p:nvPr>
        </p:nvGraphicFramePr>
        <p:xfrm>
          <a:off x="711764" y="2209471"/>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4.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_PPT_Template_Dec19" id="{973D19F8-91DF-484E-969C-26A9D0CB46A1}" vid="{6B18B1B3-E5CD-B74A-9873-1E35DCADF20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12DB734CAC46429CDE35839BF83CB7" ma:contentTypeVersion="24" ma:contentTypeDescription="Create a new document." ma:contentTypeScope="" ma:versionID="0c364197765e44e6ef61c2954071f10e">
  <xsd:schema xmlns:xsd="http://www.w3.org/2001/XMLSchema" xmlns:xs="http://www.w3.org/2001/XMLSchema" xmlns:p="http://schemas.microsoft.com/office/2006/metadata/properties" xmlns:ns1="http://schemas.microsoft.com/sharepoint/v3" xmlns:ns2="e051f109-40f0-40d8-b5d0-4f6fc7578ce5" xmlns:ns3="c2fe79a6-8abe-455d-ad41-5c60efd42c27" xmlns:ns4="230e9df3-be65-4c73-a93b-d1236ebd677e" targetNamespace="http://schemas.microsoft.com/office/2006/metadata/properties" ma:root="true" ma:fieldsID="6794936023b2a624b92ddb3204fa103f" ns1:_="" ns2:_="" ns3:_="" ns4:_="">
    <xsd:import namespace="http://schemas.microsoft.com/sharepoint/v3"/>
    <xsd:import namespace="e051f109-40f0-40d8-b5d0-4f6fc7578ce5"/>
    <xsd:import namespace="c2fe79a6-8abe-455d-ad41-5c60efd42c2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_Flow_SignoffStatus"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51f109-40f0-40d8-b5d0-4f6fc7578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fe79a6-8abe-455d-ad41-5c60efd42c2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12b3914-fd28-4b53-a746-fcfd87edfe12}" ma:internalName="TaxCatchAll" ma:showField="CatchAllData" ma:web="c2fe79a6-8abe-455d-ad41-5c60efd42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c2fe79a6-8abe-455d-ad41-5c60efd42c27">
      <UserInfo>
        <DisplayName/>
        <AccountId xsi:nil="true"/>
        <AccountType/>
      </UserInfo>
    </SharedWithUsers>
    <lcf76f155ced4ddcb4097134ff3c332f xmlns="e051f109-40f0-40d8-b5d0-4f6fc7578ce5">
      <Terms xmlns="http://schemas.microsoft.com/office/infopath/2007/PartnerControls"/>
    </lcf76f155ced4ddcb4097134ff3c332f>
    <_Flow_SignoffStatus xmlns="e051f109-40f0-40d8-b5d0-4f6fc7578ce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47452-7C82-4B1B-AA17-31AAD5767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51f109-40f0-40d8-b5d0-4f6fc7578ce5"/>
    <ds:schemaRef ds:uri="c2fe79a6-8abe-455d-ad41-5c60efd42c2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 ds:uri="e051f109-40f0-40d8-b5d0-4f6fc7578ce5"/>
    <ds:schemaRef ds:uri="c2fe79a6-8abe-455d-ad41-5c60efd42c27"/>
    <ds:schemaRef ds:uri="230e9df3-be65-4c73-a93b-d1236ebd677e"/>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452</TotalTime>
  <Words>1381</Words>
  <Application>Microsoft Office PowerPoint</Application>
  <PresentationFormat>Widescreen</PresentationFormat>
  <Paragraphs>195</Paragraphs>
  <Slides>10</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Arial</vt:lpstr>
      <vt:lpstr>Calibri</vt:lpstr>
      <vt:lpstr>Calibri Light</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2_Office Theme</vt:lpstr>
      <vt:lpstr>Azure 1</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Tristan Kington</cp:lastModifiedBy>
  <cp:revision>135</cp:revision>
  <dcterms:created xsi:type="dcterms:W3CDTF">2020-03-06T02:07:13Z</dcterms:created>
  <dcterms:modified xsi:type="dcterms:W3CDTF">2022-01-24T09:12:02Z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0x0101002212DB734CAC46429CDE35839BF83CB7</vt:lpwstr>
  </property>
  <property fmtid="{D5CDD505-2E9C-101B-9397-08002B2CF9AE}" pid="12" name="Order">
    <vt:r8>9794800</vt:r8>
  </property>
  <property fmtid="{D5CDD505-2E9C-101B-9397-08002B2CF9AE}" pid="13" name="Lead Signoff">
    <vt:lpwstr>false</vt:lpwstr>
  </property>
  <property fmtid="{D5CDD505-2E9C-101B-9397-08002B2CF9AE}" pid="14" name="Title URL">
    <vt:lpwstr>, </vt:lpwstr>
  </property>
  <property fmtid="{D5CDD505-2E9C-101B-9397-08002B2CF9AE}" pid="15" name="xd_ProgID">
    <vt:lpwstr/>
  </property>
  <property fmtid="{D5CDD505-2E9C-101B-9397-08002B2CF9AE}" pid="16" name="_SourceUrl">
    <vt:lpwstr/>
  </property>
  <property fmtid="{D5CDD505-2E9C-101B-9397-08002B2CF9AE}" pid="17" name="_SharedFileIndex">
    <vt:lpwstr/>
  </property>
  <property fmtid="{D5CDD505-2E9C-101B-9397-08002B2CF9AE}" pid="18" name="ComplianceAssetId">
    <vt:lpwstr/>
  </property>
  <property fmtid="{D5CDD505-2E9C-101B-9397-08002B2CF9AE}" pid="19" name="TemplateUrl">
    <vt:lpwstr/>
  </property>
  <property fmtid="{D5CDD505-2E9C-101B-9397-08002B2CF9AE}" pid="20" name="_ExtendedDescription">
    <vt:lpwstr/>
  </property>
  <property fmtid="{D5CDD505-2E9C-101B-9397-08002B2CF9AE}" pid="21" name="TriggerFlowInfo">
    <vt:lpwstr/>
  </property>
  <property fmtid="{D5CDD505-2E9C-101B-9397-08002B2CF9AE}" pid="22" name="Mail Sent">
    <vt:lpwstr>false</vt:lpwstr>
  </property>
  <property fmtid="{D5CDD505-2E9C-101B-9397-08002B2CF9AE}" pid="23" name="xd_Signature">
    <vt:lpwstr/>
  </property>
  <property fmtid="{D5CDD505-2E9C-101B-9397-08002B2CF9AE}" pid="24" name="MediaServiceImageTags">
    <vt:lpwstr/>
  </property>
</Properties>
</file>