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A84D-DCAB-FF4E-8452-3A05E861C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759D3-A180-2846-B889-A38EBEF61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366AA-487E-0949-B0EA-4B6AFCD1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5FA-F11F-B844-A0BD-27C753378304}" type="datetimeFigureOut">
              <a:rPr lang="en-NL" smtClean="0"/>
              <a:t>06/07/2021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3CDB7-3728-C143-AD62-C86D21D5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A1C4F-E223-9446-B5D9-616B7EEB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6283-B013-E244-B32C-5BB2BE7AF3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886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81DD-4262-394A-953F-21856E3B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EDD05-1645-6E41-9A14-F8727E209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09024-9AF9-3F44-959E-874D1216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5FA-F11F-B844-A0BD-27C753378304}" type="datetimeFigureOut">
              <a:rPr lang="en-NL" smtClean="0"/>
              <a:t>06/07/2021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A9B23-97BD-B941-B881-6737A7E7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B50CA-E26B-D742-9E75-F5E0467A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6283-B013-E244-B32C-5BB2BE7AF3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274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54784-7530-5E41-ADAC-FFDF9AC01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972AF-E810-B54E-B5F0-A3F8387B4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79B09-218F-BD41-A872-10DFC581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5FA-F11F-B844-A0BD-27C753378304}" type="datetimeFigureOut">
              <a:rPr lang="en-NL" smtClean="0"/>
              <a:t>06/07/2021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034C-EB6C-844C-AC8D-43837169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9928-691E-7A4D-9D7A-52113A3B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6283-B013-E244-B32C-5BB2BE7AF3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04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4EB8-6F0B-EC4D-B178-EA7CD653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9792A-4B14-7A45-B162-3201502CE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F9DCE-467E-394D-8EA8-8AB01D58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5FA-F11F-B844-A0BD-27C753378304}" type="datetimeFigureOut">
              <a:rPr lang="en-NL" smtClean="0"/>
              <a:t>06/07/2021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EB502-5A95-EC49-A1F6-0A2E5806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CE261-FE2B-5D4E-B9B2-9D3DA547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6283-B013-E244-B32C-5BB2BE7AF3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645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E5A3-85F1-8846-A19E-7BC1DCB6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5A2E3-F1C2-F642-AA89-7A4EFE042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6DA0C-00FD-6044-9A7F-D1914D32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5FA-F11F-B844-A0BD-27C753378304}" type="datetimeFigureOut">
              <a:rPr lang="en-NL" smtClean="0"/>
              <a:t>06/07/2021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57F44-1AB7-1944-A30F-9A2E60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19D9D-5E9C-9C42-8506-4CB096D2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6283-B013-E244-B32C-5BB2BE7AF3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248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ADE4-64E0-0244-9B66-EE000F0A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ACE7-CA6D-6647-B5B8-78B6FA43A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10D0A-DE76-AB48-8775-A48AAC829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744CF-F5D9-C74C-BB8B-30A08E48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5FA-F11F-B844-A0BD-27C753378304}" type="datetimeFigureOut">
              <a:rPr lang="en-NL" smtClean="0"/>
              <a:t>06/07/2021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90D0F-F2FB-3C44-8A50-0A87C7F2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D514E-BA8C-5143-A75E-5E6E6BC9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6283-B013-E244-B32C-5BB2BE7AF3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108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910E-02CF-F040-86D3-88B5A4E8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80EE5-4DEB-2F47-BEF4-05D27DEF6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6B7B0-36FA-674C-95A8-03EB8BAAE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0994C-40D5-6E47-9C87-4BE6D93B4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C5EE5-C679-BA4F-9AF9-9141D7481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48F0D-6E5C-604B-9542-CD5B1964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5FA-F11F-B844-A0BD-27C753378304}" type="datetimeFigureOut">
              <a:rPr lang="en-NL" smtClean="0"/>
              <a:t>06/07/2021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3660C-8739-CB41-ACA7-AEFF07E2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3728A-B13C-1D43-9836-2F58F243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6283-B013-E244-B32C-5BB2BE7AF3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9312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1542-79D7-2947-9E17-497BA968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0F050-93B8-1C49-A61D-6FDD1DAF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5FA-F11F-B844-A0BD-27C753378304}" type="datetimeFigureOut">
              <a:rPr lang="en-NL" smtClean="0"/>
              <a:t>06/07/2021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2894E-F883-3549-B705-35BB14FD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1DCD9-906D-8B4D-AEB5-03DC71C4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6283-B013-E244-B32C-5BB2BE7AF3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031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0EF27-DA89-1D49-84E4-7F66E58D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5FA-F11F-B844-A0BD-27C753378304}" type="datetimeFigureOut">
              <a:rPr lang="en-NL" smtClean="0"/>
              <a:t>06/07/2021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E79DA-F9D9-D746-8B64-F79AE496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BD61C-6867-E542-B860-14E5E00E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6283-B013-E244-B32C-5BB2BE7AF3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943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50FD-E1FA-7641-9874-E4E66903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8E77-1369-514C-8C96-09232EF6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EAEF1-D081-B040-8977-01AC410B4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2BE85-A73D-FB41-A207-E5613D4C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5FA-F11F-B844-A0BD-27C753378304}" type="datetimeFigureOut">
              <a:rPr lang="en-NL" smtClean="0"/>
              <a:t>06/07/2021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1C327-2878-C946-B5AA-BED1E96F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A0B06-27D4-9E4A-8C02-DFA301A7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6283-B013-E244-B32C-5BB2BE7AF3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27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6FCE-2C92-B74B-93D5-4116A27D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B261C-2CA1-684E-9B37-4D74EDC3A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EA060-283E-CA4B-9E21-04904CE04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4764A-B99A-FC4A-B0CE-977911E5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5FA-F11F-B844-A0BD-27C753378304}" type="datetimeFigureOut">
              <a:rPr lang="en-NL" smtClean="0"/>
              <a:t>06/07/2021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51211-017B-9248-941B-0F240B7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D7D54-3F83-BB45-906A-B41AF35B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6283-B013-E244-B32C-5BB2BE7AF3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919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4B226-AE2A-1845-9DEF-1F75D066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03B8E-7BB6-E848-9F09-9B5C7B070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14C23-B0CD-1143-8DDA-F98B84D17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685FA-F11F-B844-A0BD-27C753378304}" type="datetimeFigureOut">
              <a:rPr lang="en-NL" smtClean="0"/>
              <a:t>06/07/2021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0918-B4CF-2A4E-A245-E083A774E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FB9E6-76AC-784C-83E8-F985ECD26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6283-B013-E244-B32C-5BB2BE7AF3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70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A811A721-ABBE-AD41-8EDD-1DA5B5632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2" t="10072" r="3963" b="14295"/>
          <a:stretch/>
        </p:blipFill>
        <p:spPr bwMode="auto">
          <a:xfrm>
            <a:off x="2761646" y="327453"/>
            <a:ext cx="6668707" cy="382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35745D-1FAC-244D-B275-9E609C66E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060" y="4727146"/>
            <a:ext cx="6763878" cy="128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7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Leeuwen, T. van (Tristan)</dc:creator>
  <cp:lastModifiedBy>Leeuwen, T. van (Tristan)</cp:lastModifiedBy>
  <cp:revision>2</cp:revision>
  <dcterms:created xsi:type="dcterms:W3CDTF">2021-07-06T14:11:00Z</dcterms:created>
  <dcterms:modified xsi:type="dcterms:W3CDTF">2021-07-06T14:34:58Z</dcterms:modified>
</cp:coreProperties>
</file>