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74BED-0AD6-0402-0C6A-5857FD8D2B20}" v="849" dt="2025-04-22T17:29:32.7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ian Sellers" userId="S::tsellers@xula.edu::e59f7b85-7e84-48c5-87bf-d617038deed7" providerId="AD" clId="Web-{81574BED-0AD6-0402-0C6A-5857FD8D2B20}"/>
    <pc:docChg chg="addSld delSld modSld addMainMaster delMainMaster">
      <pc:chgData name="Tristian Sellers" userId="S::tsellers@xula.edu::e59f7b85-7e84-48c5-87bf-d617038deed7" providerId="AD" clId="Web-{81574BED-0AD6-0402-0C6A-5857FD8D2B20}" dt="2025-04-22T17:29:54.441" v="865"/>
      <pc:docMkLst>
        <pc:docMk/>
      </pc:docMkLst>
      <pc:sldChg chg="addSp delSp modSp mod setBg modClrScheme chgLayout">
        <pc:chgData name="Tristian Sellers" userId="S::tsellers@xula.edu::e59f7b85-7e84-48c5-87bf-d617038deed7" providerId="AD" clId="Web-{81574BED-0AD6-0402-0C6A-5857FD8D2B20}" dt="2025-04-22T17:27:16.788" v="849" actId="20577"/>
        <pc:sldMkLst>
          <pc:docMk/>
          <pc:sldMk cId="109857222" sldId="256"/>
        </pc:sldMkLst>
        <pc:spChg chg="mod">
          <ac:chgData name="Tristian Sellers" userId="S::tsellers@xula.edu::e59f7b85-7e84-48c5-87bf-d617038deed7" providerId="AD" clId="Web-{81574BED-0AD6-0402-0C6A-5857FD8D2B20}" dt="2025-04-22T16:39:51.585" v="27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Tristian Sellers" userId="S::tsellers@xula.edu::e59f7b85-7e84-48c5-87bf-d617038deed7" providerId="AD" clId="Web-{81574BED-0AD6-0402-0C6A-5857FD8D2B20}" dt="2025-04-22T17:27:16.788" v="849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Tristian Sellers" userId="S::tsellers@xula.edu::e59f7b85-7e84-48c5-87bf-d617038deed7" providerId="AD" clId="Web-{81574BED-0AD6-0402-0C6A-5857FD8D2B20}" dt="2025-04-22T16:38:16.562" v="2"/>
          <ac:spMkLst>
            <pc:docMk/>
            <pc:sldMk cId="109857222" sldId="256"/>
            <ac:spMk id="8" creationId="{CEDBC09E-10FE-C48A-8AE5-2DE3D7D705D6}"/>
          </ac:spMkLst>
        </pc:spChg>
        <pc:spChg chg="add del">
          <ac:chgData name="Tristian Sellers" userId="S::tsellers@xula.edu::e59f7b85-7e84-48c5-87bf-d617038deed7" providerId="AD" clId="Web-{81574BED-0AD6-0402-0C6A-5857FD8D2B20}" dt="2025-04-22T16:38:16.515" v="1"/>
          <ac:spMkLst>
            <pc:docMk/>
            <pc:sldMk cId="109857222" sldId="256"/>
            <ac:spMk id="9" creationId="{659FA55D-DBF3-44BD-8BAA-FC35FD1CE702}"/>
          </ac:spMkLst>
        </pc:spChg>
        <pc:spChg chg="add">
          <ac:chgData name="Tristian Sellers" userId="S::tsellers@xula.edu::e59f7b85-7e84-48c5-87bf-d617038deed7" providerId="AD" clId="Web-{81574BED-0AD6-0402-0C6A-5857FD8D2B20}" dt="2025-04-22T16:38:16.562" v="2"/>
          <ac:spMkLst>
            <pc:docMk/>
            <pc:sldMk cId="109857222" sldId="256"/>
            <ac:spMk id="10" creationId="{31EBD83C-D653-7B6E-791C-91DC49F82E50}"/>
          </ac:spMkLst>
        </pc:spChg>
        <pc:spChg chg="add del">
          <ac:chgData name="Tristian Sellers" userId="S::tsellers@xula.edu::e59f7b85-7e84-48c5-87bf-d617038deed7" providerId="AD" clId="Web-{81574BED-0AD6-0402-0C6A-5857FD8D2B20}" dt="2025-04-22T16:38:16.515" v="1"/>
          <ac:spMkLst>
            <pc:docMk/>
            <pc:sldMk cId="109857222" sldId="256"/>
            <ac:spMk id="11" creationId="{81D34478-6122-494B-BC0B-DB0603948E50}"/>
          </ac:spMkLst>
        </pc:spChg>
        <pc:spChg chg="add">
          <ac:chgData name="Tristian Sellers" userId="S::tsellers@xula.edu::e59f7b85-7e84-48c5-87bf-d617038deed7" providerId="AD" clId="Web-{81574BED-0AD6-0402-0C6A-5857FD8D2B20}" dt="2025-04-22T16:38:16.562" v="2"/>
          <ac:spMkLst>
            <pc:docMk/>
            <pc:sldMk cId="109857222" sldId="256"/>
            <ac:spMk id="12" creationId="{28B09CB6-CBCC-A221-E35E-4FA215926078}"/>
          </ac:spMkLst>
        </pc:spChg>
        <pc:spChg chg="add del">
          <ac:chgData name="Tristian Sellers" userId="S::tsellers@xula.edu::e59f7b85-7e84-48c5-87bf-d617038deed7" providerId="AD" clId="Web-{81574BED-0AD6-0402-0C6A-5857FD8D2B20}" dt="2025-04-22T16:38:16.515" v="1"/>
          <ac:spMkLst>
            <pc:docMk/>
            <pc:sldMk cId="109857222" sldId="256"/>
            <ac:spMk id="13" creationId="{C87AACE3-D796-459A-88F7-2091CC177D63}"/>
          </ac:spMkLst>
        </pc:spChg>
        <pc:picChg chg="add del">
          <ac:chgData name="Tristian Sellers" userId="S::tsellers@xula.edu::e59f7b85-7e84-48c5-87bf-d617038deed7" providerId="AD" clId="Web-{81574BED-0AD6-0402-0C6A-5857FD8D2B20}" dt="2025-04-22T16:38:16.515" v="1"/>
          <ac:picMkLst>
            <pc:docMk/>
            <pc:sldMk cId="109857222" sldId="256"/>
            <ac:picMk id="4" creationId="{394528FA-2C53-B5E0-1DD3-C0AFE0C4F6BD}"/>
          </ac:picMkLst>
        </pc:picChg>
      </pc:sldChg>
      <pc:sldChg chg="addSp delSp modSp new mod setBg">
        <pc:chgData name="Tristian Sellers" userId="S::tsellers@xula.edu::e59f7b85-7e84-48c5-87bf-d617038deed7" providerId="AD" clId="Web-{81574BED-0AD6-0402-0C6A-5857FD8D2B20}" dt="2025-04-22T17:27:42.759" v="854" actId="20577"/>
        <pc:sldMkLst>
          <pc:docMk/>
          <pc:sldMk cId="1655904240" sldId="257"/>
        </pc:sldMkLst>
        <pc:spChg chg="mod">
          <ac:chgData name="Tristian Sellers" userId="S::tsellers@xula.edu::e59f7b85-7e84-48c5-87bf-d617038deed7" providerId="AD" clId="Web-{81574BED-0AD6-0402-0C6A-5857FD8D2B20}" dt="2025-04-22T16:44:33.466" v="50" actId="20577"/>
          <ac:spMkLst>
            <pc:docMk/>
            <pc:sldMk cId="1655904240" sldId="257"/>
            <ac:spMk id="2" creationId="{82202587-3105-0950-056C-C7502EDD4845}"/>
          </ac:spMkLst>
        </pc:spChg>
        <pc:spChg chg="del mod">
          <ac:chgData name="Tristian Sellers" userId="S::tsellers@xula.edu::e59f7b85-7e84-48c5-87bf-d617038deed7" providerId="AD" clId="Web-{81574BED-0AD6-0402-0C6A-5857FD8D2B20}" dt="2025-04-22T17:19:58.910" v="840"/>
          <ac:spMkLst>
            <pc:docMk/>
            <pc:sldMk cId="1655904240" sldId="257"/>
            <ac:spMk id="3" creationId="{AC642348-461A-31E5-1A31-FD500920934C}"/>
          </ac:spMkLst>
        </pc:spChg>
        <pc:spChg chg="add del">
          <ac:chgData name="Tristian Sellers" userId="S::tsellers@xula.edu::e59f7b85-7e84-48c5-87bf-d617038deed7" providerId="AD" clId="Web-{81574BED-0AD6-0402-0C6A-5857FD8D2B20}" dt="2025-04-22T16:44:25.559" v="37"/>
          <ac:spMkLst>
            <pc:docMk/>
            <pc:sldMk cId="1655904240" sldId="257"/>
            <ac:spMk id="8" creationId="{EEF92585-7A99-6108-9663-8C59032742EC}"/>
          </ac:spMkLst>
        </pc:spChg>
        <pc:graphicFrameChg chg="add modGraphic">
          <ac:chgData name="Tristian Sellers" userId="S::tsellers@xula.edu::e59f7b85-7e84-48c5-87bf-d617038deed7" providerId="AD" clId="Web-{81574BED-0AD6-0402-0C6A-5857FD8D2B20}" dt="2025-04-22T17:27:42.759" v="854" actId="20577"/>
          <ac:graphicFrameMkLst>
            <pc:docMk/>
            <pc:sldMk cId="1655904240" sldId="257"/>
            <ac:graphicFrameMk id="5" creationId="{EBAED3BE-4AE9-9398-EF2D-2DB2480AA06E}"/>
          </ac:graphicFrameMkLst>
        </pc:graphicFrameChg>
      </pc:sldChg>
      <pc:sldChg chg="new del">
        <pc:chgData name="Tristian Sellers" userId="S::tsellers@xula.edu::e59f7b85-7e84-48c5-87bf-d617038deed7" providerId="AD" clId="Web-{81574BED-0AD6-0402-0C6A-5857FD8D2B20}" dt="2025-04-22T16:54:57.623" v="611"/>
        <pc:sldMkLst>
          <pc:docMk/>
          <pc:sldMk cId="2245809440" sldId="258"/>
        </pc:sldMkLst>
      </pc:sldChg>
      <pc:sldChg chg="addSp modSp new mod setBg">
        <pc:chgData name="Tristian Sellers" userId="S::tsellers@xula.edu::e59f7b85-7e84-48c5-87bf-d617038deed7" providerId="AD" clId="Web-{81574BED-0AD6-0402-0C6A-5857FD8D2B20}" dt="2025-04-22T17:11:47.341" v="732" actId="1076"/>
        <pc:sldMkLst>
          <pc:docMk/>
          <pc:sldMk cId="2249839493" sldId="258"/>
        </pc:sldMkLst>
        <pc:spChg chg="mod">
          <ac:chgData name="Tristian Sellers" userId="S::tsellers@xula.edu::e59f7b85-7e84-48c5-87bf-d617038deed7" providerId="AD" clId="Web-{81574BED-0AD6-0402-0C6A-5857FD8D2B20}" dt="2025-04-22T17:11:47.341" v="732" actId="1076"/>
          <ac:spMkLst>
            <pc:docMk/>
            <pc:sldMk cId="2249839493" sldId="258"/>
            <ac:spMk id="2" creationId="{300B2D6D-F894-F5E7-59C2-67DB81C23125}"/>
          </ac:spMkLst>
        </pc:spChg>
        <pc:spChg chg="mod">
          <ac:chgData name="Tristian Sellers" userId="S::tsellers@xula.edu::e59f7b85-7e84-48c5-87bf-d617038deed7" providerId="AD" clId="Web-{81574BED-0AD6-0402-0C6A-5857FD8D2B20}" dt="2025-04-22T16:58:04.872" v="648"/>
          <ac:spMkLst>
            <pc:docMk/>
            <pc:sldMk cId="2249839493" sldId="258"/>
            <ac:spMk id="3" creationId="{BB374E85-DC58-1649-F13E-44909469D78E}"/>
          </ac:spMkLst>
        </pc:spChg>
        <pc:spChg chg="add">
          <ac:chgData name="Tristian Sellers" userId="S::tsellers@xula.edu::e59f7b85-7e84-48c5-87bf-d617038deed7" providerId="AD" clId="Web-{81574BED-0AD6-0402-0C6A-5857FD8D2B20}" dt="2025-04-22T16:58:04.872" v="648"/>
          <ac:spMkLst>
            <pc:docMk/>
            <pc:sldMk cId="2249839493" sldId="258"/>
            <ac:spMk id="9" creationId="{774A975B-A886-5202-0489-6965514A0D14}"/>
          </ac:spMkLst>
        </pc:spChg>
        <pc:spChg chg="add">
          <ac:chgData name="Tristian Sellers" userId="S::tsellers@xula.edu::e59f7b85-7e84-48c5-87bf-d617038deed7" providerId="AD" clId="Web-{81574BED-0AD6-0402-0C6A-5857FD8D2B20}" dt="2025-04-22T16:58:04.872" v="648"/>
          <ac:spMkLst>
            <pc:docMk/>
            <pc:sldMk cId="2249839493" sldId="258"/>
            <ac:spMk id="11" creationId="{EA67E988-5919-57BB-C7DE-D3EAD38A3045}"/>
          </ac:spMkLst>
        </pc:spChg>
        <pc:spChg chg="add">
          <ac:chgData name="Tristian Sellers" userId="S::tsellers@xula.edu::e59f7b85-7e84-48c5-87bf-d617038deed7" providerId="AD" clId="Web-{81574BED-0AD6-0402-0C6A-5857FD8D2B20}" dt="2025-04-22T16:58:04.872" v="648"/>
          <ac:spMkLst>
            <pc:docMk/>
            <pc:sldMk cId="2249839493" sldId="258"/>
            <ac:spMk id="13" creationId="{67A7C490-FB0D-4946-BDB7-1CF2F58DAE01}"/>
          </ac:spMkLst>
        </pc:spChg>
        <pc:spChg chg="add">
          <ac:chgData name="Tristian Sellers" userId="S::tsellers@xula.edu::e59f7b85-7e84-48c5-87bf-d617038deed7" providerId="AD" clId="Web-{81574BED-0AD6-0402-0C6A-5857FD8D2B20}" dt="2025-04-22T16:58:04.872" v="648"/>
          <ac:spMkLst>
            <pc:docMk/>
            <pc:sldMk cId="2249839493" sldId="258"/>
            <ac:spMk id="15" creationId="{B2C335F7-F61C-4EB4-80F2-4B1438FE66BB}"/>
          </ac:spMkLst>
        </pc:spChg>
        <pc:spChg chg="add">
          <ac:chgData name="Tristian Sellers" userId="S::tsellers@xula.edu::e59f7b85-7e84-48c5-87bf-d617038deed7" providerId="AD" clId="Web-{81574BED-0AD6-0402-0C6A-5857FD8D2B20}" dt="2025-04-22T16:58:04.872" v="648"/>
          <ac:spMkLst>
            <pc:docMk/>
            <pc:sldMk cId="2249839493" sldId="258"/>
            <ac:spMk id="17" creationId="{F261CD1D-C921-4DD4-B856-8EA1D71A41BA}"/>
          </ac:spMkLst>
        </pc:spChg>
        <pc:picChg chg="add mod">
          <ac:chgData name="Tristian Sellers" userId="S::tsellers@xula.edu::e59f7b85-7e84-48c5-87bf-d617038deed7" providerId="AD" clId="Web-{81574BED-0AD6-0402-0C6A-5857FD8D2B20}" dt="2025-04-22T16:58:04.872" v="648"/>
          <ac:picMkLst>
            <pc:docMk/>
            <pc:sldMk cId="2249839493" sldId="258"/>
            <ac:picMk id="4" creationId="{7393F3F8-2116-AF1C-03D5-E22F16A230AE}"/>
          </ac:picMkLst>
        </pc:picChg>
      </pc:sldChg>
      <pc:sldChg chg="addSp delSp modSp new del">
        <pc:chgData name="Tristian Sellers" userId="S::tsellers@xula.edu::e59f7b85-7e84-48c5-87bf-d617038deed7" providerId="AD" clId="Web-{81574BED-0AD6-0402-0C6A-5857FD8D2B20}" dt="2025-04-22T16:57:31.947" v="637"/>
        <pc:sldMkLst>
          <pc:docMk/>
          <pc:sldMk cId="3298653101" sldId="258"/>
        </pc:sldMkLst>
        <pc:spChg chg="mod">
          <ac:chgData name="Tristian Sellers" userId="S::tsellers@xula.edu::e59f7b85-7e84-48c5-87bf-d617038deed7" providerId="AD" clId="Web-{81574BED-0AD6-0402-0C6A-5857FD8D2B20}" dt="2025-04-22T16:55:23.844" v="632" actId="20577"/>
          <ac:spMkLst>
            <pc:docMk/>
            <pc:sldMk cId="3298653101" sldId="258"/>
            <ac:spMk id="2" creationId="{00C33D76-8B58-C86C-044E-04163DB3AB89}"/>
          </ac:spMkLst>
        </pc:spChg>
        <pc:spChg chg="add del">
          <ac:chgData name="Tristian Sellers" userId="S::tsellers@xula.edu::e59f7b85-7e84-48c5-87bf-d617038deed7" providerId="AD" clId="Web-{81574BED-0AD6-0402-0C6A-5857FD8D2B20}" dt="2025-04-22T16:57:23.947" v="636"/>
          <ac:spMkLst>
            <pc:docMk/>
            <pc:sldMk cId="3298653101" sldId="258"/>
            <ac:spMk id="3" creationId="{1F74A208-3A94-3C73-E580-7C85C28E273F}"/>
          </ac:spMkLst>
        </pc:spChg>
        <pc:picChg chg="add del mod ord">
          <ac:chgData name="Tristian Sellers" userId="S::tsellers@xula.edu::e59f7b85-7e84-48c5-87bf-d617038deed7" providerId="AD" clId="Web-{81574BED-0AD6-0402-0C6A-5857FD8D2B20}" dt="2025-04-22T16:57:23.947" v="636"/>
          <ac:picMkLst>
            <pc:docMk/>
            <pc:sldMk cId="3298653101" sldId="258"/>
            <ac:picMk id="5" creationId="{43A59CAA-A40A-DDA3-0D4C-BD13913DF04E}"/>
          </ac:picMkLst>
        </pc:picChg>
      </pc:sldChg>
      <pc:sldChg chg="addSp delSp modSp new mod setBg">
        <pc:chgData name="Tristian Sellers" userId="S::tsellers@xula.edu::e59f7b85-7e84-48c5-87bf-d617038deed7" providerId="AD" clId="Web-{81574BED-0AD6-0402-0C6A-5857FD8D2B20}" dt="2025-04-22T17:29:54.441" v="865"/>
        <pc:sldMkLst>
          <pc:docMk/>
          <pc:sldMk cId="1865724924" sldId="259"/>
        </pc:sldMkLst>
        <pc:spChg chg="mod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2" creationId="{8A2E6F59-C97B-0D53-6243-2CE8810F0699}"/>
          </ac:spMkLst>
        </pc:spChg>
        <pc:spChg chg="add del mod">
          <ac:chgData name="Tristian Sellers" userId="S::tsellers@xula.edu::e59f7b85-7e84-48c5-87bf-d617038deed7" providerId="AD" clId="Web-{81574BED-0AD6-0402-0C6A-5857FD8D2B20}" dt="2025-04-22T17:19:06.266" v="837"/>
          <ac:spMkLst>
            <pc:docMk/>
            <pc:sldMk cId="1865724924" sldId="259"/>
            <ac:spMk id="3" creationId="{8868B81C-FAFB-80FF-891D-FCF4F57F5C90}"/>
          </ac:spMkLst>
        </pc:spChg>
        <pc:spChg chg="add del mod">
          <ac:chgData name="Tristian Sellers" userId="S::tsellers@xula.edu::e59f7b85-7e84-48c5-87bf-d617038deed7" providerId="AD" clId="Web-{81574BED-0AD6-0402-0C6A-5857FD8D2B20}" dt="2025-04-22T17:28:39.763" v="859"/>
          <ac:spMkLst>
            <pc:docMk/>
            <pc:sldMk cId="1865724924" sldId="259"/>
            <ac:spMk id="146" creationId="{E7F858BA-986E-4F1D-3386-EDB2C7C1E943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52" creationId="{817D949E-564D-4503-A64E-D22FA3232C29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54" creationId="{92BE0106-0C20-465B-A1BE-0BAC2737B1AD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56" creationId="{851808AB-2943-464C-A710-F2A18D869334}"/>
          </ac:spMkLst>
        </pc:spChg>
        <pc:spChg chg="add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61" creationId="{774A975B-A886-5202-0489-6965514A0D14}"/>
          </ac:spMkLst>
        </pc:spChg>
        <pc:spChg chg="add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63" creationId="{EA67E988-5919-57BB-C7DE-D3EAD38A3045}"/>
          </ac:spMkLst>
        </pc:spChg>
        <pc:spChg chg="add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65" creationId="{E73AF435-44C8-C44B-9352-ACFA393E2F29}"/>
          </ac:spMkLst>
        </pc:spChg>
        <pc:spChg chg="add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67" creationId="{288058DF-7580-C88F-23F0-429412309B31}"/>
          </ac:spMkLst>
        </pc:spChg>
        <pc:spChg chg="add">
          <ac:chgData name="Tristian Sellers" userId="S::tsellers@xula.edu::e59f7b85-7e84-48c5-87bf-d617038deed7" providerId="AD" clId="Web-{81574BED-0AD6-0402-0C6A-5857FD8D2B20}" dt="2025-04-22T17:29:54.441" v="865"/>
          <ac:spMkLst>
            <pc:docMk/>
            <pc:sldMk cId="1865724924" sldId="259"/>
            <ac:spMk id="169" creationId="{43F82943-4565-9E0E-E9DB-5B7B417E670A}"/>
          </ac:spMkLst>
        </pc:spChg>
        <pc:graphicFrameChg chg="add del modGraphic">
          <ac:chgData name="Tristian Sellers" userId="S::tsellers@xula.edu::e59f7b85-7e84-48c5-87bf-d617038deed7" providerId="AD" clId="Web-{81574BED-0AD6-0402-0C6A-5857FD8D2B20}" dt="2025-04-22T17:28:06.854" v="855"/>
          <ac:graphicFrameMkLst>
            <pc:docMk/>
            <pc:sldMk cId="1865724924" sldId="259"/>
            <ac:graphicFrameMk id="5" creationId="{568EFE22-423A-A067-B191-E8814ECB6FCE}"/>
          </ac:graphicFrameMkLst>
        </pc:graphicFrameChg>
        <pc:graphicFrameChg chg="add modGraphic">
          <ac:chgData name="Tristian Sellers" userId="S::tsellers@xula.edu::e59f7b85-7e84-48c5-87bf-d617038deed7" providerId="AD" clId="Web-{81574BED-0AD6-0402-0C6A-5857FD8D2B20}" dt="2025-04-22T17:29:32.720" v="864"/>
          <ac:graphicFrameMkLst>
            <pc:docMk/>
            <pc:sldMk cId="1865724924" sldId="259"/>
            <ac:graphicFrameMk id="148" creationId="{D17713CC-2972-983B-9EB4-2D7650B6D7A2}"/>
          </ac:graphicFrameMkLst>
        </pc:graphicFrameChg>
        <pc:picChg chg="add del mod">
          <ac:chgData name="Tristian Sellers" userId="S::tsellers@xula.edu::e59f7b85-7e84-48c5-87bf-d617038deed7" providerId="AD" clId="Web-{81574BED-0AD6-0402-0C6A-5857FD8D2B20}" dt="2025-04-22T17:29:10.828" v="863"/>
          <ac:picMkLst>
            <pc:docMk/>
            <pc:sldMk cId="1865724924" sldId="259"/>
            <ac:picMk id="162" creationId="{EEB70049-0E2F-4CFA-C4CF-E45278E3C405}"/>
          </ac:picMkLst>
        </pc:picChg>
      </pc:sldChg>
      <pc:sldChg chg="addSp delSp modSp new mod setBg">
        <pc:chgData name="Tristian Sellers" userId="S::tsellers@xula.edu::e59f7b85-7e84-48c5-87bf-d617038deed7" providerId="AD" clId="Web-{81574BED-0AD6-0402-0C6A-5857FD8D2B20}" dt="2025-04-22T17:17:39.728" v="830"/>
        <pc:sldMkLst>
          <pc:docMk/>
          <pc:sldMk cId="3545802579" sldId="260"/>
        </pc:sldMkLst>
        <pc:spChg chg="mod">
          <ac:chgData name="Tristian Sellers" userId="S::tsellers@xula.edu::e59f7b85-7e84-48c5-87bf-d617038deed7" providerId="AD" clId="Web-{81574BED-0AD6-0402-0C6A-5857FD8D2B20}" dt="2025-04-22T17:17:39.728" v="830"/>
          <ac:spMkLst>
            <pc:docMk/>
            <pc:sldMk cId="3545802579" sldId="260"/>
            <ac:spMk id="2" creationId="{1F5DAF69-90FD-7729-B2B8-73663A873F83}"/>
          </ac:spMkLst>
        </pc:spChg>
        <pc:spChg chg="add del mod">
          <ac:chgData name="Tristian Sellers" userId="S::tsellers@xula.edu::e59f7b85-7e84-48c5-87bf-d617038deed7" providerId="AD" clId="Web-{81574BED-0AD6-0402-0C6A-5857FD8D2B20}" dt="2025-04-22T17:08:57.625" v="700"/>
          <ac:spMkLst>
            <pc:docMk/>
            <pc:sldMk cId="3545802579" sldId="260"/>
            <ac:spMk id="3" creationId="{5E239276-23ED-00AB-E76C-33C871DBA5F8}"/>
          </ac:spMkLst>
        </pc:spChg>
        <pc:spChg chg="add">
          <ac:chgData name="Tristian Sellers" userId="S::tsellers@xula.edu::e59f7b85-7e84-48c5-87bf-d617038deed7" providerId="AD" clId="Web-{81574BED-0AD6-0402-0C6A-5857FD8D2B20}" dt="2025-04-22T17:17:39.728" v="830"/>
          <ac:spMkLst>
            <pc:docMk/>
            <pc:sldMk cId="3545802579" sldId="260"/>
            <ac:spMk id="10" creationId="{774A975B-A886-5202-0489-6965514A0D14}"/>
          </ac:spMkLst>
        </pc:spChg>
        <pc:spChg chg="add">
          <ac:chgData name="Tristian Sellers" userId="S::tsellers@xula.edu::e59f7b85-7e84-48c5-87bf-d617038deed7" providerId="AD" clId="Web-{81574BED-0AD6-0402-0C6A-5857FD8D2B20}" dt="2025-04-22T17:17:39.728" v="830"/>
          <ac:spMkLst>
            <pc:docMk/>
            <pc:sldMk cId="3545802579" sldId="260"/>
            <ac:spMk id="12" creationId="{EA67E988-5919-57BB-C7DE-D3EAD38A3045}"/>
          </ac:spMkLst>
        </pc:spChg>
        <pc:spChg chg="add">
          <ac:chgData name="Tristian Sellers" userId="S::tsellers@xula.edu::e59f7b85-7e84-48c5-87bf-d617038deed7" providerId="AD" clId="Web-{81574BED-0AD6-0402-0C6A-5857FD8D2B20}" dt="2025-04-22T17:17:39.728" v="830"/>
          <ac:spMkLst>
            <pc:docMk/>
            <pc:sldMk cId="3545802579" sldId="260"/>
            <ac:spMk id="14" creationId="{FAF3766F-DEF3-4802-BB0D-7A18EDD9704F}"/>
          </ac:spMkLst>
        </pc:spChg>
        <pc:spChg chg="add">
          <ac:chgData name="Tristian Sellers" userId="S::tsellers@xula.edu::e59f7b85-7e84-48c5-87bf-d617038deed7" providerId="AD" clId="Web-{81574BED-0AD6-0402-0C6A-5857FD8D2B20}" dt="2025-04-22T17:17:39.728" v="830"/>
          <ac:spMkLst>
            <pc:docMk/>
            <pc:sldMk cId="3545802579" sldId="260"/>
            <ac:spMk id="16" creationId="{DCC11005-BC53-5976-9587-FB0B62EF64BB}"/>
          </ac:spMkLst>
        </pc:spChg>
        <pc:picChg chg="add mod ord">
          <ac:chgData name="Tristian Sellers" userId="S::tsellers@xula.edu::e59f7b85-7e84-48c5-87bf-d617038deed7" providerId="AD" clId="Web-{81574BED-0AD6-0402-0C6A-5857FD8D2B20}" dt="2025-04-22T17:17:39.728" v="830"/>
          <ac:picMkLst>
            <pc:docMk/>
            <pc:sldMk cId="3545802579" sldId="260"/>
            <ac:picMk id="4" creationId="{77744B19-271D-6273-F7B4-EE0C406422B3}"/>
          </ac:picMkLst>
        </pc:picChg>
        <pc:picChg chg="add mod">
          <ac:chgData name="Tristian Sellers" userId="S::tsellers@xula.edu::e59f7b85-7e84-48c5-87bf-d617038deed7" providerId="AD" clId="Web-{81574BED-0AD6-0402-0C6A-5857FD8D2B20}" dt="2025-04-22T17:17:39.728" v="830"/>
          <ac:picMkLst>
            <pc:docMk/>
            <pc:sldMk cId="3545802579" sldId="260"/>
            <ac:picMk id="5" creationId="{DFF97C78-9E0B-DF9A-B733-4B6A2413AF39}"/>
          </ac:picMkLst>
        </pc:picChg>
      </pc:sldChg>
      <pc:sldChg chg="addSp delSp modSp new mod setBg">
        <pc:chgData name="Tristian Sellers" userId="S::tsellers@xula.edu::e59f7b85-7e84-48c5-87bf-d617038deed7" providerId="AD" clId="Web-{81574BED-0AD6-0402-0C6A-5857FD8D2B20}" dt="2025-04-22T17:22:03.139" v="844"/>
        <pc:sldMkLst>
          <pc:docMk/>
          <pc:sldMk cId="935457030" sldId="261"/>
        </pc:sldMkLst>
        <pc:spChg chg="mod">
          <ac:chgData name="Tristian Sellers" userId="S::tsellers@xula.edu::e59f7b85-7e84-48c5-87bf-d617038deed7" providerId="AD" clId="Web-{81574BED-0AD6-0402-0C6A-5857FD8D2B20}" dt="2025-04-22T17:22:03.108" v="843"/>
          <ac:spMkLst>
            <pc:docMk/>
            <pc:sldMk cId="935457030" sldId="261"/>
            <ac:spMk id="2" creationId="{BB7C3562-FE45-88AD-0C1C-8BEDBAD45809}"/>
          </ac:spMkLst>
        </pc:spChg>
        <pc:spChg chg="del mod">
          <ac:chgData name="Tristian Sellers" userId="S::tsellers@xula.edu::e59f7b85-7e84-48c5-87bf-d617038deed7" providerId="AD" clId="Web-{81574BED-0AD6-0402-0C6A-5857FD8D2B20}" dt="2025-04-22T17:17:52.479" v="831"/>
          <ac:spMkLst>
            <pc:docMk/>
            <pc:sldMk cId="935457030" sldId="261"/>
            <ac:spMk id="3" creationId="{67FA605C-0B09-68F6-D024-4EE1E9F279B5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2:03.139" v="844"/>
          <ac:spMkLst>
            <pc:docMk/>
            <pc:sldMk cId="935457030" sldId="261"/>
            <ac:spMk id="9" creationId="{04213918-F1EB-4BCE-BE23-F5E9851EE05C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2:03.139" v="844"/>
          <ac:spMkLst>
            <pc:docMk/>
            <pc:sldMk cId="935457030" sldId="261"/>
            <ac:spMk id="11" creationId="{2062E862-C7F7-4CA1-B929-D0B75F5E9FB9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2:03.108" v="843"/>
          <ac:spMkLst>
            <pc:docMk/>
            <pc:sldMk cId="935457030" sldId="261"/>
            <ac:spMk id="16" creationId="{4E17AA97-89A7-45C1-B813-BFF6C23D79E1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2:03.108" v="843"/>
          <ac:spMkLst>
            <pc:docMk/>
            <pc:sldMk cId="935457030" sldId="261"/>
            <ac:spMk id="18" creationId="{A91E908F-EF1E-2FDB-BE4D-3F4C56B2F6B8}"/>
          </ac:spMkLst>
        </pc:spChg>
        <pc:spChg chg="add del">
          <ac:chgData name="Tristian Sellers" userId="S::tsellers@xula.edu::e59f7b85-7e84-48c5-87bf-d617038deed7" providerId="AD" clId="Web-{81574BED-0AD6-0402-0C6A-5857FD8D2B20}" dt="2025-04-22T17:22:03.108" v="843"/>
          <ac:spMkLst>
            <pc:docMk/>
            <pc:sldMk cId="935457030" sldId="261"/>
            <ac:spMk id="20" creationId="{F7A2980E-8F82-6B7D-A838-277407403589}"/>
          </ac:spMkLst>
        </pc:spChg>
        <pc:spChg chg="add">
          <ac:chgData name="Tristian Sellers" userId="S::tsellers@xula.edu::e59f7b85-7e84-48c5-87bf-d617038deed7" providerId="AD" clId="Web-{81574BED-0AD6-0402-0C6A-5857FD8D2B20}" dt="2025-04-22T17:22:03.139" v="844"/>
          <ac:spMkLst>
            <pc:docMk/>
            <pc:sldMk cId="935457030" sldId="261"/>
            <ac:spMk id="22" creationId="{04213918-F1EB-4BCE-BE23-F5E9851EE05C}"/>
          </ac:spMkLst>
        </pc:spChg>
        <pc:spChg chg="add">
          <ac:chgData name="Tristian Sellers" userId="S::tsellers@xula.edu::e59f7b85-7e84-48c5-87bf-d617038deed7" providerId="AD" clId="Web-{81574BED-0AD6-0402-0C6A-5857FD8D2B20}" dt="2025-04-22T17:22:03.139" v="844"/>
          <ac:spMkLst>
            <pc:docMk/>
            <pc:sldMk cId="935457030" sldId="261"/>
            <ac:spMk id="23" creationId="{2062E862-C7F7-4CA1-B929-D0B75F5E9FB9}"/>
          </ac:spMkLst>
        </pc:spChg>
        <pc:graphicFrameChg chg="add mod modGraphic">
          <ac:chgData name="Tristian Sellers" userId="S::tsellers@xula.edu::e59f7b85-7e84-48c5-87bf-d617038deed7" providerId="AD" clId="Web-{81574BED-0AD6-0402-0C6A-5857FD8D2B20}" dt="2025-04-22T17:22:03.139" v="844"/>
          <ac:graphicFrameMkLst>
            <pc:docMk/>
            <pc:sldMk cId="935457030" sldId="261"/>
            <ac:graphicFrameMk id="5" creationId="{0AA736E7-301D-10AB-7ED8-3BD0118D045E}"/>
          </ac:graphicFrameMkLst>
        </pc:graphicFrameChg>
      </pc:sldChg>
      <pc:sldChg chg="addSp delSp modSp new mod setBg setClrOvrMap">
        <pc:chgData name="Tristian Sellers" userId="S::tsellers@xula.edu::e59f7b85-7e84-48c5-87bf-d617038deed7" providerId="AD" clId="Web-{81574BED-0AD6-0402-0C6A-5857FD8D2B20}" dt="2025-04-22T17:22:33.282" v="846"/>
        <pc:sldMkLst>
          <pc:docMk/>
          <pc:sldMk cId="3378406354" sldId="262"/>
        </pc:sldMkLst>
        <pc:spChg chg="mod">
          <ac:chgData name="Tristian Sellers" userId="S::tsellers@xula.edu::e59f7b85-7e84-48c5-87bf-d617038deed7" providerId="AD" clId="Web-{81574BED-0AD6-0402-0C6A-5857FD8D2B20}" dt="2025-04-22T17:22:33.282" v="846"/>
          <ac:spMkLst>
            <pc:docMk/>
            <pc:sldMk cId="3378406354" sldId="262"/>
            <ac:spMk id="2" creationId="{ED95CBE6-2B18-67D1-6D4F-CB374B87735A}"/>
          </ac:spMkLst>
        </pc:spChg>
        <pc:spChg chg="del">
          <ac:chgData name="Tristian Sellers" userId="S::tsellers@xula.edu::e59f7b85-7e84-48c5-87bf-d617038deed7" providerId="AD" clId="Web-{81574BED-0AD6-0402-0C6A-5857FD8D2B20}" dt="2025-04-22T17:22:29.031" v="845"/>
          <ac:spMkLst>
            <pc:docMk/>
            <pc:sldMk cId="3378406354" sldId="262"/>
            <ac:spMk id="3" creationId="{4EA92974-CC82-ADE4-DE54-B32EBF534CE5}"/>
          </ac:spMkLst>
        </pc:spChg>
        <pc:spChg chg="add">
          <ac:chgData name="Tristian Sellers" userId="S::tsellers@xula.edu::e59f7b85-7e84-48c5-87bf-d617038deed7" providerId="AD" clId="Web-{81574BED-0AD6-0402-0C6A-5857FD8D2B20}" dt="2025-04-22T17:22:33.282" v="846"/>
          <ac:spMkLst>
            <pc:docMk/>
            <pc:sldMk cId="3378406354" sldId="262"/>
            <ac:spMk id="8" creationId="{E20BB609-EF92-42DB-836C-0699A590B5CF}"/>
          </ac:spMkLst>
        </pc:spChg>
        <pc:spChg chg="add">
          <ac:chgData name="Tristian Sellers" userId="S::tsellers@xula.edu::e59f7b85-7e84-48c5-87bf-d617038deed7" providerId="AD" clId="Web-{81574BED-0AD6-0402-0C6A-5857FD8D2B20}" dt="2025-04-22T17:22:33.282" v="846"/>
          <ac:spMkLst>
            <pc:docMk/>
            <pc:sldMk cId="3378406354" sldId="262"/>
            <ac:spMk id="10" creationId="{67B3E2DB-180D-4752-BBB6-987822D6BC7D}"/>
          </ac:spMkLst>
        </pc:spChg>
        <pc:spChg chg="add">
          <ac:chgData name="Tristian Sellers" userId="S::tsellers@xula.edu::e59f7b85-7e84-48c5-87bf-d617038deed7" providerId="AD" clId="Web-{81574BED-0AD6-0402-0C6A-5857FD8D2B20}" dt="2025-04-22T17:22:33.282" v="846"/>
          <ac:spMkLst>
            <pc:docMk/>
            <pc:sldMk cId="3378406354" sldId="262"/>
            <ac:spMk id="12" creationId="{B2C335F7-F61C-4EB4-80F2-4B1438FE66BB}"/>
          </ac:spMkLst>
        </pc:spChg>
        <pc:picChg chg="add">
          <ac:chgData name="Tristian Sellers" userId="S::tsellers@xula.edu::e59f7b85-7e84-48c5-87bf-d617038deed7" providerId="AD" clId="Web-{81574BED-0AD6-0402-0C6A-5857FD8D2B20}" dt="2025-04-22T17:22:33.282" v="846"/>
          <ac:picMkLst>
            <pc:docMk/>
            <pc:sldMk cId="3378406354" sldId="262"/>
            <ac:picMk id="4" creationId="{C78122C5-D1CC-2A52-A377-1A29EBD9FC0D}"/>
          </ac:picMkLst>
        </pc:picChg>
      </pc:sldChg>
      <pc:sldMasterChg chg="add del addSldLayout delSldLayout">
        <pc:chgData name="Tristian Sellers" userId="S::tsellers@xula.edu::e59f7b85-7e84-48c5-87bf-d617038deed7" providerId="AD" clId="Web-{81574BED-0AD6-0402-0C6A-5857FD8D2B20}" dt="2025-04-22T16:38:16.562" v="2"/>
        <pc:sldMasterMkLst>
          <pc:docMk/>
          <pc:sldMasterMk cId="2460954070" sldId="2147483660"/>
        </pc:sldMasterMkLst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Tristian Sellers" userId="S::tsellers@xula.edu::e59f7b85-7e84-48c5-87bf-d617038deed7" providerId="AD" clId="Web-{81574BED-0AD6-0402-0C6A-5857FD8D2B20}" dt="2025-04-22T16:38:16.562" v="2"/>
        <pc:sldMasterMkLst>
          <pc:docMk/>
          <pc:sldMasterMk cId="1810903198" sldId="2147483721"/>
        </pc:sldMasterMkLst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959537107" sldId="2147483710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3551005309" sldId="2147483711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2590500681" sldId="2147483712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2979952299" sldId="2147483713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2846030799" sldId="2147483714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3513599262" sldId="2147483715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4137911796" sldId="2147483716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2483033414" sldId="2147483717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991294440" sldId="2147483718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3461734298" sldId="2147483719"/>
          </pc:sldLayoutMkLst>
        </pc:sldLayoutChg>
        <pc:sldLayoutChg chg="add">
          <pc:chgData name="Tristian Sellers" userId="S::tsellers@xula.edu::e59f7b85-7e84-48c5-87bf-d617038deed7" providerId="AD" clId="Web-{81574BED-0AD6-0402-0C6A-5857FD8D2B20}" dt="2025-04-22T16:38:16.562" v="2"/>
          <pc:sldLayoutMkLst>
            <pc:docMk/>
            <pc:sldMasterMk cId="1810903198" sldId="2147483721"/>
            <pc:sldLayoutMk cId="2833956805" sldId="2147483720"/>
          </pc:sldLayoutMkLst>
        </pc:sldLayoutChg>
      </pc:sldMasterChg>
      <pc:sldMasterChg chg="add del addSldLayout delSldLayout">
        <pc:chgData name="Tristian Sellers" userId="S::tsellers@xula.edu::e59f7b85-7e84-48c5-87bf-d617038deed7" providerId="AD" clId="Web-{81574BED-0AD6-0402-0C6A-5857FD8D2B20}" dt="2025-04-22T16:38:16.515" v="1"/>
        <pc:sldMasterMkLst>
          <pc:docMk/>
          <pc:sldMasterMk cId="2098347485" sldId="2147483773"/>
        </pc:sldMasterMkLst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1049336539" sldId="2147483762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1379793280" sldId="2147483763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704752713" sldId="2147483764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2649409781" sldId="2147483765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2692937359" sldId="2147483766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2933270213" sldId="2147483767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3414002020" sldId="2147483768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1758914880" sldId="2147483769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1223949596" sldId="2147483770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3952317439" sldId="2147483771"/>
          </pc:sldLayoutMkLst>
        </pc:sldLayoutChg>
        <pc:sldLayoutChg chg="add del">
          <pc:chgData name="Tristian Sellers" userId="S::tsellers@xula.edu::e59f7b85-7e84-48c5-87bf-d617038deed7" providerId="AD" clId="Web-{81574BED-0AD6-0402-0C6A-5857FD8D2B20}" dt="2025-04-22T16:38:16.515" v="1"/>
          <pc:sldLayoutMkLst>
            <pc:docMk/>
            <pc:sldMasterMk cId="2098347485" sldId="2147483773"/>
            <pc:sldLayoutMk cId="4278523875" sldId="2147483772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FFEF64-C316-4891-A24C-6847249A727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BE285-174B-4753-868A-5FD25CF7C1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Two summers ago, I was deeply invested into starting my own franchise in the game series </a:t>
          </a:r>
          <a:r>
            <a:rPr lang="en-US" i="1" dirty="0"/>
            <a:t>Madden</a:t>
          </a:r>
          <a:r>
            <a:rPr lang="en-US" dirty="0"/>
            <a:t>, with the goal of making the Chicago Bears into something they are not, yet... But as I played more and more, I noticed that although I was immersing myself in the game, the announcers repeating the same voice lines each game or even in the same game limited and took away from that immersion. Thus, I saw the need for innovation.</a:t>
          </a:r>
        </a:p>
      </dgm:t>
    </dgm:pt>
    <dgm:pt modelId="{ECAC296D-BDF5-404E-A279-BF3EFF66B99F}" type="parTrans" cxnId="{F166CCC4-9ECD-4DEE-A57F-CE6B64FA946D}">
      <dgm:prSet/>
      <dgm:spPr/>
      <dgm:t>
        <a:bodyPr/>
        <a:lstStyle/>
        <a:p>
          <a:endParaRPr lang="en-US"/>
        </a:p>
      </dgm:t>
    </dgm:pt>
    <dgm:pt modelId="{560F8DA1-9E13-40EA-9940-234F26AD8E57}" type="sibTrans" cxnId="{F166CCC4-9ECD-4DEE-A57F-CE6B64FA946D}">
      <dgm:prSet/>
      <dgm:spPr/>
      <dgm:t>
        <a:bodyPr/>
        <a:lstStyle/>
        <a:p>
          <a:endParaRPr lang="en-US"/>
        </a:p>
      </dgm:t>
    </dgm:pt>
    <dgm:pt modelId="{5EB1C0E1-3063-48BA-854A-C1B6745F0F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Problem:</a:t>
          </a:r>
        </a:p>
      </dgm:t>
    </dgm:pt>
    <dgm:pt modelId="{A7914CD9-A612-44AA-B938-1F597EC43DAE}" type="parTrans" cxnId="{90557284-9373-4B21-9786-D724785316E1}">
      <dgm:prSet/>
      <dgm:spPr/>
      <dgm:t>
        <a:bodyPr/>
        <a:lstStyle/>
        <a:p>
          <a:endParaRPr lang="en-US"/>
        </a:p>
      </dgm:t>
    </dgm:pt>
    <dgm:pt modelId="{406C8627-1C13-49A0-8F63-6EE86CDC3AD1}" type="sibTrans" cxnId="{90557284-9373-4B21-9786-D724785316E1}">
      <dgm:prSet/>
      <dgm:spPr/>
      <dgm:t>
        <a:bodyPr/>
        <a:lstStyle/>
        <a:p>
          <a:endParaRPr lang="en-US"/>
        </a:p>
      </dgm:t>
    </dgm:pt>
    <dgm:pt modelId="{DC35847A-50AD-425D-A020-0AE47827F2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Repetitive Commentary in Sports Gaming</a:t>
          </a:r>
        </a:p>
      </dgm:t>
    </dgm:pt>
    <dgm:pt modelId="{EC4F3F75-F324-4E21-8A58-DF4BE59BD7E3}" type="parTrans" cxnId="{BE4308EF-40E8-4E6E-9B0C-F8066BE565CA}">
      <dgm:prSet/>
      <dgm:spPr/>
      <dgm:t>
        <a:bodyPr/>
        <a:lstStyle/>
        <a:p>
          <a:endParaRPr lang="en-US"/>
        </a:p>
      </dgm:t>
    </dgm:pt>
    <dgm:pt modelId="{C44E4449-960D-473A-AFAE-D25785B0E286}" type="sibTrans" cxnId="{BE4308EF-40E8-4E6E-9B0C-F8066BE565CA}">
      <dgm:prSet/>
      <dgm:spPr/>
      <dgm:t>
        <a:bodyPr/>
        <a:lstStyle/>
        <a:p>
          <a:endParaRPr lang="en-US"/>
        </a:p>
      </dgm:t>
    </dgm:pt>
    <dgm:pt modelId="{3F74F57E-FAB3-4888-9E1E-E7421EA64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Solution:</a:t>
          </a:r>
        </a:p>
      </dgm:t>
    </dgm:pt>
    <dgm:pt modelId="{54B7D246-1F83-47AE-93C2-45210312F36C}" type="parTrans" cxnId="{F8C1AC80-8635-4DA0-8C93-1FB59D32FC5C}">
      <dgm:prSet/>
      <dgm:spPr/>
      <dgm:t>
        <a:bodyPr/>
        <a:lstStyle/>
        <a:p>
          <a:endParaRPr lang="en-US"/>
        </a:p>
      </dgm:t>
    </dgm:pt>
    <dgm:pt modelId="{B01A4274-7047-40E8-B61E-EB2681CEDC1E}" type="sibTrans" cxnId="{F8C1AC80-8635-4DA0-8C93-1FB59D32FC5C}">
      <dgm:prSet/>
      <dgm:spPr/>
      <dgm:t>
        <a:bodyPr/>
        <a:lstStyle/>
        <a:p>
          <a:endParaRPr lang="en-US"/>
        </a:p>
      </dgm:t>
    </dgm:pt>
    <dgm:pt modelId="{4C6658E1-0AFF-4064-B612-FC1CA368A9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 – Generated, play-by-play narration</a:t>
          </a:r>
        </a:p>
      </dgm:t>
    </dgm:pt>
    <dgm:pt modelId="{220921D7-A024-4252-835C-3E39EC4E333F}" type="parTrans" cxnId="{D27ABE0C-52A9-446B-A19F-5F1583063ADE}">
      <dgm:prSet/>
      <dgm:spPr/>
      <dgm:t>
        <a:bodyPr/>
        <a:lstStyle/>
        <a:p>
          <a:endParaRPr lang="en-US"/>
        </a:p>
      </dgm:t>
    </dgm:pt>
    <dgm:pt modelId="{2C101CCA-4107-4CA2-9DEC-3D7082502D8D}" type="sibTrans" cxnId="{D27ABE0C-52A9-446B-A19F-5F1583063ADE}">
      <dgm:prSet/>
      <dgm:spPr/>
      <dgm:t>
        <a:bodyPr/>
        <a:lstStyle/>
        <a:p>
          <a:endParaRPr lang="en-US"/>
        </a:p>
      </dgm:t>
    </dgm:pt>
    <dgm:pt modelId="{F15F060E-504A-4936-A433-B5E7521DA6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Dynamic, role-based commentary</a:t>
          </a:r>
        </a:p>
      </dgm:t>
    </dgm:pt>
    <dgm:pt modelId="{F3FBD368-5625-4B05-9D7D-12C67E688B4F}" type="parTrans" cxnId="{6AF9F044-6702-4DA0-A215-C2ED5779F624}">
      <dgm:prSet/>
      <dgm:spPr/>
      <dgm:t>
        <a:bodyPr/>
        <a:lstStyle/>
        <a:p>
          <a:endParaRPr lang="en-US"/>
        </a:p>
      </dgm:t>
    </dgm:pt>
    <dgm:pt modelId="{39EE6051-E357-45A3-9778-2CE749CAE88B}" type="sibTrans" cxnId="{6AF9F044-6702-4DA0-A215-C2ED5779F624}">
      <dgm:prSet/>
      <dgm:spPr/>
      <dgm:t>
        <a:bodyPr/>
        <a:lstStyle/>
        <a:p>
          <a:endParaRPr lang="en-US"/>
        </a:p>
      </dgm:t>
    </dgm:pt>
    <dgm:pt modelId="{F2CE440B-A773-4DE2-9FA7-97E41DEA8E55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Static game voice lines repeat every match</a:t>
          </a:r>
          <a:endParaRPr lang="en-US" dirty="0">
            <a:latin typeface="Bierstadt"/>
          </a:endParaRPr>
        </a:p>
      </dgm:t>
    </dgm:pt>
    <dgm:pt modelId="{51714CC0-044E-44EA-AB56-B5A6385B0150}" type="parTrans" cxnId="{D53B9B99-A9B7-4E2D-841C-22D239914EBB}">
      <dgm:prSet/>
      <dgm:spPr/>
    </dgm:pt>
    <dgm:pt modelId="{6DA55B10-96E7-4238-896F-3EEEA3533DAC}" type="sibTrans" cxnId="{D53B9B99-A9B7-4E2D-841C-22D239914EBB}">
      <dgm:prSet/>
      <dgm:spPr/>
    </dgm:pt>
    <dgm:pt modelId="{756606A4-CA98-4632-B50B-EA445C8F5B79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dirty="0"/>
            <a:t>Mr. Tai generates custom commentary for each clip</a:t>
          </a:r>
          <a:endParaRPr lang="en-US" dirty="0">
            <a:latin typeface="Bierstadt"/>
          </a:endParaRPr>
        </a:p>
      </dgm:t>
    </dgm:pt>
    <dgm:pt modelId="{93E2BC82-76BF-4E87-B13B-D9578CD8D7C6}" type="parTrans" cxnId="{9C2BA8BB-2C03-4586-9A4F-1B9D09DD38AE}">
      <dgm:prSet/>
      <dgm:spPr/>
    </dgm:pt>
    <dgm:pt modelId="{B02FE222-1AB7-43A1-8E4F-797AFE64DA79}" type="sibTrans" cxnId="{9C2BA8BB-2C03-4586-9A4F-1B9D09DD38AE}">
      <dgm:prSet/>
      <dgm:spPr/>
    </dgm:pt>
    <dgm:pt modelId="{6ECB8B10-A28B-4EA9-B091-BBDFC0085E3F}" type="pres">
      <dgm:prSet presAssocID="{13FFEF64-C316-4891-A24C-6847249A727E}" presName="root" presStyleCnt="0">
        <dgm:presLayoutVars>
          <dgm:dir/>
          <dgm:resizeHandles val="exact"/>
        </dgm:presLayoutVars>
      </dgm:prSet>
      <dgm:spPr/>
    </dgm:pt>
    <dgm:pt modelId="{91DB9A3E-2B61-41D1-B836-FC03386D92BB}" type="pres">
      <dgm:prSet presAssocID="{8A8BE285-174B-4753-868A-5FD25CF7C12E}" presName="compNode" presStyleCnt="0"/>
      <dgm:spPr/>
    </dgm:pt>
    <dgm:pt modelId="{DE490A69-DA2A-495A-9954-B7DCB76E9CCA}" type="pres">
      <dgm:prSet presAssocID="{8A8BE285-174B-4753-868A-5FD25CF7C12E}" presName="bgRect" presStyleLbl="bgShp" presStyleIdx="0" presStyleCnt="3"/>
      <dgm:spPr/>
    </dgm:pt>
    <dgm:pt modelId="{2EACF66B-6C51-460E-A39B-DAB1AD6E1F5C}" type="pres">
      <dgm:prSet presAssocID="{8A8BE285-174B-4753-868A-5FD25CF7C1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 with solid fill"/>
        </a:ext>
      </dgm:extLst>
    </dgm:pt>
    <dgm:pt modelId="{B5F6729D-EBFD-45EE-8A5C-303C3540F63E}" type="pres">
      <dgm:prSet presAssocID="{8A8BE285-174B-4753-868A-5FD25CF7C12E}" presName="spaceRect" presStyleCnt="0"/>
      <dgm:spPr/>
    </dgm:pt>
    <dgm:pt modelId="{CB6B7E05-6956-4CA1-9408-33DB5A6AB71E}" type="pres">
      <dgm:prSet presAssocID="{8A8BE285-174B-4753-868A-5FD25CF7C12E}" presName="parTx" presStyleLbl="revTx" presStyleIdx="0" presStyleCnt="5">
        <dgm:presLayoutVars>
          <dgm:chMax val="0"/>
          <dgm:chPref val="0"/>
        </dgm:presLayoutVars>
      </dgm:prSet>
      <dgm:spPr/>
    </dgm:pt>
    <dgm:pt modelId="{B11DEEA9-7F6C-4849-8944-0C207574D8B5}" type="pres">
      <dgm:prSet presAssocID="{560F8DA1-9E13-40EA-9940-234F26AD8E57}" presName="sibTrans" presStyleCnt="0"/>
      <dgm:spPr/>
    </dgm:pt>
    <dgm:pt modelId="{59C6C1E8-8A99-47F6-A687-3AAD7E7C4A8A}" type="pres">
      <dgm:prSet presAssocID="{5EB1C0E1-3063-48BA-854A-C1B6745F0F0C}" presName="compNode" presStyleCnt="0"/>
      <dgm:spPr/>
    </dgm:pt>
    <dgm:pt modelId="{F9CD7EAD-B2D4-4D44-9396-9297A9B6AF5A}" type="pres">
      <dgm:prSet presAssocID="{5EB1C0E1-3063-48BA-854A-C1B6745F0F0C}" presName="bgRect" presStyleLbl="bgShp" presStyleIdx="1" presStyleCnt="3"/>
      <dgm:spPr/>
    </dgm:pt>
    <dgm:pt modelId="{F90EED75-6D2B-4FBF-9AEB-02FA4A783450}" type="pres">
      <dgm:prSet presAssocID="{5EB1C0E1-3063-48BA-854A-C1B6745F0F0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A4C76EB3-577D-4799-9ECD-B812F9F85DD2}" type="pres">
      <dgm:prSet presAssocID="{5EB1C0E1-3063-48BA-854A-C1B6745F0F0C}" presName="spaceRect" presStyleCnt="0"/>
      <dgm:spPr/>
    </dgm:pt>
    <dgm:pt modelId="{FBD73468-CA29-4AB4-9830-147919391477}" type="pres">
      <dgm:prSet presAssocID="{5EB1C0E1-3063-48BA-854A-C1B6745F0F0C}" presName="parTx" presStyleLbl="revTx" presStyleIdx="1" presStyleCnt="5">
        <dgm:presLayoutVars>
          <dgm:chMax val="0"/>
          <dgm:chPref val="0"/>
        </dgm:presLayoutVars>
      </dgm:prSet>
      <dgm:spPr/>
    </dgm:pt>
    <dgm:pt modelId="{C08E3D56-C9F3-45EB-BB72-140E2CD7BD65}" type="pres">
      <dgm:prSet presAssocID="{5EB1C0E1-3063-48BA-854A-C1B6745F0F0C}" presName="desTx" presStyleLbl="revTx" presStyleIdx="2" presStyleCnt="5">
        <dgm:presLayoutVars/>
      </dgm:prSet>
      <dgm:spPr/>
    </dgm:pt>
    <dgm:pt modelId="{CD6CEA9E-7F50-434C-8C12-756AFE302372}" type="pres">
      <dgm:prSet presAssocID="{406C8627-1C13-49A0-8F63-6EE86CDC3AD1}" presName="sibTrans" presStyleCnt="0"/>
      <dgm:spPr/>
    </dgm:pt>
    <dgm:pt modelId="{223DAC61-F931-48A7-A61D-69D7CE1EEC10}" type="pres">
      <dgm:prSet presAssocID="{3F74F57E-FAB3-4888-9E1E-E7421EA64D11}" presName="compNode" presStyleCnt="0"/>
      <dgm:spPr/>
    </dgm:pt>
    <dgm:pt modelId="{1831887F-28F5-47F4-9DDF-91A05039416E}" type="pres">
      <dgm:prSet presAssocID="{3F74F57E-FAB3-4888-9E1E-E7421EA64D11}" presName="bgRect" presStyleLbl="bgShp" presStyleIdx="2" presStyleCnt="3"/>
      <dgm:spPr/>
    </dgm:pt>
    <dgm:pt modelId="{9AD7B19F-B646-4AEF-AAFB-B0BB8CE3CCB2}" type="pres">
      <dgm:prSet presAssocID="{3F74F57E-FAB3-4888-9E1E-E7421EA64D1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C2A8AE-C7DC-4817-AD25-18B17E9183F8}" type="pres">
      <dgm:prSet presAssocID="{3F74F57E-FAB3-4888-9E1E-E7421EA64D11}" presName="spaceRect" presStyleCnt="0"/>
      <dgm:spPr/>
    </dgm:pt>
    <dgm:pt modelId="{EC63CEFD-2C96-4274-9D8F-ED16F4675289}" type="pres">
      <dgm:prSet presAssocID="{3F74F57E-FAB3-4888-9E1E-E7421EA64D11}" presName="parTx" presStyleLbl="revTx" presStyleIdx="3" presStyleCnt="5">
        <dgm:presLayoutVars>
          <dgm:chMax val="0"/>
          <dgm:chPref val="0"/>
        </dgm:presLayoutVars>
      </dgm:prSet>
      <dgm:spPr/>
    </dgm:pt>
    <dgm:pt modelId="{461CCB5D-8BD1-4A37-BB28-E8782903F9DF}" type="pres">
      <dgm:prSet presAssocID="{3F74F57E-FAB3-4888-9E1E-E7421EA64D11}" presName="desTx" presStyleLbl="revTx" presStyleIdx="4" presStyleCnt="5">
        <dgm:presLayoutVars/>
      </dgm:prSet>
      <dgm:spPr/>
    </dgm:pt>
  </dgm:ptLst>
  <dgm:cxnLst>
    <dgm:cxn modelId="{D27ABE0C-52A9-446B-A19F-5F1583063ADE}" srcId="{3F74F57E-FAB3-4888-9E1E-E7421EA64D11}" destId="{4C6658E1-0AFF-4064-B612-FC1CA368A9BB}" srcOrd="0" destOrd="0" parTransId="{220921D7-A024-4252-835C-3E39EC4E333F}" sibTransId="{2C101CCA-4107-4CA2-9DEC-3D7082502D8D}"/>
    <dgm:cxn modelId="{13383620-7F26-47AD-A688-CDE4DF07AAA2}" type="presOf" srcId="{DC35847A-50AD-425D-A020-0AE47827F2DA}" destId="{C08E3D56-C9F3-45EB-BB72-140E2CD7BD65}" srcOrd="0" destOrd="0" presId="urn:microsoft.com/office/officeart/2018/2/layout/IconVerticalSolidList"/>
    <dgm:cxn modelId="{6AF9F044-6702-4DA0-A215-C2ED5779F624}" srcId="{3F74F57E-FAB3-4888-9E1E-E7421EA64D11}" destId="{F15F060E-504A-4936-A433-B5E7521DA60B}" srcOrd="1" destOrd="0" parTransId="{F3FBD368-5625-4B05-9D7D-12C67E688B4F}" sibTransId="{39EE6051-E357-45A3-9778-2CE749CAE88B}"/>
    <dgm:cxn modelId="{FC55C867-AE8F-4A95-BC1D-9963347EE33B}" type="presOf" srcId="{3F74F57E-FAB3-4888-9E1E-E7421EA64D11}" destId="{EC63CEFD-2C96-4274-9D8F-ED16F4675289}" srcOrd="0" destOrd="0" presId="urn:microsoft.com/office/officeart/2018/2/layout/IconVerticalSolidList"/>
    <dgm:cxn modelId="{46531550-CBDE-4B9E-82CB-4572A3FF5395}" type="presOf" srcId="{13FFEF64-C316-4891-A24C-6847249A727E}" destId="{6ECB8B10-A28B-4EA9-B091-BBDFC0085E3F}" srcOrd="0" destOrd="0" presId="urn:microsoft.com/office/officeart/2018/2/layout/IconVerticalSolidList"/>
    <dgm:cxn modelId="{F8C1AC80-8635-4DA0-8C93-1FB59D32FC5C}" srcId="{13FFEF64-C316-4891-A24C-6847249A727E}" destId="{3F74F57E-FAB3-4888-9E1E-E7421EA64D11}" srcOrd="2" destOrd="0" parTransId="{54B7D246-1F83-47AE-93C2-45210312F36C}" sibTransId="{B01A4274-7047-40E8-B61E-EB2681CEDC1E}"/>
    <dgm:cxn modelId="{90557284-9373-4B21-9786-D724785316E1}" srcId="{13FFEF64-C316-4891-A24C-6847249A727E}" destId="{5EB1C0E1-3063-48BA-854A-C1B6745F0F0C}" srcOrd="1" destOrd="0" parTransId="{A7914CD9-A612-44AA-B938-1F597EC43DAE}" sibTransId="{406C8627-1C13-49A0-8F63-6EE86CDC3AD1}"/>
    <dgm:cxn modelId="{2D461E86-D0A7-43B3-AAF0-97B762D0DB45}" type="presOf" srcId="{F15F060E-504A-4936-A433-B5E7521DA60B}" destId="{461CCB5D-8BD1-4A37-BB28-E8782903F9DF}" srcOrd="0" destOrd="1" presId="urn:microsoft.com/office/officeart/2018/2/layout/IconVerticalSolidList"/>
    <dgm:cxn modelId="{391AD290-D749-4DBF-B595-8F7D5549BE54}" type="presOf" srcId="{5EB1C0E1-3063-48BA-854A-C1B6745F0F0C}" destId="{FBD73468-CA29-4AB4-9830-147919391477}" srcOrd="0" destOrd="0" presId="urn:microsoft.com/office/officeart/2018/2/layout/IconVerticalSolidList"/>
    <dgm:cxn modelId="{D53B9B99-A9B7-4E2D-841C-22D239914EBB}" srcId="{5EB1C0E1-3063-48BA-854A-C1B6745F0F0C}" destId="{F2CE440B-A773-4DE2-9FA7-97E41DEA8E55}" srcOrd="1" destOrd="0" parTransId="{51714CC0-044E-44EA-AB56-B5A6385B0150}" sibTransId="{6DA55B10-96E7-4238-896F-3EEEA3533DAC}"/>
    <dgm:cxn modelId="{2B30A699-9920-48C2-9ECB-724549632679}" type="presOf" srcId="{4C6658E1-0AFF-4064-B612-FC1CA368A9BB}" destId="{461CCB5D-8BD1-4A37-BB28-E8782903F9DF}" srcOrd="0" destOrd="0" presId="urn:microsoft.com/office/officeart/2018/2/layout/IconVerticalSolidList"/>
    <dgm:cxn modelId="{AB51279F-DF11-4F85-8ADF-47E30D1A4C0B}" type="presOf" srcId="{756606A4-CA98-4632-B50B-EA445C8F5B79}" destId="{461CCB5D-8BD1-4A37-BB28-E8782903F9DF}" srcOrd="0" destOrd="2" presId="urn:microsoft.com/office/officeart/2018/2/layout/IconVerticalSolidList"/>
    <dgm:cxn modelId="{9C2BA8BB-2C03-4586-9A4F-1B9D09DD38AE}" srcId="{3F74F57E-FAB3-4888-9E1E-E7421EA64D11}" destId="{756606A4-CA98-4632-B50B-EA445C8F5B79}" srcOrd="2" destOrd="0" parTransId="{93E2BC82-76BF-4E87-B13B-D9578CD8D7C6}" sibTransId="{B02FE222-1AB7-43A1-8E4F-797AFE64DA79}"/>
    <dgm:cxn modelId="{F166CCC4-9ECD-4DEE-A57F-CE6B64FA946D}" srcId="{13FFEF64-C316-4891-A24C-6847249A727E}" destId="{8A8BE285-174B-4753-868A-5FD25CF7C12E}" srcOrd="0" destOrd="0" parTransId="{ECAC296D-BDF5-404E-A279-BF3EFF66B99F}" sibTransId="{560F8DA1-9E13-40EA-9940-234F26AD8E57}"/>
    <dgm:cxn modelId="{0AB545EC-FF6A-4005-B87A-EBC9679B3E48}" type="presOf" srcId="{F2CE440B-A773-4DE2-9FA7-97E41DEA8E55}" destId="{C08E3D56-C9F3-45EB-BB72-140E2CD7BD65}" srcOrd="0" destOrd="1" presId="urn:microsoft.com/office/officeart/2018/2/layout/IconVerticalSolidList"/>
    <dgm:cxn modelId="{BE4308EF-40E8-4E6E-9B0C-F8066BE565CA}" srcId="{5EB1C0E1-3063-48BA-854A-C1B6745F0F0C}" destId="{DC35847A-50AD-425D-A020-0AE47827F2DA}" srcOrd="0" destOrd="0" parTransId="{EC4F3F75-F324-4E21-8A58-DF4BE59BD7E3}" sibTransId="{C44E4449-960D-473A-AFAE-D25785B0E286}"/>
    <dgm:cxn modelId="{FDCB46FA-767F-47F7-89E8-E18FA03FEA12}" type="presOf" srcId="{8A8BE285-174B-4753-868A-5FD25CF7C12E}" destId="{CB6B7E05-6956-4CA1-9408-33DB5A6AB71E}" srcOrd="0" destOrd="0" presId="urn:microsoft.com/office/officeart/2018/2/layout/IconVerticalSolidList"/>
    <dgm:cxn modelId="{59632E2A-02AE-4771-805C-4F3E446E3562}" type="presParOf" srcId="{6ECB8B10-A28B-4EA9-B091-BBDFC0085E3F}" destId="{91DB9A3E-2B61-41D1-B836-FC03386D92BB}" srcOrd="0" destOrd="0" presId="urn:microsoft.com/office/officeart/2018/2/layout/IconVerticalSolidList"/>
    <dgm:cxn modelId="{0689F5B8-4F17-4368-B8B0-7783B8B94F91}" type="presParOf" srcId="{91DB9A3E-2B61-41D1-B836-FC03386D92BB}" destId="{DE490A69-DA2A-495A-9954-B7DCB76E9CCA}" srcOrd="0" destOrd="0" presId="urn:microsoft.com/office/officeart/2018/2/layout/IconVerticalSolidList"/>
    <dgm:cxn modelId="{F6A697BE-A272-49D8-8DBD-4934A119AF54}" type="presParOf" srcId="{91DB9A3E-2B61-41D1-B836-FC03386D92BB}" destId="{2EACF66B-6C51-460E-A39B-DAB1AD6E1F5C}" srcOrd="1" destOrd="0" presId="urn:microsoft.com/office/officeart/2018/2/layout/IconVerticalSolidList"/>
    <dgm:cxn modelId="{CD73293B-DE5F-42F7-AF2A-018EE9D1B624}" type="presParOf" srcId="{91DB9A3E-2B61-41D1-B836-FC03386D92BB}" destId="{B5F6729D-EBFD-45EE-8A5C-303C3540F63E}" srcOrd="2" destOrd="0" presId="urn:microsoft.com/office/officeart/2018/2/layout/IconVerticalSolidList"/>
    <dgm:cxn modelId="{765DECE9-BDF8-4627-B5D2-1CB300EDF236}" type="presParOf" srcId="{91DB9A3E-2B61-41D1-B836-FC03386D92BB}" destId="{CB6B7E05-6956-4CA1-9408-33DB5A6AB71E}" srcOrd="3" destOrd="0" presId="urn:microsoft.com/office/officeart/2018/2/layout/IconVerticalSolidList"/>
    <dgm:cxn modelId="{D934FC91-2410-4F5A-B944-89863E5E0BD7}" type="presParOf" srcId="{6ECB8B10-A28B-4EA9-B091-BBDFC0085E3F}" destId="{B11DEEA9-7F6C-4849-8944-0C207574D8B5}" srcOrd="1" destOrd="0" presId="urn:microsoft.com/office/officeart/2018/2/layout/IconVerticalSolidList"/>
    <dgm:cxn modelId="{32528B84-ACD0-49D2-98F2-909A2BBCF1D6}" type="presParOf" srcId="{6ECB8B10-A28B-4EA9-B091-BBDFC0085E3F}" destId="{59C6C1E8-8A99-47F6-A687-3AAD7E7C4A8A}" srcOrd="2" destOrd="0" presId="urn:microsoft.com/office/officeart/2018/2/layout/IconVerticalSolidList"/>
    <dgm:cxn modelId="{7A3C81BE-48D0-48BC-9BD4-7BCD168949C9}" type="presParOf" srcId="{59C6C1E8-8A99-47F6-A687-3AAD7E7C4A8A}" destId="{F9CD7EAD-B2D4-4D44-9396-9297A9B6AF5A}" srcOrd="0" destOrd="0" presId="urn:microsoft.com/office/officeart/2018/2/layout/IconVerticalSolidList"/>
    <dgm:cxn modelId="{A3C82AC3-39E8-4D38-B334-8A68623B070E}" type="presParOf" srcId="{59C6C1E8-8A99-47F6-A687-3AAD7E7C4A8A}" destId="{F90EED75-6D2B-4FBF-9AEB-02FA4A783450}" srcOrd="1" destOrd="0" presId="urn:microsoft.com/office/officeart/2018/2/layout/IconVerticalSolidList"/>
    <dgm:cxn modelId="{DA5DC7B1-8095-4344-B4FB-6C957F4B3EDA}" type="presParOf" srcId="{59C6C1E8-8A99-47F6-A687-3AAD7E7C4A8A}" destId="{A4C76EB3-577D-4799-9ECD-B812F9F85DD2}" srcOrd="2" destOrd="0" presId="urn:microsoft.com/office/officeart/2018/2/layout/IconVerticalSolidList"/>
    <dgm:cxn modelId="{53A6EBCF-ACC7-4027-8D27-346CF451F760}" type="presParOf" srcId="{59C6C1E8-8A99-47F6-A687-3AAD7E7C4A8A}" destId="{FBD73468-CA29-4AB4-9830-147919391477}" srcOrd="3" destOrd="0" presId="urn:microsoft.com/office/officeart/2018/2/layout/IconVerticalSolidList"/>
    <dgm:cxn modelId="{71796273-EFF4-4335-B0E9-841DC431BE59}" type="presParOf" srcId="{59C6C1E8-8A99-47F6-A687-3AAD7E7C4A8A}" destId="{C08E3D56-C9F3-45EB-BB72-140E2CD7BD65}" srcOrd="4" destOrd="0" presId="urn:microsoft.com/office/officeart/2018/2/layout/IconVerticalSolidList"/>
    <dgm:cxn modelId="{D18AC01D-7FC1-41A5-9BE5-DD7A79C518AE}" type="presParOf" srcId="{6ECB8B10-A28B-4EA9-B091-BBDFC0085E3F}" destId="{CD6CEA9E-7F50-434C-8C12-756AFE302372}" srcOrd="3" destOrd="0" presId="urn:microsoft.com/office/officeart/2018/2/layout/IconVerticalSolidList"/>
    <dgm:cxn modelId="{6D9680F2-97F2-477A-B234-53DBA6E66B68}" type="presParOf" srcId="{6ECB8B10-A28B-4EA9-B091-BBDFC0085E3F}" destId="{223DAC61-F931-48A7-A61D-69D7CE1EEC10}" srcOrd="4" destOrd="0" presId="urn:microsoft.com/office/officeart/2018/2/layout/IconVerticalSolidList"/>
    <dgm:cxn modelId="{9E2EC91E-97F4-4CB9-A455-47CE369DF1E6}" type="presParOf" srcId="{223DAC61-F931-48A7-A61D-69D7CE1EEC10}" destId="{1831887F-28F5-47F4-9DDF-91A05039416E}" srcOrd="0" destOrd="0" presId="urn:microsoft.com/office/officeart/2018/2/layout/IconVerticalSolidList"/>
    <dgm:cxn modelId="{D13B9E96-D2D1-43B7-A2A3-F0607AD609E6}" type="presParOf" srcId="{223DAC61-F931-48A7-A61D-69D7CE1EEC10}" destId="{9AD7B19F-B646-4AEF-AAFB-B0BB8CE3CCB2}" srcOrd="1" destOrd="0" presId="urn:microsoft.com/office/officeart/2018/2/layout/IconVerticalSolidList"/>
    <dgm:cxn modelId="{D0FF4F26-4627-40FC-96A3-130A364633B9}" type="presParOf" srcId="{223DAC61-F931-48A7-A61D-69D7CE1EEC10}" destId="{6EC2A8AE-C7DC-4817-AD25-18B17E9183F8}" srcOrd="2" destOrd="0" presId="urn:microsoft.com/office/officeart/2018/2/layout/IconVerticalSolidList"/>
    <dgm:cxn modelId="{3FE92C19-74ED-4F19-9A08-9B8A3E2E7422}" type="presParOf" srcId="{223DAC61-F931-48A7-A61D-69D7CE1EEC10}" destId="{EC63CEFD-2C96-4274-9D8F-ED16F4675289}" srcOrd="3" destOrd="0" presId="urn:microsoft.com/office/officeart/2018/2/layout/IconVerticalSolidList"/>
    <dgm:cxn modelId="{E4972D5F-87A2-44C7-88E3-C7DA6B266EDF}" type="presParOf" srcId="{223DAC61-F931-48A7-A61D-69D7CE1EEC10}" destId="{461CCB5D-8BD1-4A37-BB28-E8782903F9D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C73F314-332F-4903-967B-23B74F9852D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CE34C09-14C4-4487-94AE-A57CFF0C1CA7}">
      <dgm:prSet/>
      <dgm:spPr/>
      <dgm:t>
        <a:bodyPr/>
        <a:lstStyle/>
        <a:p>
          <a:r>
            <a:rPr lang="en-US"/>
            <a:t>AI: PyTorch, Hugging Face</a:t>
          </a:r>
        </a:p>
      </dgm:t>
    </dgm:pt>
    <dgm:pt modelId="{1467DD54-8B1B-428D-BA22-59B36AB8E3DD}" type="parTrans" cxnId="{6DFA3A68-C323-4AD9-8F42-AB515136C38D}">
      <dgm:prSet/>
      <dgm:spPr/>
      <dgm:t>
        <a:bodyPr/>
        <a:lstStyle/>
        <a:p>
          <a:endParaRPr lang="en-US"/>
        </a:p>
      </dgm:t>
    </dgm:pt>
    <dgm:pt modelId="{7B6F5B6F-7045-4962-8BB0-9060B5C6D1C2}" type="sibTrans" cxnId="{6DFA3A68-C323-4AD9-8F42-AB515136C38D}">
      <dgm:prSet/>
      <dgm:spPr/>
      <dgm:t>
        <a:bodyPr/>
        <a:lstStyle/>
        <a:p>
          <a:endParaRPr lang="en-US"/>
        </a:p>
      </dgm:t>
    </dgm:pt>
    <dgm:pt modelId="{E5DAF87C-2188-4C8C-BC66-F2B5AD9554A6}">
      <dgm:prSet/>
      <dgm:spPr/>
      <dgm:t>
        <a:bodyPr/>
        <a:lstStyle/>
        <a:p>
          <a:r>
            <a:rPr lang="en-US"/>
            <a:t>Backend: FastAPI</a:t>
          </a:r>
        </a:p>
      </dgm:t>
    </dgm:pt>
    <dgm:pt modelId="{9DA549AA-B5D6-43F3-B47A-E31FCFDD45BB}" type="parTrans" cxnId="{33AA66CE-7C1D-4261-93D7-756259E679DB}">
      <dgm:prSet/>
      <dgm:spPr/>
      <dgm:t>
        <a:bodyPr/>
        <a:lstStyle/>
        <a:p>
          <a:endParaRPr lang="en-US"/>
        </a:p>
      </dgm:t>
    </dgm:pt>
    <dgm:pt modelId="{498626BE-8912-44F1-B05B-40C3F33F3B06}" type="sibTrans" cxnId="{33AA66CE-7C1D-4261-93D7-756259E679DB}">
      <dgm:prSet/>
      <dgm:spPr/>
      <dgm:t>
        <a:bodyPr/>
        <a:lstStyle/>
        <a:p>
          <a:endParaRPr lang="en-US"/>
        </a:p>
      </dgm:t>
    </dgm:pt>
    <dgm:pt modelId="{BC15C065-2185-4D0E-B44A-4825F28AC527}">
      <dgm:prSet/>
      <dgm:spPr/>
      <dgm:t>
        <a:bodyPr/>
        <a:lstStyle/>
        <a:p>
          <a:r>
            <a:rPr lang="en-US"/>
            <a:t>Frontend: React</a:t>
          </a:r>
        </a:p>
      </dgm:t>
    </dgm:pt>
    <dgm:pt modelId="{E9B9FA97-2E70-44E9-81DB-82DB9416518E}" type="parTrans" cxnId="{A401C06F-0908-4531-948C-4B26B685362A}">
      <dgm:prSet/>
      <dgm:spPr/>
      <dgm:t>
        <a:bodyPr/>
        <a:lstStyle/>
        <a:p>
          <a:endParaRPr lang="en-US"/>
        </a:p>
      </dgm:t>
    </dgm:pt>
    <dgm:pt modelId="{C9D187CA-FF96-487E-A8FB-CFB08E453523}" type="sibTrans" cxnId="{A401C06F-0908-4531-948C-4B26B685362A}">
      <dgm:prSet/>
      <dgm:spPr/>
      <dgm:t>
        <a:bodyPr/>
        <a:lstStyle/>
        <a:p>
          <a:endParaRPr lang="en-US"/>
        </a:p>
      </dgm:t>
    </dgm:pt>
    <dgm:pt modelId="{A097789B-A2AB-4D25-999E-2DF40A22450B}">
      <dgm:prSet/>
      <dgm:spPr/>
      <dgm:t>
        <a:bodyPr/>
        <a:lstStyle/>
        <a:p>
          <a:r>
            <a:rPr lang="en-US"/>
            <a:t>Cloud: Google Cloud</a:t>
          </a:r>
        </a:p>
      </dgm:t>
    </dgm:pt>
    <dgm:pt modelId="{C174528D-9EF1-4C72-A529-7C8A7F93BF2C}" type="parTrans" cxnId="{8DBFC110-6C13-4878-B31B-3CC894E6A6AE}">
      <dgm:prSet/>
      <dgm:spPr/>
      <dgm:t>
        <a:bodyPr/>
        <a:lstStyle/>
        <a:p>
          <a:endParaRPr lang="en-US"/>
        </a:p>
      </dgm:t>
    </dgm:pt>
    <dgm:pt modelId="{95C816B8-CED3-447C-9346-D490057E2625}" type="sibTrans" cxnId="{8DBFC110-6C13-4878-B31B-3CC894E6A6AE}">
      <dgm:prSet/>
      <dgm:spPr/>
      <dgm:t>
        <a:bodyPr/>
        <a:lstStyle/>
        <a:p>
          <a:endParaRPr lang="en-US"/>
        </a:p>
      </dgm:t>
    </dgm:pt>
    <dgm:pt modelId="{E6D789F8-5ACF-4554-8C6B-44376EADDC9A}">
      <dgm:prSet/>
      <dgm:spPr/>
      <dgm:t>
        <a:bodyPr/>
        <a:lstStyle/>
        <a:p>
          <a:r>
            <a:rPr lang="en-US"/>
            <a:t>CI/CD: GitHub Actions</a:t>
          </a:r>
        </a:p>
      </dgm:t>
    </dgm:pt>
    <dgm:pt modelId="{20DCBC99-D36C-404D-9C5A-770E25700F9C}" type="parTrans" cxnId="{3DFB7332-1CE7-4FC6-A984-9D3D9783E1F5}">
      <dgm:prSet/>
      <dgm:spPr/>
      <dgm:t>
        <a:bodyPr/>
        <a:lstStyle/>
        <a:p>
          <a:endParaRPr lang="en-US"/>
        </a:p>
      </dgm:t>
    </dgm:pt>
    <dgm:pt modelId="{D8E97002-86C8-4F49-9D76-FFC83409EFFC}" type="sibTrans" cxnId="{3DFB7332-1CE7-4FC6-A984-9D3D9783E1F5}">
      <dgm:prSet/>
      <dgm:spPr/>
      <dgm:t>
        <a:bodyPr/>
        <a:lstStyle/>
        <a:p>
          <a:endParaRPr lang="en-US"/>
        </a:p>
      </dgm:t>
    </dgm:pt>
    <dgm:pt modelId="{BA4BE731-350F-4DA2-9F89-EFEE04E6E987}" type="pres">
      <dgm:prSet presAssocID="{7C73F314-332F-4903-967B-23B74F9852D9}" presName="root" presStyleCnt="0">
        <dgm:presLayoutVars>
          <dgm:dir/>
          <dgm:resizeHandles val="exact"/>
        </dgm:presLayoutVars>
      </dgm:prSet>
      <dgm:spPr/>
    </dgm:pt>
    <dgm:pt modelId="{F49D26BD-90F0-4049-A2E5-DF18DB7766EF}" type="pres">
      <dgm:prSet presAssocID="{5CE34C09-14C4-4487-94AE-A57CFF0C1CA7}" presName="compNode" presStyleCnt="0"/>
      <dgm:spPr/>
    </dgm:pt>
    <dgm:pt modelId="{819CCE45-8DBD-46F4-9DE3-6EFB42523217}" type="pres">
      <dgm:prSet presAssocID="{5CE34C09-14C4-4487-94AE-A57CFF0C1C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 with solid fill"/>
        </a:ext>
      </dgm:extLst>
    </dgm:pt>
    <dgm:pt modelId="{210F0B76-3D50-4649-9116-8CD929DC5606}" type="pres">
      <dgm:prSet presAssocID="{5CE34C09-14C4-4487-94AE-A57CFF0C1CA7}" presName="spaceRect" presStyleCnt="0"/>
      <dgm:spPr/>
    </dgm:pt>
    <dgm:pt modelId="{5E5023A2-E91F-42D1-8AB3-02512272D858}" type="pres">
      <dgm:prSet presAssocID="{5CE34C09-14C4-4487-94AE-A57CFF0C1CA7}" presName="textRect" presStyleLbl="revTx" presStyleIdx="0" presStyleCnt="5">
        <dgm:presLayoutVars>
          <dgm:chMax val="1"/>
          <dgm:chPref val="1"/>
        </dgm:presLayoutVars>
      </dgm:prSet>
      <dgm:spPr/>
    </dgm:pt>
    <dgm:pt modelId="{1CF8AE4D-7D23-44FF-AC40-A078608E8BA6}" type="pres">
      <dgm:prSet presAssocID="{7B6F5B6F-7045-4962-8BB0-9060B5C6D1C2}" presName="sibTrans" presStyleCnt="0"/>
      <dgm:spPr/>
    </dgm:pt>
    <dgm:pt modelId="{D584FBA4-71BF-4795-9E92-ABFFD276430D}" type="pres">
      <dgm:prSet presAssocID="{E5DAF87C-2188-4C8C-BC66-F2B5AD9554A6}" presName="compNode" presStyleCnt="0"/>
      <dgm:spPr/>
    </dgm:pt>
    <dgm:pt modelId="{2BA8D147-1CDD-4B21-99DE-D5064B2E1989}" type="pres">
      <dgm:prSet presAssocID="{E5DAF87C-2188-4C8C-BC66-F2B5AD9554A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94441B1-2141-4904-B8C2-858B444E4740}" type="pres">
      <dgm:prSet presAssocID="{E5DAF87C-2188-4C8C-BC66-F2B5AD9554A6}" presName="spaceRect" presStyleCnt="0"/>
      <dgm:spPr/>
    </dgm:pt>
    <dgm:pt modelId="{C3D04183-2CC4-4BC9-847B-6C7ADD1DEEAB}" type="pres">
      <dgm:prSet presAssocID="{E5DAF87C-2188-4C8C-BC66-F2B5AD9554A6}" presName="textRect" presStyleLbl="revTx" presStyleIdx="1" presStyleCnt="5">
        <dgm:presLayoutVars>
          <dgm:chMax val="1"/>
          <dgm:chPref val="1"/>
        </dgm:presLayoutVars>
      </dgm:prSet>
      <dgm:spPr/>
    </dgm:pt>
    <dgm:pt modelId="{36A804DB-62BC-4DEF-A2A6-F97065FBBFEE}" type="pres">
      <dgm:prSet presAssocID="{498626BE-8912-44F1-B05B-40C3F33F3B06}" presName="sibTrans" presStyleCnt="0"/>
      <dgm:spPr/>
    </dgm:pt>
    <dgm:pt modelId="{06CF377E-1A01-4E8E-B586-9D2FB62EAE85}" type="pres">
      <dgm:prSet presAssocID="{BC15C065-2185-4D0E-B44A-4825F28AC527}" presName="compNode" presStyleCnt="0"/>
      <dgm:spPr/>
    </dgm:pt>
    <dgm:pt modelId="{2693B3FF-951F-446B-9790-7237DFB8F057}" type="pres">
      <dgm:prSet presAssocID="{BC15C065-2185-4D0E-B44A-4825F28AC52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2867AADB-3ADD-40B0-B0EE-D976D7149CCF}" type="pres">
      <dgm:prSet presAssocID="{BC15C065-2185-4D0E-B44A-4825F28AC527}" presName="spaceRect" presStyleCnt="0"/>
      <dgm:spPr/>
    </dgm:pt>
    <dgm:pt modelId="{653D5B6A-EA20-442A-A1E6-B041E74EACD2}" type="pres">
      <dgm:prSet presAssocID="{BC15C065-2185-4D0E-B44A-4825F28AC527}" presName="textRect" presStyleLbl="revTx" presStyleIdx="2" presStyleCnt="5">
        <dgm:presLayoutVars>
          <dgm:chMax val="1"/>
          <dgm:chPref val="1"/>
        </dgm:presLayoutVars>
      </dgm:prSet>
      <dgm:spPr/>
    </dgm:pt>
    <dgm:pt modelId="{0D09CA0D-E082-40D9-B1DF-BB91608E73CF}" type="pres">
      <dgm:prSet presAssocID="{C9D187CA-FF96-487E-A8FB-CFB08E453523}" presName="sibTrans" presStyleCnt="0"/>
      <dgm:spPr/>
    </dgm:pt>
    <dgm:pt modelId="{70485331-BFFD-4A36-A3A9-A3122A53F873}" type="pres">
      <dgm:prSet presAssocID="{A097789B-A2AB-4D25-999E-2DF40A22450B}" presName="compNode" presStyleCnt="0"/>
      <dgm:spPr/>
    </dgm:pt>
    <dgm:pt modelId="{1DB3D75E-F08F-4C5B-A073-268D32702748}" type="pres">
      <dgm:prSet presAssocID="{A097789B-A2AB-4D25-999E-2DF40A22450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6AB381CE-DAE8-43CE-8CC6-F4C424A483A8}" type="pres">
      <dgm:prSet presAssocID="{A097789B-A2AB-4D25-999E-2DF40A22450B}" presName="spaceRect" presStyleCnt="0"/>
      <dgm:spPr/>
    </dgm:pt>
    <dgm:pt modelId="{DB70FABE-04BE-4FA7-9483-316D7485D03E}" type="pres">
      <dgm:prSet presAssocID="{A097789B-A2AB-4D25-999E-2DF40A22450B}" presName="textRect" presStyleLbl="revTx" presStyleIdx="3" presStyleCnt="5">
        <dgm:presLayoutVars>
          <dgm:chMax val="1"/>
          <dgm:chPref val="1"/>
        </dgm:presLayoutVars>
      </dgm:prSet>
      <dgm:spPr/>
    </dgm:pt>
    <dgm:pt modelId="{EC0110E2-DF79-48F8-8326-3D30652BB24C}" type="pres">
      <dgm:prSet presAssocID="{95C816B8-CED3-447C-9346-D490057E2625}" presName="sibTrans" presStyleCnt="0"/>
      <dgm:spPr/>
    </dgm:pt>
    <dgm:pt modelId="{85EA2762-8850-4255-93F5-46E56C77672B}" type="pres">
      <dgm:prSet presAssocID="{E6D789F8-5ACF-4554-8C6B-44376EADDC9A}" presName="compNode" presStyleCnt="0"/>
      <dgm:spPr/>
    </dgm:pt>
    <dgm:pt modelId="{B07B6FBC-941A-4684-A5C9-2CD91FC44C07}" type="pres">
      <dgm:prSet presAssocID="{E6D789F8-5ACF-4554-8C6B-44376EADDC9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AC8FFA3C-6192-48B1-A3D2-E3E3B0480E85}" type="pres">
      <dgm:prSet presAssocID="{E6D789F8-5ACF-4554-8C6B-44376EADDC9A}" presName="spaceRect" presStyleCnt="0"/>
      <dgm:spPr/>
    </dgm:pt>
    <dgm:pt modelId="{CE148E0E-7D64-4685-9463-D0D00A8F2972}" type="pres">
      <dgm:prSet presAssocID="{E6D789F8-5ACF-4554-8C6B-44376EADDC9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1CE2303-9A40-4285-97A5-C78573FFF614}" type="presOf" srcId="{5CE34C09-14C4-4487-94AE-A57CFF0C1CA7}" destId="{5E5023A2-E91F-42D1-8AB3-02512272D858}" srcOrd="0" destOrd="0" presId="urn:microsoft.com/office/officeart/2018/2/layout/IconLabelList"/>
    <dgm:cxn modelId="{8DBFC110-6C13-4878-B31B-3CC894E6A6AE}" srcId="{7C73F314-332F-4903-967B-23B74F9852D9}" destId="{A097789B-A2AB-4D25-999E-2DF40A22450B}" srcOrd="3" destOrd="0" parTransId="{C174528D-9EF1-4C72-A529-7C8A7F93BF2C}" sibTransId="{95C816B8-CED3-447C-9346-D490057E2625}"/>
    <dgm:cxn modelId="{8D755C25-7198-4882-B176-69BBB1DD0258}" type="presOf" srcId="{BC15C065-2185-4D0E-B44A-4825F28AC527}" destId="{653D5B6A-EA20-442A-A1E6-B041E74EACD2}" srcOrd="0" destOrd="0" presId="urn:microsoft.com/office/officeart/2018/2/layout/IconLabelList"/>
    <dgm:cxn modelId="{3DFB7332-1CE7-4FC6-A984-9D3D9783E1F5}" srcId="{7C73F314-332F-4903-967B-23B74F9852D9}" destId="{E6D789F8-5ACF-4554-8C6B-44376EADDC9A}" srcOrd="4" destOrd="0" parTransId="{20DCBC99-D36C-404D-9C5A-770E25700F9C}" sibTransId="{D8E97002-86C8-4F49-9D76-FFC83409EFFC}"/>
    <dgm:cxn modelId="{6DFA3A68-C323-4AD9-8F42-AB515136C38D}" srcId="{7C73F314-332F-4903-967B-23B74F9852D9}" destId="{5CE34C09-14C4-4487-94AE-A57CFF0C1CA7}" srcOrd="0" destOrd="0" parTransId="{1467DD54-8B1B-428D-BA22-59B36AB8E3DD}" sibTransId="{7B6F5B6F-7045-4962-8BB0-9060B5C6D1C2}"/>
    <dgm:cxn modelId="{4BB4FD6E-89AF-4360-810D-40ED67081028}" type="presOf" srcId="{E6D789F8-5ACF-4554-8C6B-44376EADDC9A}" destId="{CE148E0E-7D64-4685-9463-D0D00A8F2972}" srcOrd="0" destOrd="0" presId="urn:microsoft.com/office/officeart/2018/2/layout/IconLabelList"/>
    <dgm:cxn modelId="{A401C06F-0908-4531-948C-4B26B685362A}" srcId="{7C73F314-332F-4903-967B-23B74F9852D9}" destId="{BC15C065-2185-4D0E-B44A-4825F28AC527}" srcOrd="2" destOrd="0" parTransId="{E9B9FA97-2E70-44E9-81DB-82DB9416518E}" sibTransId="{C9D187CA-FF96-487E-A8FB-CFB08E453523}"/>
    <dgm:cxn modelId="{533A2E8A-5006-4202-84B5-C1D7B72CAE17}" type="presOf" srcId="{A097789B-A2AB-4D25-999E-2DF40A22450B}" destId="{DB70FABE-04BE-4FA7-9483-316D7485D03E}" srcOrd="0" destOrd="0" presId="urn:microsoft.com/office/officeart/2018/2/layout/IconLabelList"/>
    <dgm:cxn modelId="{B2B20295-8E7D-486E-80C5-243FA1A5FBED}" type="presOf" srcId="{E5DAF87C-2188-4C8C-BC66-F2B5AD9554A6}" destId="{C3D04183-2CC4-4BC9-847B-6C7ADD1DEEAB}" srcOrd="0" destOrd="0" presId="urn:microsoft.com/office/officeart/2018/2/layout/IconLabelList"/>
    <dgm:cxn modelId="{682DFABD-D406-4FB0-86FA-F53164C03A26}" type="presOf" srcId="{7C73F314-332F-4903-967B-23B74F9852D9}" destId="{BA4BE731-350F-4DA2-9F89-EFEE04E6E987}" srcOrd="0" destOrd="0" presId="urn:microsoft.com/office/officeart/2018/2/layout/IconLabelList"/>
    <dgm:cxn modelId="{33AA66CE-7C1D-4261-93D7-756259E679DB}" srcId="{7C73F314-332F-4903-967B-23B74F9852D9}" destId="{E5DAF87C-2188-4C8C-BC66-F2B5AD9554A6}" srcOrd="1" destOrd="0" parTransId="{9DA549AA-B5D6-43F3-B47A-E31FCFDD45BB}" sibTransId="{498626BE-8912-44F1-B05B-40C3F33F3B06}"/>
    <dgm:cxn modelId="{4D712119-4EBE-4A61-904A-F441F2FD9781}" type="presParOf" srcId="{BA4BE731-350F-4DA2-9F89-EFEE04E6E987}" destId="{F49D26BD-90F0-4049-A2E5-DF18DB7766EF}" srcOrd="0" destOrd="0" presId="urn:microsoft.com/office/officeart/2018/2/layout/IconLabelList"/>
    <dgm:cxn modelId="{1689646F-188C-4092-8419-C97F0014EA46}" type="presParOf" srcId="{F49D26BD-90F0-4049-A2E5-DF18DB7766EF}" destId="{819CCE45-8DBD-46F4-9DE3-6EFB42523217}" srcOrd="0" destOrd="0" presId="urn:microsoft.com/office/officeart/2018/2/layout/IconLabelList"/>
    <dgm:cxn modelId="{C03080CF-B06F-4A3F-8FCD-B284C264E5C1}" type="presParOf" srcId="{F49D26BD-90F0-4049-A2E5-DF18DB7766EF}" destId="{210F0B76-3D50-4649-9116-8CD929DC5606}" srcOrd="1" destOrd="0" presId="urn:microsoft.com/office/officeart/2018/2/layout/IconLabelList"/>
    <dgm:cxn modelId="{497124BE-9923-4BA4-9095-3A4E5ADCB7CC}" type="presParOf" srcId="{F49D26BD-90F0-4049-A2E5-DF18DB7766EF}" destId="{5E5023A2-E91F-42D1-8AB3-02512272D858}" srcOrd="2" destOrd="0" presId="urn:microsoft.com/office/officeart/2018/2/layout/IconLabelList"/>
    <dgm:cxn modelId="{BA13B29B-FC34-41E3-BE76-567E21EA57F6}" type="presParOf" srcId="{BA4BE731-350F-4DA2-9F89-EFEE04E6E987}" destId="{1CF8AE4D-7D23-44FF-AC40-A078608E8BA6}" srcOrd="1" destOrd="0" presId="urn:microsoft.com/office/officeart/2018/2/layout/IconLabelList"/>
    <dgm:cxn modelId="{5C1E03A7-A2FB-466E-9640-EB5ABBC34ED6}" type="presParOf" srcId="{BA4BE731-350F-4DA2-9F89-EFEE04E6E987}" destId="{D584FBA4-71BF-4795-9E92-ABFFD276430D}" srcOrd="2" destOrd="0" presId="urn:microsoft.com/office/officeart/2018/2/layout/IconLabelList"/>
    <dgm:cxn modelId="{8C08EB70-7D09-451D-9BB6-C55418408309}" type="presParOf" srcId="{D584FBA4-71BF-4795-9E92-ABFFD276430D}" destId="{2BA8D147-1CDD-4B21-99DE-D5064B2E1989}" srcOrd="0" destOrd="0" presId="urn:microsoft.com/office/officeart/2018/2/layout/IconLabelList"/>
    <dgm:cxn modelId="{4BDF0AFB-8B14-4C2F-BA58-8F660A426189}" type="presParOf" srcId="{D584FBA4-71BF-4795-9E92-ABFFD276430D}" destId="{E94441B1-2141-4904-B8C2-858B444E4740}" srcOrd="1" destOrd="0" presId="urn:microsoft.com/office/officeart/2018/2/layout/IconLabelList"/>
    <dgm:cxn modelId="{5BA1BE3E-31A2-4A9A-BF29-DACAE665BD37}" type="presParOf" srcId="{D584FBA4-71BF-4795-9E92-ABFFD276430D}" destId="{C3D04183-2CC4-4BC9-847B-6C7ADD1DEEAB}" srcOrd="2" destOrd="0" presId="urn:microsoft.com/office/officeart/2018/2/layout/IconLabelList"/>
    <dgm:cxn modelId="{FE84F6B4-907D-4000-A3A2-39778ED5F36D}" type="presParOf" srcId="{BA4BE731-350F-4DA2-9F89-EFEE04E6E987}" destId="{36A804DB-62BC-4DEF-A2A6-F97065FBBFEE}" srcOrd="3" destOrd="0" presId="urn:microsoft.com/office/officeart/2018/2/layout/IconLabelList"/>
    <dgm:cxn modelId="{781CC8A8-FC2E-4038-8DB1-0D0943D7103A}" type="presParOf" srcId="{BA4BE731-350F-4DA2-9F89-EFEE04E6E987}" destId="{06CF377E-1A01-4E8E-B586-9D2FB62EAE85}" srcOrd="4" destOrd="0" presId="urn:microsoft.com/office/officeart/2018/2/layout/IconLabelList"/>
    <dgm:cxn modelId="{9875835B-D0D1-4EA3-B816-0DE3FA73B2A1}" type="presParOf" srcId="{06CF377E-1A01-4E8E-B586-9D2FB62EAE85}" destId="{2693B3FF-951F-446B-9790-7237DFB8F057}" srcOrd="0" destOrd="0" presId="urn:microsoft.com/office/officeart/2018/2/layout/IconLabelList"/>
    <dgm:cxn modelId="{417383E7-87B4-49BF-9B53-26CEB10C2F46}" type="presParOf" srcId="{06CF377E-1A01-4E8E-B586-9D2FB62EAE85}" destId="{2867AADB-3ADD-40B0-B0EE-D976D7149CCF}" srcOrd="1" destOrd="0" presId="urn:microsoft.com/office/officeart/2018/2/layout/IconLabelList"/>
    <dgm:cxn modelId="{96DF92B0-932B-41AC-B87D-2AC3DB6EE525}" type="presParOf" srcId="{06CF377E-1A01-4E8E-B586-9D2FB62EAE85}" destId="{653D5B6A-EA20-442A-A1E6-B041E74EACD2}" srcOrd="2" destOrd="0" presId="urn:microsoft.com/office/officeart/2018/2/layout/IconLabelList"/>
    <dgm:cxn modelId="{B23BB4D2-854A-4EE6-A4D2-D4FC2D5F03BD}" type="presParOf" srcId="{BA4BE731-350F-4DA2-9F89-EFEE04E6E987}" destId="{0D09CA0D-E082-40D9-B1DF-BB91608E73CF}" srcOrd="5" destOrd="0" presId="urn:microsoft.com/office/officeart/2018/2/layout/IconLabelList"/>
    <dgm:cxn modelId="{B7612258-9D31-4486-BF25-C6F76A16852D}" type="presParOf" srcId="{BA4BE731-350F-4DA2-9F89-EFEE04E6E987}" destId="{70485331-BFFD-4A36-A3A9-A3122A53F873}" srcOrd="6" destOrd="0" presId="urn:microsoft.com/office/officeart/2018/2/layout/IconLabelList"/>
    <dgm:cxn modelId="{959128B1-EF11-4B88-A673-00405B28AEEF}" type="presParOf" srcId="{70485331-BFFD-4A36-A3A9-A3122A53F873}" destId="{1DB3D75E-F08F-4C5B-A073-268D32702748}" srcOrd="0" destOrd="0" presId="urn:microsoft.com/office/officeart/2018/2/layout/IconLabelList"/>
    <dgm:cxn modelId="{8C213E71-AF8B-4111-B540-2784F96C6CE4}" type="presParOf" srcId="{70485331-BFFD-4A36-A3A9-A3122A53F873}" destId="{6AB381CE-DAE8-43CE-8CC6-F4C424A483A8}" srcOrd="1" destOrd="0" presId="urn:microsoft.com/office/officeart/2018/2/layout/IconLabelList"/>
    <dgm:cxn modelId="{7ABAB464-DF44-4677-8781-EAD3DE94E0D5}" type="presParOf" srcId="{70485331-BFFD-4A36-A3A9-A3122A53F873}" destId="{DB70FABE-04BE-4FA7-9483-316D7485D03E}" srcOrd="2" destOrd="0" presId="urn:microsoft.com/office/officeart/2018/2/layout/IconLabelList"/>
    <dgm:cxn modelId="{91DAB555-9294-4495-BDD0-F1C7788673F9}" type="presParOf" srcId="{BA4BE731-350F-4DA2-9F89-EFEE04E6E987}" destId="{EC0110E2-DF79-48F8-8326-3D30652BB24C}" srcOrd="7" destOrd="0" presId="urn:microsoft.com/office/officeart/2018/2/layout/IconLabelList"/>
    <dgm:cxn modelId="{D311711E-F085-41D8-8BF9-8905A1689390}" type="presParOf" srcId="{BA4BE731-350F-4DA2-9F89-EFEE04E6E987}" destId="{85EA2762-8850-4255-93F5-46E56C77672B}" srcOrd="8" destOrd="0" presId="urn:microsoft.com/office/officeart/2018/2/layout/IconLabelList"/>
    <dgm:cxn modelId="{BB4D0B48-4EE7-4CBC-9D02-0D609C528A45}" type="presParOf" srcId="{85EA2762-8850-4255-93F5-46E56C77672B}" destId="{B07B6FBC-941A-4684-A5C9-2CD91FC44C07}" srcOrd="0" destOrd="0" presId="urn:microsoft.com/office/officeart/2018/2/layout/IconLabelList"/>
    <dgm:cxn modelId="{EBF32775-507D-49FC-8352-17EE96B23BDF}" type="presParOf" srcId="{85EA2762-8850-4255-93F5-46E56C77672B}" destId="{AC8FFA3C-6192-48B1-A3D2-E3E3B0480E85}" srcOrd="1" destOrd="0" presId="urn:microsoft.com/office/officeart/2018/2/layout/IconLabelList"/>
    <dgm:cxn modelId="{FF8AB13B-4799-4D8F-85F4-BC5715C15431}" type="presParOf" srcId="{85EA2762-8850-4255-93F5-46E56C77672B}" destId="{CE148E0E-7D64-4685-9463-D0D00A8F297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A2C8E7D-E997-42EF-B5C6-1E0A3B1F06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506C39-7C57-485E-862D-054783EA61E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Month 1: Setup + Research</a:t>
          </a:r>
        </a:p>
      </dgm:t>
    </dgm:pt>
    <dgm:pt modelId="{4144659E-3599-4D2F-8C67-CD32A1E5449B}" type="parTrans" cxnId="{8C3827EF-78FC-4BD6-AD96-5D61E212F20E}">
      <dgm:prSet/>
      <dgm:spPr/>
      <dgm:t>
        <a:bodyPr/>
        <a:lstStyle/>
        <a:p>
          <a:endParaRPr lang="en-US"/>
        </a:p>
      </dgm:t>
    </dgm:pt>
    <dgm:pt modelId="{920AAE03-9816-43A1-A905-4226357EB5EC}" type="sibTrans" cxnId="{8C3827EF-78FC-4BD6-AD96-5D61E212F20E}">
      <dgm:prSet/>
      <dgm:spPr/>
      <dgm:t>
        <a:bodyPr/>
        <a:lstStyle/>
        <a:p>
          <a:endParaRPr lang="en-US"/>
        </a:p>
      </dgm:t>
    </dgm:pt>
    <dgm:pt modelId="{ACE7C273-72DC-4340-85D5-1A2F9D948A2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Month 2: MVP prototype</a:t>
          </a:r>
        </a:p>
      </dgm:t>
    </dgm:pt>
    <dgm:pt modelId="{0ACC0E9D-6478-434D-B887-F1F9020E9CF7}" type="parTrans" cxnId="{A4EC47A4-5FB2-4B30-9FDA-96C1894C4533}">
      <dgm:prSet/>
      <dgm:spPr/>
      <dgm:t>
        <a:bodyPr/>
        <a:lstStyle/>
        <a:p>
          <a:endParaRPr lang="en-US"/>
        </a:p>
      </dgm:t>
    </dgm:pt>
    <dgm:pt modelId="{B611F1FE-4D7B-4836-B914-52327669947E}" type="sibTrans" cxnId="{A4EC47A4-5FB2-4B30-9FDA-96C1894C4533}">
      <dgm:prSet/>
      <dgm:spPr/>
      <dgm:t>
        <a:bodyPr/>
        <a:lstStyle/>
        <a:p>
          <a:endParaRPr lang="en-US"/>
        </a:p>
      </dgm:t>
    </dgm:pt>
    <dgm:pt modelId="{65C2AB7F-A113-4D8A-AAA1-785CA97C01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Month 3: UI + Features</a:t>
          </a:r>
        </a:p>
      </dgm:t>
    </dgm:pt>
    <dgm:pt modelId="{36FB88F2-3C3C-4E8B-ADC4-F2D58B81653F}" type="parTrans" cxnId="{B63F4E50-8DEC-4BEA-A310-D00162F4EFF9}">
      <dgm:prSet/>
      <dgm:spPr/>
      <dgm:t>
        <a:bodyPr/>
        <a:lstStyle/>
        <a:p>
          <a:endParaRPr lang="en-US"/>
        </a:p>
      </dgm:t>
    </dgm:pt>
    <dgm:pt modelId="{297E9C8D-775E-436A-B572-B0209130E62C}" type="sibTrans" cxnId="{B63F4E50-8DEC-4BEA-A310-D00162F4EFF9}">
      <dgm:prSet/>
      <dgm:spPr/>
      <dgm:t>
        <a:bodyPr/>
        <a:lstStyle/>
        <a:p>
          <a:endParaRPr lang="en-US"/>
        </a:p>
      </dgm:t>
    </dgm:pt>
    <dgm:pt modelId="{87A58AD5-9F44-49BB-86DD-0F318D191E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Month 4: Polish + Deploy</a:t>
          </a:r>
        </a:p>
      </dgm:t>
    </dgm:pt>
    <dgm:pt modelId="{BECB1B7A-93BC-443F-B686-E52DBC4FC6E8}" type="parTrans" cxnId="{824F9240-E48D-47D1-8765-588C4539B913}">
      <dgm:prSet/>
      <dgm:spPr/>
      <dgm:t>
        <a:bodyPr/>
        <a:lstStyle/>
        <a:p>
          <a:endParaRPr lang="en-US"/>
        </a:p>
      </dgm:t>
    </dgm:pt>
    <dgm:pt modelId="{9E894A65-C247-4FC2-8398-2006BC4BBAB8}" type="sibTrans" cxnId="{824F9240-E48D-47D1-8765-588C4539B913}">
      <dgm:prSet/>
      <dgm:spPr/>
      <dgm:t>
        <a:bodyPr/>
        <a:lstStyle/>
        <a:p>
          <a:endParaRPr lang="en-US"/>
        </a:p>
      </dgm:t>
    </dgm:pt>
    <dgm:pt modelId="{3B3D80B0-900B-4234-BE2B-03C2DA86200E}" type="pres">
      <dgm:prSet presAssocID="{5A2C8E7D-E997-42EF-B5C6-1E0A3B1F06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567DF14-48CF-41EA-AF81-3DC2E1CB6FF4}" type="pres">
      <dgm:prSet presAssocID="{57506C39-7C57-485E-862D-054783EA61E0}" presName="hierRoot1" presStyleCnt="0"/>
      <dgm:spPr/>
    </dgm:pt>
    <dgm:pt modelId="{952F97D6-3709-47B4-8886-910392B7ECBA}" type="pres">
      <dgm:prSet presAssocID="{57506C39-7C57-485E-862D-054783EA61E0}" presName="composite" presStyleCnt="0"/>
      <dgm:spPr/>
    </dgm:pt>
    <dgm:pt modelId="{30A88ABA-0418-4B8A-9F82-25345640F175}" type="pres">
      <dgm:prSet presAssocID="{57506C39-7C57-485E-862D-054783EA61E0}" presName="background" presStyleLbl="node0" presStyleIdx="0" presStyleCnt="4"/>
      <dgm:spPr/>
    </dgm:pt>
    <dgm:pt modelId="{543B436C-B747-4A22-BEED-373E47854EB5}" type="pres">
      <dgm:prSet presAssocID="{57506C39-7C57-485E-862D-054783EA61E0}" presName="text" presStyleLbl="fgAcc0" presStyleIdx="0" presStyleCnt="4">
        <dgm:presLayoutVars>
          <dgm:chPref val="3"/>
        </dgm:presLayoutVars>
      </dgm:prSet>
      <dgm:spPr/>
    </dgm:pt>
    <dgm:pt modelId="{D99A3525-079F-4700-B0CB-D719A92F2487}" type="pres">
      <dgm:prSet presAssocID="{57506C39-7C57-485E-862D-054783EA61E0}" presName="hierChild2" presStyleCnt="0"/>
      <dgm:spPr/>
    </dgm:pt>
    <dgm:pt modelId="{C273119B-E500-42C1-9F4E-387DDAC91BE7}" type="pres">
      <dgm:prSet presAssocID="{ACE7C273-72DC-4340-85D5-1A2F9D948A27}" presName="hierRoot1" presStyleCnt="0"/>
      <dgm:spPr/>
    </dgm:pt>
    <dgm:pt modelId="{439D9221-5B9F-41EB-BF03-B8AC63CD31F8}" type="pres">
      <dgm:prSet presAssocID="{ACE7C273-72DC-4340-85D5-1A2F9D948A27}" presName="composite" presStyleCnt="0"/>
      <dgm:spPr/>
    </dgm:pt>
    <dgm:pt modelId="{E14C0EB8-BB9F-4EFA-B5BC-938CB9AD571D}" type="pres">
      <dgm:prSet presAssocID="{ACE7C273-72DC-4340-85D5-1A2F9D948A27}" presName="background" presStyleLbl="node0" presStyleIdx="1" presStyleCnt="4"/>
      <dgm:spPr/>
    </dgm:pt>
    <dgm:pt modelId="{97B61101-6154-4220-8E17-04A680207B67}" type="pres">
      <dgm:prSet presAssocID="{ACE7C273-72DC-4340-85D5-1A2F9D948A27}" presName="text" presStyleLbl="fgAcc0" presStyleIdx="1" presStyleCnt="4">
        <dgm:presLayoutVars>
          <dgm:chPref val="3"/>
        </dgm:presLayoutVars>
      </dgm:prSet>
      <dgm:spPr/>
    </dgm:pt>
    <dgm:pt modelId="{00C3EC51-7A0E-48AE-8B66-DE4329956436}" type="pres">
      <dgm:prSet presAssocID="{ACE7C273-72DC-4340-85D5-1A2F9D948A27}" presName="hierChild2" presStyleCnt="0"/>
      <dgm:spPr/>
    </dgm:pt>
    <dgm:pt modelId="{11FEBC9B-3063-4DD8-8DAF-770D9155CD5B}" type="pres">
      <dgm:prSet presAssocID="{65C2AB7F-A113-4D8A-AAA1-785CA97C01BB}" presName="hierRoot1" presStyleCnt="0"/>
      <dgm:spPr/>
    </dgm:pt>
    <dgm:pt modelId="{6838FE90-719E-48CD-9461-A55274CFBF05}" type="pres">
      <dgm:prSet presAssocID="{65C2AB7F-A113-4D8A-AAA1-785CA97C01BB}" presName="composite" presStyleCnt="0"/>
      <dgm:spPr/>
    </dgm:pt>
    <dgm:pt modelId="{92DB2BA0-57FF-4A11-84DE-FBC85E9F4BA3}" type="pres">
      <dgm:prSet presAssocID="{65C2AB7F-A113-4D8A-AAA1-785CA97C01BB}" presName="background" presStyleLbl="node0" presStyleIdx="2" presStyleCnt="4"/>
      <dgm:spPr/>
    </dgm:pt>
    <dgm:pt modelId="{F66CF60B-189E-40F9-958F-312DBA702201}" type="pres">
      <dgm:prSet presAssocID="{65C2AB7F-A113-4D8A-AAA1-785CA97C01BB}" presName="text" presStyleLbl="fgAcc0" presStyleIdx="2" presStyleCnt="4">
        <dgm:presLayoutVars>
          <dgm:chPref val="3"/>
        </dgm:presLayoutVars>
      </dgm:prSet>
      <dgm:spPr/>
    </dgm:pt>
    <dgm:pt modelId="{27A97654-76EB-4342-8B43-D2ECEC03CD6A}" type="pres">
      <dgm:prSet presAssocID="{65C2AB7F-A113-4D8A-AAA1-785CA97C01BB}" presName="hierChild2" presStyleCnt="0"/>
      <dgm:spPr/>
    </dgm:pt>
    <dgm:pt modelId="{96AAE299-7669-47CE-82C1-FF719702D772}" type="pres">
      <dgm:prSet presAssocID="{87A58AD5-9F44-49BB-86DD-0F318D191E46}" presName="hierRoot1" presStyleCnt="0"/>
      <dgm:spPr/>
    </dgm:pt>
    <dgm:pt modelId="{0A91C8BE-796E-4804-8C66-B0F437AECA71}" type="pres">
      <dgm:prSet presAssocID="{87A58AD5-9F44-49BB-86DD-0F318D191E46}" presName="composite" presStyleCnt="0"/>
      <dgm:spPr/>
    </dgm:pt>
    <dgm:pt modelId="{924EDEB1-3182-4CBB-AF20-0B258009F433}" type="pres">
      <dgm:prSet presAssocID="{87A58AD5-9F44-49BB-86DD-0F318D191E46}" presName="background" presStyleLbl="node0" presStyleIdx="3" presStyleCnt="4"/>
      <dgm:spPr/>
    </dgm:pt>
    <dgm:pt modelId="{22B9933E-38D3-47E4-B65C-50D5794E6BE1}" type="pres">
      <dgm:prSet presAssocID="{87A58AD5-9F44-49BB-86DD-0F318D191E46}" presName="text" presStyleLbl="fgAcc0" presStyleIdx="3" presStyleCnt="4">
        <dgm:presLayoutVars>
          <dgm:chPref val="3"/>
        </dgm:presLayoutVars>
      </dgm:prSet>
      <dgm:spPr/>
    </dgm:pt>
    <dgm:pt modelId="{AAE850F3-2546-4991-8EA4-B6C5852F62A4}" type="pres">
      <dgm:prSet presAssocID="{87A58AD5-9F44-49BB-86DD-0F318D191E46}" presName="hierChild2" presStyleCnt="0"/>
      <dgm:spPr/>
    </dgm:pt>
  </dgm:ptLst>
  <dgm:cxnLst>
    <dgm:cxn modelId="{9E640512-6208-4A71-8540-D8F8CF55F5AD}" type="presOf" srcId="{87A58AD5-9F44-49BB-86DD-0F318D191E46}" destId="{22B9933E-38D3-47E4-B65C-50D5794E6BE1}" srcOrd="0" destOrd="0" presId="urn:microsoft.com/office/officeart/2005/8/layout/hierarchy1"/>
    <dgm:cxn modelId="{23B5E82A-A4CB-466E-9590-545D8E98CC34}" type="presOf" srcId="{5A2C8E7D-E997-42EF-B5C6-1E0A3B1F0695}" destId="{3B3D80B0-900B-4234-BE2B-03C2DA86200E}" srcOrd="0" destOrd="0" presId="urn:microsoft.com/office/officeart/2005/8/layout/hierarchy1"/>
    <dgm:cxn modelId="{824F9240-E48D-47D1-8765-588C4539B913}" srcId="{5A2C8E7D-E997-42EF-B5C6-1E0A3B1F0695}" destId="{87A58AD5-9F44-49BB-86DD-0F318D191E46}" srcOrd="3" destOrd="0" parTransId="{BECB1B7A-93BC-443F-B686-E52DBC4FC6E8}" sibTransId="{9E894A65-C247-4FC2-8398-2006BC4BBAB8}"/>
    <dgm:cxn modelId="{B63F4E50-8DEC-4BEA-A310-D00162F4EFF9}" srcId="{5A2C8E7D-E997-42EF-B5C6-1E0A3B1F0695}" destId="{65C2AB7F-A113-4D8A-AAA1-785CA97C01BB}" srcOrd="2" destOrd="0" parTransId="{36FB88F2-3C3C-4E8B-ADC4-F2D58B81653F}" sibTransId="{297E9C8D-775E-436A-B572-B0209130E62C}"/>
    <dgm:cxn modelId="{A4EC47A4-5FB2-4B30-9FDA-96C1894C4533}" srcId="{5A2C8E7D-E997-42EF-B5C6-1E0A3B1F0695}" destId="{ACE7C273-72DC-4340-85D5-1A2F9D948A27}" srcOrd="1" destOrd="0" parTransId="{0ACC0E9D-6478-434D-B887-F1F9020E9CF7}" sibTransId="{B611F1FE-4D7B-4836-B914-52327669947E}"/>
    <dgm:cxn modelId="{FB80B3B4-C728-4BB3-B6F3-AB426E8D92E3}" type="presOf" srcId="{ACE7C273-72DC-4340-85D5-1A2F9D948A27}" destId="{97B61101-6154-4220-8E17-04A680207B67}" srcOrd="0" destOrd="0" presId="urn:microsoft.com/office/officeart/2005/8/layout/hierarchy1"/>
    <dgm:cxn modelId="{80E24BBE-E3AA-4838-8404-7896F03C46D4}" type="presOf" srcId="{65C2AB7F-A113-4D8A-AAA1-785CA97C01BB}" destId="{F66CF60B-189E-40F9-958F-312DBA702201}" srcOrd="0" destOrd="0" presId="urn:microsoft.com/office/officeart/2005/8/layout/hierarchy1"/>
    <dgm:cxn modelId="{EA3C73E7-53B4-45EF-89C8-7B713421A814}" type="presOf" srcId="{57506C39-7C57-485E-862D-054783EA61E0}" destId="{543B436C-B747-4A22-BEED-373E47854EB5}" srcOrd="0" destOrd="0" presId="urn:microsoft.com/office/officeart/2005/8/layout/hierarchy1"/>
    <dgm:cxn modelId="{8C3827EF-78FC-4BD6-AD96-5D61E212F20E}" srcId="{5A2C8E7D-E997-42EF-B5C6-1E0A3B1F0695}" destId="{57506C39-7C57-485E-862D-054783EA61E0}" srcOrd="0" destOrd="0" parTransId="{4144659E-3599-4D2F-8C67-CD32A1E5449B}" sibTransId="{920AAE03-9816-43A1-A905-4226357EB5EC}"/>
    <dgm:cxn modelId="{41AF5832-5E6C-4BA9-95E0-CCFBDD139F7A}" type="presParOf" srcId="{3B3D80B0-900B-4234-BE2B-03C2DA86200E}" destId="{6567DF14-48CF-41EA-AF81-3DC2E1CB6FF4}" srcOrd="0" destOrd="0" presId="urn:microsoft.com/office/officeart/2005/8/layout/hierarchy1"/>
    <dgm:cxn modelId="{88D560F2-2AD9-4381-A475-72E394F99722}" type="presParOf" srcId="{6567DF14-48CF-41EA-AF81-3DC2E1CB6FF4}" destId="{952F97D6-3709-47B4-8886-910392B7ECBA}" srcOrd="0" destOrd="0" presId="urn:microsoft.com/office/officeart/2005/8/layout/hierarchy1"/>
    <dgm:cxn modelId="{7CC35415-97E2-4544-A236-75E7B31A1D8D}" type="presParOf" srcId="{952F97D6-3709-47B4-8886-910392B7ECBA}" destId="{30A88ABA-0418-4B8A-9F82-25345640F175}" srcOrd="0" destOrd="0" presId="urn:microsoft.com/office/officeart/2005/8/layout/hierarchy1"/>
    <dgm:cxn modelId="{34B6091C-E030-4F47-9907-7065385009E0}" type="presParOf" srcId="{952F97D6-3709-47B4-8886-910392B7ECBA}" destId="{543B436C-B747-4A22-BEED-373E47854EB5}" srcOrd="1" destOrd="0" presId="urn:microsoft.com/office/officeart/2005/8/layout/hierarchy1"/>
    <dgm:cxn modelId="{88E7636A-9F45-4D51-8E65-6C470B1F9F5F}" type="presParOf" srcId="{6567DF14-48CF-41EA-AF81-3DC2E1CB6FF4}" destId="{D99A3525-079F-4700-B0CB-D719A92F2487}" srcOrd="1" destOrd="0" presId="urn:microsoft.com/office/officeart/2005/8/layout/hierarchy1"/>
    <dgm:cxn modelId="{B180DBC6-CF14-40C1-8FFA-C0447DDC0209}" type="presParOf" srcId="{3B3D80B0-900B-4234-BE2B-03C2DA86200E}" destId="{C273119B-E500-42C1-9F4E-387DDAC91BE7}" srcOrd="1" destOrd="0" presId="urn:microsoft.com/office/officeart/2005/8/layout/hierarchy1"/>
    <dgm:cxn modelId="{A316BADD-2B97-4C32-870A-28EAFC4C2910}" type="presParOf" srcId="{C273119B-E500-42C1-9F4E-387DDAC91BE7}" destId="{439D9221-5B9F-41EB-BF03-B8AC63CD31F8}" srcOrd="0" destOrd="0" presId="urn:microsoft.com/office/officeart/2005/8/layout/hierarchy1"/>
    <dgm:cxn modelId="{2C6DD016-FB5F-48E4-97DA-A46E7F7974D7}" type="presParOf" srcId="{439D9221-5B9F-41EB-BF03-B8AC63CD31F8}" destId="{E14C0EB8-BB9F-4EFA-B5BC-938CB9AD571D}" srcOrd="0" destOrd="0" presId="urn:microsoft.com/office/officeart/2005/8/layout/hierarchy1"/>
    <dgm:cxn modelId="{84350F0C-6885-4148-8888-B4D35AC46FAC}" type="presParOf" srcId="{439D9221-5B9F-41EB-BF03-B8AC63CD31F8}" destId="{97B61101-6154-4220-8E17-04A680207B67}" srcOrd="1" destOrd="0" presId="urn:microsoft.com/office/officeart/2005/8/layout/hierarchy1"/>
    <dgm:cxn modelId="{B619A982-D1AE-4100-8D98-0ED2928D3981}" type="presParOf" srcId="{C273119B-E500-42C1-9F4E-387DDAC91BE7}" destId="{00C3EC51-7A0E-48AE-8B66-DE4329956436}" srcOrd="1" destOrd="0" presId="urn:microsoft.com/office/officeart/2005/8/layout/hierarchy1"/>
    <dgm:cxn modelId="{822480AA-5CB7-4EFB-B7BC-32F635A58014}" type="presParOf" srcId="{3B3D80B0-900B-4234-BE2B-03C2DA86200E}" destId="{11FEBC9B-3063-4DD8-8DAF-770D9155CD5B}" srcOrd="2" destOrd="0" presId="urn:microsoft.com/office/officeart/2005/8/layout/hierarchy1"/>
    <dgm:cxn modelId="{D440A50C-3AE4-43F6-B0CE-BB7CD4E8E5E8}" type="presParOf" srcId="{11FEBC9B-3063-4DD8-8DAF-770D9155CD5B}" destId="{6838FE90-719E-48CD-9461-A55274CFBF05}" srcOrd="0" destOrd="0" presId="urn:microsoft.com/office/officeart/2005/8/layout/hierarchy1"/>
    <dgm:cxn modelId="{E408F83C-E93A-4832-826A-D2B061646DDD}" type="presParOf" srcId="{6838FE90-719E-48CD-9461-A55274CFBF05}" destId="{92DB2BA0-57FF-4A11-84DE-FBC85E9F4BA3}" srcOrd="0" destOrd="0" presId="urn:microsoft.com/office/officeart/2005/8/layout/hierarchy1"/>
    <dgm:cxn modelId="{90FE877E-A259-49A3-B114-86E6EB6870C5}" type="presParOf" srcId="{6838FE90-719E-48CD-9461-A55274CFBF05}" destId="{F66CF60B-189E-40F9-958F-312DBA702201}" srcOrd="1" destOrd="0" presId="urn:microsoft.com/office/officeart/2005/8/layout/hierarchy1"/>
    <dgm:cxn modelId="{F5B19F6A-3DBA-4407-ADC3-A13BF7C448D7}" type="presParOf" srcId="{11FEBC9B-3063-4DD8-8DAF-770D9155CD5B}" destId="{27A97654-76EB-4342-8B43-D2ECEC03CD6A}" srcOrd="1" destOrd="0" presId="urn:microsoft.com/office/officeart/2005/8/layout/hierarchy1"/>
    <dgm:cxn modelId="{86B36134-86AD-4DCA-AEC9-1EC1B35B7B7C}" type="presParOf" srcId="{3B3D80B0-900B-4234-BE2B-03C2DA86200E}" destId="{96AAE299-7669-47CE-82C1-FF719702D772}" srcOrd="3" destOrd="0" presId="urn:microsoft.com/office/officeart/2005/8/layout/hierarchy1"/>
    <dgm:cxn modelId="{E582AD17-D875-422B-A2C2-695D92DF8F35}" type="presParOf" srcId="{96AAE299-7669-47CE-82C1-FF719702D772}" destId="{0A91C8BE-796E-4804-8C66-B0F437AECA71}" srcOrd="0" destOrd="0" presId="urn:microsoft.com/office/officeart/2005/8/layout/hierarchy1"/>
    <dgm:cxn modelId="{FBB2D976-2356-49F2-B58E-9EB8C9F2D067}" type="presParOf" srcId="{0A91C8BE-796E-4804-8C66-B0F437AECA71}" destId="{924EDEB1-3182-4CBB-AF20-0B258009F433}" srcOrd="0" destOrd="0" presId="urn:microsoft.com/office/officeart/2005/8/layout/hierarchy1"/>
    <dgm:cxn modelId="{687865BF-A38A-4354-BA84-C605E0077026}" type="presParOf" srcId="{0A91C8BE-796E-4804-8C66-B0F437AECA71}" destId="{22B9933E-38D3-47E4-B65C-50D5794E6BE1}" srcOrd="1" destOrd="0" presId="urn:microsoft.com/office/officeart/2005/8/layout/hierarchy1"/>
    <dgm:cxn modelId="{AF853BE0-359B-4D4F-ACD8-058FCEAB1ED6}" type="presParOf" srcId="{96AAE299-7669-47CE-82C1-FF719702D772}" destId="{AAE850F3-2546-4991-8EA4-B6C5852F62A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90A69-DA2A-495A-9954-B7DCB76E9CCA}">
      <dsp:nvSpPr>
        <dsp:cNvPr id="0" name=""/>
        <dsp:cNvSpPr/>
      </dsp:nvSpPr>
      <dsp:spPr>
        <a:xfrm>
          <a:off x="0" y="519"/>
          <a:ext cx="11155680" cy="12149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ACF66B-6C51-460E-A39B-DAB1AD6E1F5C}">
      <dsp:nvSpPr>
        <dsp:cNvPr id="0" name=""/>
        <dsp:cNvSpPr/>
      </dsp:nvSpPr>
      <dsp:spPr>
        <a:xfrm>
          <a:off x="367528" y="273887"/>
          <a:ext cx="668233" cy="6682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B7E05-6956-4CA1-9408-33DB5A6AB71E}">
      <dsp:nvSpPr>
        <dsp:cNvPr id="0" name=""/>
        <dsp:cNvSpPr/>
      </dsp:nvSpPr>
      <dsp:spPr>
        <a:xfrm>
          <a:off x="1403289" y="519"/>
          <a:ext cx="9752390" cy="12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84" tIns="128584" rIns="128584" bIns="12858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Two summers ago, I was deeply invested into starting my own franchise in the game series </a:t>
          </a:r>
          <a:r>
            <a:rPr lang="en-US" sz="1500" i="1" kern="1200" dirty="0"/>
            <a:t>Madden</a:t>
          </a:r>
          <a:r>
            <a:rPr lang="en-US" sz="1500" kern="1200" dirty="0"/>
            <a:t>, with the goal of making the Chicago Bears into something they are not, yet... But as I played more and more, I noticed that although I was immersing myself in the game, the announcers repeating the same voice lines each game or even in the same game limited and took away from that immersion. Thus, I saw the need for innovation.</a:t>
          </a:r>
        </a:p>
      </dsp:txBody>
      <dsp:txXfrm>
        <a:off x="1403289" y="519"/>
        <a:ext cx="9752390" cy="1214969"/>
      </dsp:txXfrm>
    </dsp:sp>
    <dsp:sp modelId="{F9CD7EAD-B2D4-4D44-9396-9297A9B6AF5A}">
      <dsp:nvSpPr>
        <dsp:cNvPr id="0" name=""/>
        <dsp:cNvSpPr/>
      </dsp:nvSpPr>
      <dsp:spPr>
        <a:xfrm>
          <a:off x="0" y="1519230"/>
          <a:ext cx="11155680" cy="12149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EED75-6D2B-4FBF-9AEB-02FA4A783450}">
      <dsp:nvSpPr>
        <dsp:cNvPr id="0" name=""/>
        <dsp:cNvSpPr/>
      </dsp:nvSpPr>
      <dsp:spPr>
        <a:xfrm>
          <a:off x="367528" y="1792598"/>
          <a:ext cx="668233" cy="6682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D73468-CA29-4AB4-9830-147919391477}">
      <dsp:nvSpPr>
        <dsp:cNvPr id="0" name=""/>
        <dsp:cNvSpPr/>
      </dsp:nvSpPr>
      <dsp:spPr>
        <a:xfrm>
          <a:off x="1403289" y="1519230"/>
          <a:ext cx="5020056" cy="12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84" tIns="128584" rIns="128584" bIns="12858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Problem:</a:t>
          </a:r>
        </a:p>
      </dsp:txBody>
      <dsp:txXfrm>
        <a:off x="1403289" y="1519230"/>
        <a:ext cx="5020056" cy="1214969"/>
      </dsp:txXfrm>
    </dsp:sp>
    <dsp:sp modelId="{C08E3D56-C9F3-45EB-BB72-140E2CD7BD65}">
      <dsp:nvSpPr>
        <dsp:cNvPr id="0" name=""/>
        <dsp:cNvSpPr/>
      </dsp:nvSpPr>
      <dsp:spPr>
        <a:xfrm>
          <a:off x="6423345" y="1519230"/>
          <a:ext cx="4732334" cy="12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84" tIns="128584" rIns="128584" bIns="12858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Repetitive Commentary in Sports Gaming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Static game voice lines repeat every match</a:t>
          </a:r>
          <a:endParaRPr lang="en-US" sz="1200" kern="1200" dirty="0">
            <a:latin typeface="Bierstadt"/>
          </a:endParaRPr>
        </a:p>
      </dsp:txBody>
      <dsp:txXfrm>
        <a:off x="6423345" y="1519230"/>
        <a:ext cx="4732334" cy="1214969"/>
      </dsp:txXfrm>
    </dsp:sp>
    <dsp:sp modelId="{1831887F-28F5-47F4-9DDF-91A05039416E}">
      <dsp:nvSpPr>
        <dsp:cNvPr id="0" name=""/>
        <dsp:cNvSpPr/>
      </dsp:nvSpPr>
      <dsp:spPr>
        <a:xfrm>
          <a:off x="0" y="3037942"/>
          <a:ext cx="11155680" cy="12149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D7B19F-B646-4AEF-AAFB-B0BB8CE3CCB2}">
      <dsp:nvSpPr>
        <dsp:cNvPr id="0" name=""/>
        <dsp:cNvSpPr/>
      </dsp:nvSpPr>
      <dsp:spPr>
        <a:xfrm>
          <a:off x="367528" y="3311310"/>
          <a:ext cx="668233" cy="6682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63CEFD-2C96-4274-9D8F-ED16F4675289}">
      <dsp:nvSpPr>
        <dsp:cNvPr id="0" name=""/>
        <dsp:cNvSpPr/>
      </dsp:nvSpPr>
      <dsp:spPr>
        <a:xfrm>
          <a:off x="1403289" y="3037942"/>
          <a:ext cx="5020056" cy="12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84" tIns="128584" rIns="128584" bIns="128584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Solution:</a:t>
          </a:r>
        </a:p>
      </dsp:txBody>
      <dsp:txXfrm>
        <a:off x="1403289" y="3037942"/>
        <a:ext cx="5020056" cy="1214969"/>
      </dsp:txXfrm>
    </dsp:sp>
    <dsp:sp modelId="{461CCB5D-8BD1-4A37-BB28-E8782903F9DF}">
      <dsp:nvSpPr>
        <dsp:cNvPr id="0" name=""/>
        <dsp:cNvSpPr/>
      </dsp:nvSpPr>
      <dsp:spPr>
        <a:xfrm>
          <a:off x="6423345" y="3037942"/>
          <a:ext cx="4732334" cy="12149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584" tIns="128584" rIns="128584" bIns="128584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AI – Generated, play-by-play narration</a:t>
          </a:r>
        </a:p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Dynamic, role-based commentary</a:t>
          </a:r>
        </a:p>
        <a:p>
          <a:pPr marL="0" lvl="0" indent="0" algn="l" defTabSz="5334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Mr. Tai generates custom commentary for each clip</a:t>
          </a:r>
          <a:endParaRPr lang="en-US" sz="1200" kern="1200" dirty="0">
            <a:latin typeface="Bierstadt"/>
          </a:endParaRPr>
        </a:p>
      </dsp:txBody>
      <dsp:txXfrm>
        <a:off x="6423345" y="3037942"/>
        <a:ext cx="4732334" cy="12149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9CCE45-8DBD-46F4-9DE3-6EFB42523217}">
      <dsp:nvSpPr>
        <dsp:cNvPr id="0" name=""/>
        <dsp:cNvSpPr/>
      </dsp:nvSpPr>
      <dsp:spPr>
        <a:xfrm>
          <a:off x="790127" y="429684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023A2-E91F-42D1-8AB3-02512272D858}">
      <dsp:nvSpPr>
        <dsp:cNvPr id="0" name=""/>
        <dsp:cNvSpPr/>
      </dsp:nvSpPr>
      <dsp:spPr>
        <a:xfrm>
          <a:off x="295127" y="1537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AI: PyTorch, Hugging Face</a:t>
          </a:r>
        </a:p>
      </dsp:txBody>
      <dsp:txXfrm>
        <a:off x="295127" y="1537595"/>
        <a:ext cx="1800000" cy="720000"/>
      </dsp:txXfrm>
    </dsp:sp>
    <dsp:sp modelId="{2BA8D147-1CDD-4B21-99DE-D5064B2E1989}">
      <dsp:nvSpPr>
        <dsp:cNvPr id="0" name=""/>
        <dsp:cNvSpPr/>
      </dsp:nvSpPr>
      <dsp:spPr>
        <a:xfrm>
          <a:off x="2905127" y="429684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04183-2CC4-4BC9-847B-6C7ADD1DEEAB}">
      <dsp:nvSpPr>
        <dsp:cNvPr id="0" name=""/>
        <dsp:cNvSpPr/>
      </dsp:nvSpPr>
      <dsp:spPr>
        <a:xfrm>
          <a:off x="2410127" y="1537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Backend: FastAPI</a:t>
          </a:r>
        </a:p>
      </dsp:txBody>
      <dsp:txXfrm>
        <a:off x="2410127" y="1537595"/>
        <a:ext cx="1800000" cy="720000"/>
      </dsp:txXfrm>
    </dsp:sp>
    <dsp:sp modelId="{2693B3FF-951F-446B-9790-7237DFB8F057}">
      <dsp:nvSpPr>
        <dsp:cNvPr id="0" name=""/>
        <dsp:cNvSpPr/>
      </dsp:nvSpPr>
      <dsp:spPr>
        <a:xfrm>
          <a:off x="5020127" y="429684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D5B6A-EA20-442A-A1E6-B041E74EACD2}">
      <dsp:nvSpPr>
        <dsp:cNvPr id="0" name=""/>
        <dsp:cNvSpPr/>
      </dsp:nvSpPr>
      <dsp:spPr>
        <a:xfrm>
          <a:off x="4525128" y="1537595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Frontend: React</a:t>
          </a:r>
        </a:p>
      </dsp:txBody>
      <dsp:txXfrm>
        <a:off x="4525128" y="1537595"/>
        <a:ext cx="1800000" cy="720000"/>
      </dsp:txXfrm>
    </dsp:sp>
    <dsp:sp modelId="{1DB3D75E-F08F-4C5B-A073-268D32702748}">
      <dsp:nvSpPr>
        <dsp:cNvPr id="0" name=""/>
        <dsp:cNvSpPr/>
      </dsp:nvSpPr>
      <dsp:spPr>
        <a:xfrm>
          <a:off x="1847627" y="270759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0FABE-04BE-4FA7-9483-316D7485D03E}">
      <dsp:nvSpPr>
        <dsp:cNvPr id="0" name=""/>
        <dsp:cNvSpPr/>
      </dsp:nvSpPr>
      <dsp:spPr>
        <a:xfrm>
          <a:off x="1352627" y="38155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Cloud: Google Cloud</a:t>
          </a:r>
        </a:p>
      </dsp:txBody>
      <dsp:txXfrm>
        <a:off x="1352627" y="3815507"/>
        <a:ext cx="1800000" cy="720000"/>
      </dsp:txXfrm>
    </dsp:sp>
    <dsp:sp modelId="{B07B6FBC-941A-4684-A5C9-2CD91FC44C07}">
      <dsp:nvSpPr>
        <dsp:cNvPr id="0" name=""/>
        <dsp:cNvSpPr/>
      </dsp:nvSpPr>
      <dsp:spPr>
        <a:xfrm>
          <a:off x="3962628" y="2707595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48E0E-7D64-4685-9463-D0D00A8F2972}">
      <dsp:nvSpPr>
        <dsp:cNvPr id="0" name=""/>
        <dsp:cNvSpPr/>
      </dsp:nvSpPr>
      <dsp:spPr>
        <a:xfrm>
          <a:off x="3467628" y="3815507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CI/CD: GitHub Actions</a:t>
          </a:r>
        </a:p>
      </dsp:txBody>
      <dsp:txXfrm>
        <a:off x="3467628" y="3815507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A88ABA-0418-4B8A-9F82-25345640F175}">
      <dsp:nvSpPr>
        <dsp:cNvPr id="0" name=""/>
        <dsp:cNvSpPr/>
      </dsp:nvSpPr>
      <dsp:spPr>
        <a:xfrm>
          <a:off x="3268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3B436C-B747-4A22-BEED-373E47854EB5}">
      <dsp:nvSpPr>
        <dsp:cNvPr id="0" name=""/>
        <dsp:cNvSpPr/>
      </dsp:nvSpPr>
      <dsp:spPr>
        <a:xfrm>
          <a:off x="262580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Month 1: Setup + Research</a:t>
          </a:r>
        </a:p>
      </dsp:txBody>
      <dsp:txXfrm>
        <a:off x="305985" y="1309163"/>
        <a:ext cx="2246997" cy="1395157"/>
      </dsp:txXfrm>
    </dsp:sp>
    <dsp:sp modelId="{E14C0EB8-BB9F-4EFA-B5BC-938CB9AD571D}">
      <dsp:nvSpPr>
        <dsp:cNvPr id="0" name=""/>
        <dsp:cNvSpPr/>
      </dsp:nvSpPr>
      <dsp:spPr>
        <a:xfrm>
          <a:off x="2855699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61101-6154-4220-8E17-04A680207B67}">
      <dsp:nvSpPr>
        <dsp:cNvPr id="0" name=""/>
        <dsp:cNvSpPr/>
      </dsp:nvSpPr>
      <dsp:spPr>
        <a:xfrm>
          <a:off x="3115011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Month 2: MVP prototype</a:t>
          </a:r>
        </a:p>
      </dsp:txBody>
      <dsp:txXfrm>
        <a:off x="3158416" y="1309163"/>
        <a:ext cx="2246997" cy="1395157"/>
      </dsp:txXfrm>
    </dsp:sp>
    <dsp:sp modelId="{92DB2BA0-57FF-4A11-84DE-FBC85E9F4BA3}">
      <dsp:nvSpPr>
        <dsp:cNvPr id="0" name=""/>
        <dsp:cNvSpPr/>
      </dsp:nvSpPr>
      <dsp:spPr>
        <a:xfrm>
          <a:off x="5708130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CF60B-189E-40F9-958F-312DBA702201}">
      <dsp:nvSpPr>
        <dsp:cNvPr id="0" name=""/>
        <dsp:cNvSpPr/>
      </dsp:nvSpPr>
      <dsp:spPr>
        <a:xfrm>
          <a:off x="5967442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Month 3: UI + Features</a:t>
          </a:r>
        </a:p>
      </dsp:txBody>
      <dsp:txXfrm>
        <a:off x="6010847" y="1309163"/>
        <a:ext cx="2246997" cy="1395157"/>
      </dsp:txXfrm>
    </dsp:sp>
    <dsp:sp modelId="{924EDEB1-3182-4CBB-AF20-0B258009F433}">
      <dsp:nvSpPr>
        <dsp:cNvPr id="0" name=""/>
        <dsp:cNvSpPr/>
      </dsp:nvSpPr>
      <dsp:spPr>
        <a:xfrm>
          <a:off x="8560562" y="1019412"/>
          <a:ext cx="2333807" cy="1481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B9933E-38D3-47E4-B65C-50D5794E6BE1}">
      <dsp:nvSpPr>
        <dsp:cNvPr id="0" name=""/>
        <dsp:cNvSpPr/>
      </dsp:nvSpPr>
      <dsp:spPr>
        <a:xfrm>
          <a:off x="8819874" y="1265758"/>
          <a:ext cx="2333807" cy="14819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Month 4: Polish + Deploy</a:t>
          </a:r>
        </a:p>
      </dsp:txBody>
      <dsp:txXfrm>
        <a:off x="8863279" y="1309163"/>
        <a:ext cx="2246997" cy="1395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1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52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99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033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29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34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956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030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53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005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3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14" r:id="rId6"/>
    <p:sldLayoutId id="2147483710" r:id="rId7"/>
    <p:sldLayoutId id="2147483711" r:id="rId8"/>
    <p:sldLayoutId id="2147483712" r:id="rId9"/>
    <p:sldLayoutId id="2147483713" r:id="rId10"/>
    <p:sldLayoutId id="214748371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EDBC09E-10FE-C48A-8AE5-2DE3D7D7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290123"/>
          </a:xfrm>
        </p:spPr>
        <p:txBody>
          <a:bodyPr anchor="t">
            <a:normAutofit/>
          </a:bodyPr>
          <a:lstStyle/>
          <a:p>
            <a:r>
              <a:rPr lang="en-US" sz="6600" dirty="0"/>
              <a:t>(M)</a:t>
            </a:r>
            <a:r>
              <a:rPr lang="en-US" sz="6600" dirty="0" err="1"/>
              <a:t>ulti</a:t>
            </a:r>
            <a:r>
              <a:rPr lang="en-US" sz="6600" dirty="0"/>
              <a:t>-media (R)</a:t>
            </a:r>
            <a:r>
              <a:rPr lang="en-US" sz="6600" dirty="0" err="1"/>
              <a:t>eal</a:t>
            </a:r>
            <a:r>
              <a:rPr lang="en-US" sz="6600" dirty="0"/>
              <a:t> (T)</a:t>
            </a:r>
            <a:r>
              <a:rPr lang="en-US" sz="6600" dirty="0" err="1"/>
              <a:t>ime</a:t>
            </a:r>
            <a:r>
              <a:rPr lang="en-US" sz="6600" dirty="0"/>
              <a:t> AI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854298"/>
            <a:ext cx="6141545" cy="1352181"/>
          </a:xfrm>
        </p:spPr>
        <p:txBody>
          <a:bodyPr anchor="t">
            <a:normAutofit/>
          </a:bodyPr>
          <a:lstStyle/>
          <a:p>
            <a:r>
              <a:rPr lang="en-US" i="0" dirty="0">
                <a:ea typeface="+mn-lt"/>
                <a:cs typeface="+mn-lt"/>
              </a:rPr>
              <a:t>AI-Powered Sports Commentary System </a:t>
            </a:r>
            <a:r>
              <a:rPr lang="en-US" dirty="0"/>
              <a:t>By Tristian Sellers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EBD83C-D653-7B6E-791C-91DC49F82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8B09CB6-CBCC-A221-E35E-4FA21592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696" y="4617503"/>
            <a:ext cx="6071583" cy="45719"/>
          </a:xfrm>
          <a:custGeom>
            <a:avLst/>
            <a:gdLst>
              <a:gd name="connsiteX0" fmla="*/ 0 w 6071583"/>
              <a:gd name="connsiteY0" fmla="*/ 0 h 45719"/>
              <a:gd name="connsiteX1" fmla="*/ 3434358 w 6071583"/>
              <a:gd name="connsiteY1" fmla="*/ 0 h 45719"/>
              <a:gd name="connsiteX2" fmla="*/ 4667593 w 6071583"/>
              <a:gd name="connsiteY2" fmla="*/ 0 h 45719"/>
              <a:gd name="connsiteX3" fmla="*/ 6071583 w 6071583"/>
              <a:gd name="connsiteY3" fmla="*/ 0 h 45719"/>
              <a:gd name="connsiteX4" fmla="*/ 6071583 w 6071583"/>
              <a:gd name="connsiteY4" fmla="*/ 45719 h 45719"/>
              <a:gd name="connsiteX5" fmla="*/ 4667593 w 6071583"/>
              <a:gd name="connsiteY5" fmla="*/ 45719 h 45719"/>
              <a:gd name="connsiteX6" fmla="*/ 3434358 w 6071583"/>
              <a:gd name="connsiteY6" fmla="*/ 45719 h 45719"/>
              <a:gd name="connsiteX7" fmla="*/ 0 w 6071583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71583" h="45719">
                <a:moveTo>
                  <a:pt x="0" y="0"/>
                </a:moveTo>
                <a:lnTo>
                  <a:pt x="3434358" y="0"/>
                </a:lnTo>
                <a:lnTo>
                  <a:pt x="4667593" y="0"/>
                </a:lnTo>
                <a:lnTo>
                  <a:pt x="6071583" y="0"/>
                </a:lnTo>
                <a:lnTo>
                  <a:pt x="6071583" y="45719"/>
                </a:lnTo>
                <a:lnTo>
                  <a:pt x="4667593" y="45719"/>
                </a:lnTo>
                <a:lnTo>
                  <a:pt x="3434358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2587-3105-0950-056C-C7502EDD4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Mr. Tai?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AED3BE-4AE9-9398-EF2D-2DB2480AA0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092505"/>
          <a:ext cx="11155680" cy="4253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90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B2D6D-F894-F5E7-59C2-67DB81C23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How will </a:t>
            </a:r>
            <a:br>
              <a:rPr lang="en-US" sz="6600"/>
            </a:br>
            <a:r>
              <a:rPr lang="en-US" sz="6600"/>
              <a:t>Mr. Tai work?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74E85-DC58-1649-F13E-44909469D7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4482450"/>
            <a:ext cx="614154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200" i="1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business flow&#10;&#10;AI-generated content may be incorrect.">
            <a:extLst>
              <a:ext uri="{FF2B5EF4-FFF2-40B4-BE49-F238E27FC236}">
                <a16:creationId xmlns:a16="http://schemas.microsoft.com/office/drawing/2014/main" id="{7393F3F8-2116-AF1C-03D5-E22F16A23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4573" y="657369"/>
            <a:ext cx="2976750" cy="538778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3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: Shape 160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5" name="Rectangle 164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2E6F59-C97B-0D53-6243-2CE8810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What will Mr. Tai need?</a:t>
            </a:r>
          </a:p>
        </p:txBody>
      </p:sp>
      <p:sp>
        <p:nvSpPr>
          <p:cNvPr id="167" name="Freeform: Shape 166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9" name="Freeform: Shape 168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148" name="Content Placeholder 145">
            <a:extLst>
              <a:ext uri="{FF2B5EF4-FFF2-40B4-BE49-F238E27FC236}">
                <a16:creationId xmlns:a16="http://schemas.microsoft.com/office/drawing/2014/main" id="{D17713CC-2972-983B-9EB4-2D7650B6D7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4152449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5724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DAF69-90FD-7729-B2B8-73663A873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303520"/>
            <a:ext cx="7726680" cy="106206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/>
              <a:t>How will Mr. Tai look?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A screenshot of a video&#10;&#10;AI-generated content may be incorrect.">
            <a:extLst>
              <a:ext uri="{FF2B5EF4-FFF2-40B4-BE49-F238E27FC236}">
                <a16:creationId xmlns:a16="http://schemas.microsoft.com/office/drawing/2014/main" id="{DFF97C78-9E0B-DF9A-B733-4B6A2413A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869" y="1097712"/>
            <a:ext cx="5450641" cy="3842701"/>
          </a:xfrm>
          <a:prstGeom prst="rect">
            <a:avLst/>
          </a:prstGeo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744B19-271D-6273-F7B4-EE0C406422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441" y="1452004"/>
            <a:ext cx="5450641" cy="313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2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C3562-FE45-88AD-0C1C-8BEDBAD45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 dirty="0"/>
              <a:t>Development Timeline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A736E7-301D-10AB-7ED8-3BD0118D0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2817500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45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Wood human figure">
            <a:extLst>
              <a:ext uri="{FF2B5EF4-FFF2-40B4-BE49-F238E27FC236}">
                <a16:creationId xmlns:a16="http://schemas.microsoft.com/office/drawing/2014/main" id="{C78122C5-D1CC-2A52-A377-1A29EBD9FC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" b="155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B3E2DB-180D-4752-BBB6-987822D6B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944761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5CBE6-2B18-67D1-6D4F-CB374B877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5052" y="971396"/>
            <a:ext cx="5870184" cy="2859533"/>
          </a:xfrm>
        </p:spPr>
        <p:txBody>
          <a:bodyPr anchor="t"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Thank you! Questions?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9321" y="508090"/>
            <a:ext cx="611481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06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Metadata/LabelInfo.xml><?xml version="1.0" encoding="utf-8"?>
<clbl:labelList xmlns:clbl="http://schemas.microsoft.com/office/2020/mipLabelMetadata">
  <clbl:label id="{185bf030-fb3e-4e19-b4da-6419ce38d46d}" enabled="1" method="Standard" siteId="{b586fd95-a90e-488c-a32b-2c6581fc05c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GestaltVTI</vt:lpstr>
      <vt:lpstr>(M)ulti-media (R)eal (T)ime AI</vt:lpstr>
      <vt:lpstr>Why Mr. Tai?</vt:lpstr>
      <vt:lpstr>How will  Mr. Tai work?</vt:lpstr>
      <vt:lpstr>What will Mr. Tai need?</vt:lpstr>
      <vt:lpstr>How will Mr. Tai look?</vt:lpstr>
      <vt:lpstr>Development Timeline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187</cp:revision>
  <dcterms:created xsi:type="dcterms:W3CDTF">2025-04-22T16:34:29Z</dcterms:created>
  <dcterms:modified xsi:type="dcterms:W3CDTF">2025-04-22T17:29:59Z</dcterms:modified>
</cp:coreProperties>
</file>