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0458-F6AF-4426-8CD6-540D95FF9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1F345-A483-4174-AF10-5B4BE61DA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3C78C-967E-4D16-A8D1-F2FA2168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5A2E-5954-4438-B83E-0C444871931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F764B-87D4-4009-A785-C2707680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59DEB-0B5D-4E57-B150-0811DE06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D47B-A4A2-4FA3-8A23-68D154C1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1BA6-D969-40F8-BFA4-9C6120E5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342CC-96B4-43D4-84D7-A77940350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F180F-C7B3-45D6-8E34-76B49D21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5A2E-5954-4438-B83E-0C444871931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14129-BA2D-41E4-8578-6096FE51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67636-B9B3-453B-B6AF-A43DBE0C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D47B-A4A2-4FA3-8A23-68D154C1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4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A1A45-3BF6-43D8-B9E8-E6D81DE03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A43CE-AA19-4B58-B5F4-FA8ABA953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12D5C-0E2F-47E7-9163-BA0DEEDA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5A2E-5954-4438-B83E-0C444871931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ABD1E-D7C6-472E-A1CD-B888172D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35812-521F-4AB4-A00D-A7853227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D47B-A4A2-4FA3-8A23-68D154C1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E3D2-EF9B-47EF-9F7F-94A96434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5D91-48E7-4081-AEFC-9E28969EF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726D8-BD28-4696-9EBD-6359AA5D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5A2E-5954-4438-B83E-0C444871931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5313D-46CC-4A80-B06F-1DAB254D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EF32-4B54-4DA7-9A04-04977743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D47B-A4A2-4FA3-8A23-68D154C1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5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473E-4A7D-4A0D-A13D-D3F6C313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69AB2-A895-4147-BC5F-34BFD7F03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48DC7-18BC-4E6F-965A-054D4DE1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5A2E-5954-4438-B83E-0C444871931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F848F-DE5B-433C-9263-D5AD5FA5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629C-23C5-40EC-89BD-09353D46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D47B-A4A2-4FA3-8A23-68D154C1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7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05CD-4052-496D-80F0-75E2BB75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5A99-3458-4D7D-9266-A17CE603D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CADAD-A0CC-4B2F-AA64-294D8B639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2F817-5855-4C7E-A7A2-F09AEBE0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5A2E-5954-4438-B83E-0C444871931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78742-4FCD-4F78-BFBD-48630067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613EC-DC5C-436E-AF4A-C7667160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D47B-A4A2-4FA3-8A23-68D154C1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9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FE6E-9F2C-4294-9C18-3868729E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3090D-E14A-4114-8BCB-34704FAD1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D6775-9056-40BA-946B-18CCA38C5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B1A73-78A1-4929-BFFC-A3389F66E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A4180-3A8B-4B88-BF6B-F4C7D0151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C33FC-D052-471F-B746-CC99EFB6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5A2E-5954-4438-B83E-0C444871931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E8544-3D37-408C-859A-2A312DB7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5A723-65A9-49B3-96C1-1785E894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D47B-A4A2-4FA3-8A23-68D154C1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0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B628-CF98-46FE-BFD5-20E5F368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6D8D5-FEAF-400B-8D6F-06F87D21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5A2E-5954-4438-B83E-0C444871931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1C24A-D34E-4520-A248-52B31A24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D2C6D-B662-4C26-B41D-FD44A28C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D47B-A4A2-4FA3-8A23-68D154C1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4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15FD0-C67A-4CD2-B72B-E395B314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5A2E-5954-4438-B83E-0C444871931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1A83A-6472-406A-ACE5-0E5EBAF9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AEED4-EF5C-4D1D-A2AA-D3842A77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D47B-A4A2-4FA3-8A23-68D154C1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0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44C3-0D47-4A17-A8E0-BBEE227C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9EC8-5E27-4622-8A1E-644D17131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422E5-31C0-42B5-89CB-D276B144F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CAEA1-8C11-40BE-8630-5D2518AA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5A2E-5954-4438-B83E-0C444871931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C0390-19C8-4FFF-A672-3B06A967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C1413-2331-4292-A9AA-AEF84E22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D47B-A4A2-4FA3-8A23-68D154C1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8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2173-AC43-4AFE-84F5-8C12A134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BF09E-E21A-4849-B17F-AAFE6C2D9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33E8A-80D6-424B-8445-404ED8CF8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FD480-7B4E-4377-A24A-9EB08CEF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5A2E-5954-4438-B83E-0C444871931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C3378-3F5C-4A79-9A30-0F98C912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C6E37-054A-45D4-8DB2-771A56A4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D47B-A4A2-4FA3-8A23-68D154C1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3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24FA5-349D-4140-9F17-54473FC0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2B843-DBCA-446A-B61D-9206C25FD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4C24D-281A-4F3C-A96F-D16D38028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15A2E-5954-4438-B83E-0C444871931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A0883-F3A0-44C4-AA1F-2E9E55C52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95390-E9A1-42FA-8809-01A92BE94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5D47B-A4A2-4FA3-8A23-68D154C1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glunt@unm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6C9D-B673-4815-BCAF-18879F6B4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Boggle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42ECB-C20C-475C-9DED-AC95352D0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Tristin Glunt</a:t>
            </a:r>
          </a:p>
          <a:p>
            <a:r>
              <a:rPr lang="en-US" dirty="0">
                <a:hlinkClick r:id="rId2"/>
              </a:rPr>
              <a:t>tglunt@unm.edu</a:t>
            </a:r>
            <a:endParaRPr lang="en-US" dirty="0"/>
          </a:p>
          <a:p>
            <a:r>
              <a:rPr lang="en-US" dirty="0"/>
              <a:t>CS 351: Project 2</a:t>
            </a:r>
          </a:p>
        </p:txBody>
      </p:sp>
    </p:spTree>
    <p:extLst>
      <p:ext uri="{BB962C8B-B14F-4D97-AF65-F5344CB8AC3E}">
        <p14:creationId xmlns:p14="http://schemas.microsoft.com/office/powerpoint/2010/main" val="216213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FBA5BC-8D95-4B88-945A-732217A29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70" y="354330"/>
            <a:ext cx="6331935" cy="621489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0B080EF-BB0F-4C5A-99A6-84874D03E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Boggle</a:t>
            </a:r>
            <a:b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615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4" name="Picture Placeholder 1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0D2C2E5-1AF1-4F78-81CF-027067FF59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9852" y="112295"/>
            <a:ext cx="7732296" cy="674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3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Boggle Design</vt:lpstr>
      <vt:lpstr>Boggle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Boggle Design</dc:title>
  <dc:creator>tristin glunt</dc:creator>
  <cp:lastModifiedBy>tristin glunt</cp:lastModifiedBy>
  <cp:revision>4</cp:revision>
  <dcterms:created xsi:type="dcterms:W3CDTF">2017-09-30T21:42:32Z</dcterms:created>
  <dcterms:modified xsi:type="dcterms:W3CDTF">2017-10-11T19:58:33Z</dcterms:modified>
</cp:coreProperties>
</file>