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CE4-8D8C-415D-8749-ED52CAE7F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0627-D742-4DFF-840B-325F24D8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4446-6D9D-4E8B-A97B-9B169B2A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894-3C24-4EBE-8889-C1D6CCCE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B09F-0344-47A2-B9DA-A3ECD14D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BAE7-6755-46DD-BEF0-31EDB156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1418F-EBE1-426B-8850-62A7849C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538E-3B31-4F4B-BCC7-D5AAFEF5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A986-C4C2-4FB5-98F9-B4926CD4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C0FA-3FE2-4669-A65A-9B4C118E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CD83-DEDC-42CE-8314-A2A73B255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5485A-9874-4EF8-B431-F40DCC37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D6849-1696-4D90-8774-699E22CF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0CF-46FB-465F-95E4-01C8DDBC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1F6F-E38A-449A-A0C1-E725CEE5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C21-1972-4737-9D42-6288BE96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7717-1BF6-498B-9613-1D4B5852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D1C8-A89C-4DA3-8DCD-7CA04AB3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F938-85B5-43C7-AC93-48BC9585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931A-5BFB-4547-AE81-5ABB5FD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7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7BC6-78E3-4ED9-82E0-F9CCBD94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4489-9887-42FF-A605-EE510639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8003-5E29-44B5-86EF-438FB24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1809-FE16-4841-928B-90857594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4319-5B03-429E-98B7-BE01AF2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11FE-54E9-4734-998B-5096271A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DFA0-1D77-4E44-8467-DC30480E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E685D-C587-432F-A42A-FE9A8EE1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0C11-03BA-4392-8328-25978392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C0F0-F5F6-484F-B146-270932DD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9638A-ECC9-4982-9E43-598CF7C4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6622-EC57-4649-B9FF-296A244F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93ED-EAB4-4C81-BE11-7CF2BEE0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124B5-1EA5-4D77-B597-6163E5E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A772-BF3B-464A-A0D7-048245C0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44E2E-AFB6-406D-9267-394C1F6BF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C4F9E-88FD-4BB0-8B55-29580C18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D6E21-8FB4-4DED-BBE6-AC68C64C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A57F1-80A3-46E1-8723-45C49023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3291-263D-4B92-BEAB-5991E837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F11B9-5AEA-4E3A-B357-7D7372CA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5168-6440-4CEB-913A-E6A36097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A54B9-846F-4A95-9E62-6FFAB0B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D68D0-ED30-4A84-A66B-D0EF2999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1C036-0C61-44DF-BB8A-C166F73E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033C2-9207-4CAE-A12C-2B81BEAB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386C-2C0A-4B9F-B580-3BA1FF53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D6A5-6C02-4FDC-AFAC-1A0C6375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1872F-1BC1-4842-B26A-DC4C121F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0FE1-438B-462A-B7D0-473B3525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15746-B691-4BF4-AA73-CE5300C6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4674-F7E2-4C71-9025-D2582E18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C21E-788C-4F80-B86B-22620E69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5AE59-4760-4408-8C8A-CAB9C503C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048D7-A152-4DE0-9855-A98776A2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0BCA-CFD3-40A7-B07A-F1694201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0F2B5-32EF-4477-99F4-8E3FEFDF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7604-8CA6-4072-BFEC-DEA7C27D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C0382-C32E-48E0-9EAC-C1A28A95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09568-E577-4E9D-B9BF-93A82DC3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2E5-FAB2-4684-9A12-8BCDA7918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CD65-D0F4-48FC-970A-0FCE8C0E268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13C9-29D5-4926-BFCE-C5FF750E5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3880-C789-4520-B6B1-733900874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3899-4429-48A1-83A7-B4DF2FBB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F906-B667-4596-BC7B-75A5E1130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Domino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5D7F8-E670-48C6-83F7-294945D88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351 UNM: Project 1</a:t>
            </a:r>
          </a:p>
          <a:p>
            <a:r>
              <a:rPr lang="en-US" dirty="0"/>
              <a:t>9/14/2017</a:t>
            </a:r>
          </a:p>
          <a:p>
            <a:r>
              <a:rPr lang="en-US" dirty="0"/>
              <a:t>Tristin Glunt</a:t>
            </a:r>
          </a:p>
        </p:txBody>
      </p:sp>
    </p:spTree>
    <p:extLst>
      <p:ext uri="{BB962C8B-B14F-4D97-AF65-F5344CB8AC3E}">
        <p14:creationId xmlns:p14="http://schemas.microsoft.com/office/powerpoint/2010/main" val="19909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A8EA5F-F61A-4AB1-A648-993B89120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63" y="492573"/>
            <a:ext cx="5630862" cy="5880796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C3165DD-D57C-41D3-B2B6-92262B99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 Player</a:t>
            </a:r>
          </a:p>
        </p:txBody>
      </p:sp>
    </p:spTree>
    <p:extLst>
      <p:ext uri="{BB962C8B-B14F-4D97-AF65-F5344CB8AC3E}">
        <p14:creationId xmlns:p14="http://schemas.microsoft.com/office/powerpoint/2010/main" val="33007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FB609-3F00-49E4-A5BF-F666EC7F3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70" y="492573"/>
            <a:ext cx="6272849" cy="5880796"/>
          </a:xfrm>
          <a:prstGeom prst="rect">
            <a:avLst/>
          </a:prstGeom>
        </p:spPr>
      </p:pic>
      <p:sp>
        <p:nvSpPr>
          <p:cNvPr id="27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8BE842-37F3-493F-BBF5-C309115F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 Players</a:t>
            </a:r>
          </a:p>
        </p:txBody>
      </p:sp>
    </p:spTree>
    <p:extLst>
      <p:ext uri="{BB962C8B-B14F-4D97-AF65-F5344CB8AC3E}">
        <p14:creationId xmlns:p14="http://schemas.microsoft.com/office/powerpoint/2010/main" val="73151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Domino Design</vt:lpstr>
      <vt:lpstr>One Player</vt:lpstr>
      <vt:lpstr>Two Players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 Design</dc:title>
  <dc:creator>tristin glunt</dc:creator>
  <cp:lastModifiedBy>tristin glunt</cp:lastModifiedBy>
  <cp:revision>2</cp:revision>
  <dcterms:created xsi:type="dcterms:W3CDTF">2017-09-14T03:02:42Z</dcterms:created>
  <dcterms:modified xsi:type="dcterms:W3CDTF">2017-09-14T03:18:30Z</dcterms:modified>
</cp:coreProperties>
</file>