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A8BB5-3931-4611-A7B3-BB8B75CC0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ED41E0-F1CF-4426-99CB-A18F268AF3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7E1FF-DE19-4594-82E1-A90A4A3C2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DA32-C568-4CDD-8568-E1A442E08C8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82CF5-48A8-44DD-BE48-BE6754FA4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CBF6B-4CAC-46FB-9488-3B1C5CDDA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1D66-13C9-4D20-863C-04654AFB7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22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4A021-AC94-4465-9C02-664B116FF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6D78FE-C8FE-41E3-B86E-9430ED34E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681EC-6A19-4D10-9B62-BFC9A05FA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DA32-C568-4CDD-8568-E1A442E08C8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94197-14FC-4A5A-BCB9-36B9B0878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B909A-CC7D-40D5-BADB-61BEBA145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1D66-13C9-4D20-863C-04654AFB7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11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6EE38D-6FC5-4538-A16A-9FF0BA4328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0073C3-336A-403F-94D9-B993239DA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90000-33E0-4590-B2B7-12FA150DF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DA32-C568-4CDD-8568-E1A442E08C8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78A91-630F-45DB-8A86-BB42BC4D8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D5F1C-EFD8-4C50-B50A-DB4981A63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1D66-13C9-4D20-863C-04654AFB7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9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1BD53-6F8E-4184-BB55-0B52B5638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A0288-AB90-49EC-826E-DB33F97FA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5B82C-F918-4CE3-8E64-E40A37124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DA32-C568-4CDD-8568-E1A442E08C8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7FBEF-1BF2-4F84-BF0A-7E69ABCF4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33730-3EC2-4E4D-86E0-E11DD979A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1D66-13C9-4D20-863C-04654AFB7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59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6888C-9435-4CEC-BF53-A06D5C41B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6393B-5AF9-4BE8-8228-86D2DFF4D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7243E-D4F9-42DD-AF89-F1E470A5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DA32-C568-4CDD-8568-E1A442E08C8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36129-397E-4A80-8EAC-719573FB4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FC136-64C0-463E-9C9F-1B0319EC6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1D66-13C9-4D20-863C-04654AFB7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1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A0E2A-192F-4376-81B5-02BE03730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F6EE9-CEEB-4D6F-B482-0D5729AE7C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2FE3B2-AC05-46FA-95DC-77DC6CF44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23603-A70C-4F18-B5E7-342BCCA35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DA32-C568-4CDD-8568-E1A442E08C8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43180-8FEF-4266-91BE-203CF1E62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6107B-7976-400E-9EC5-B57B0515F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1D66-13C9-4D20-863C-04654AFB7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9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F9683-3B53-475D-ADE3-E65AC40D7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29331-0B6A-418A-9368-5F67A3897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767E9-6303-4C7F-BC62-FACB322AF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602BF3-C2D0-4FC4-88D9-A17BF5736F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4A8EC1-C91A-48B7-AFBD-2BC2DED920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44416B-3B3B-4323-9F0F-E0E84D013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DA32-C568-4CDD-8568-E1A442E08C8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967949-27CD-4820-B92E-DFD083A19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B9EFBD-BA56-430C-8890-33CE736B8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1D66-13C9-4D20-863C-04654AFB7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42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A09C-4EE9-40C4-A66A-9BD192CC5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370BFE-7675-43E5-9CB8-7DF7A6887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DA32-C568-4CDD-8568-E1A442E08C8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F49693-0D37-4190-AD80-124C1BC29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96BEFE-5F2D-4FC0-8DD8-68388C93D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1D66-13C9-4D20-863C-04654AFB7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31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1C3E8B-5B4C-4D37-8C7D-4DAD78A7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DA32-C568-4CDD-8568-E1A442E08C8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B508E6-1622-4FA1-8D18-80FA62543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2E22F-12AD-4CBB-9DDC-6737CDE7D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1D66-13C9-4D20-863C-04654AFB7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0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ED22A-5DB4-49C1-842C-B95BC49E7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73984-4A33-4724-AA8B-2ED72CF3E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B743DE-C5C6-4BDF-87CC-E9BD92870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C18E6-4325-4841-82D2-8DC9EA8F8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DA32-C568-4CDD-8568-E1A442E08C8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9515C-5148-41E0-84D3-5F01FDAC0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C3539-D40D-4DAB-A9E9-19A96E8E1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1D66-13C9-4D20-863C-04654AFB7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75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A585-FE6F-4825-8FB8-BB12F50B1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229498-1F1B-46CE-94CF-B151757739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C8963-206A-4F60-93D0-1481887F4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CF48B-0B7A-4319-8B26-E0D37E558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DA32-C568-4CDD-8568-E1A442E08C8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DAB14-F14C-41B4-8F1E-B0CB0E12A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B994D-C335-499E-9AEA-8D8268A66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1D66-13C9-4D20-863C-04654AFB7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95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062402-76F3-415A-A503-385535EE1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5431B-B945-4827-8FEA-8BD307BDE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C63AA-7876-4059-91E4-5B3CC7F5EC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8DA32-C568-4CDD-8568-E1A442E08C8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0A3FA-228F-466C-9647-026FD5C25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E2A5D-C322-4CEE-B089-507B08BBB6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D1D66-13C9-4D20-863C-04654AFB7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55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3C09ED-2024-49B4-BEA0-59DCB5C0E2D6}"/>
              </a:ext>
            </a:extLst>
          </p:cNvPr>
          <p:cNvSpPr/>
          <p:nvPr/>
        </p:nvSpPr>
        <p:spPr>
          <a:xfrm>
            <a:off x="4808957" y="684327"/>
            <a:ext cx="1819563" cy="60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F47038E-6513-4DD3-AD32-233B768A66CB}"/>
              </a:ext>
            </a:extLst>
          </p:cNvPr>
          <p:cNvGrpSpPr/>
          <p:nvPr/>
        </p:nvGrpSpPr>
        <p:grpSpPr>
          <a:xfrm>
            <a:off x="1145098" y="4231423"/>
            <a:ext cx="8897078" cy="1759932"/>
            <a:chOff x="263605" y="2374737"/>
            <a:chExt cx="8897078" cy="175993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99EB302-EAA9-4F95-BD74-9C6B6480F34F}"/>
                </a:ext>
              </a:extLst>
            </p:cNvPr>
            <p:cNvSpPr/>
            <p:nvPr/>
          </p:nvSpPr>
          <p:spPr>
            <a:xfrm>
              <a:off x="263605" y="2374737"/>
              <a:ext cx="1533237" cy="6557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ViewManager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A0C826E-1E30-4409-A581-9FF6EAF30135}"/>
                </a:ext>
              </a:extLst>
            </p:cNvPr>
            <p:cNvSpPr/>
            <p:nvPr/>
          </p:nvSpPr>
          <p:spPr>
            <a:xfrm>
              <a:off x="3643029" y="3506596"/>
              <a:ext cx="1089891" cy="6280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Light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C3399FE-0360-4C78-AC0E-5A365BD44E41}"/>
                </a:ext>
              </a:extLst>
            </p:cNvPr>
            <p:cNvSpPr/>
            <p:nvPr/>
          </p:nvSpPr>
          <p:spPr>
            <a:xfrm>
              <a:off x="6302355" y="2432028"/>
              <a:ext cx="1089891" cy="6280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Station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95A7B4F-857A-4796-A039-3EFF39B3C789}"/>
                </a:ext>
              </a:extLst>
            </p:cNvPr>
            <p:cNvSpPr/>
            <p:nvPr/>
          </p:nvSpPr>
          <p:spPr>
            <a:xfrm>
              <a:off x="5021974" y="3506596"/>
              <a:ext cx="1089891" cy="6280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Switch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655EF2A-857E-4F06-B25B-4628F947EA41}"/>
                </a:ext>
              </a:extLst>
            </p:cNvPr>
            <p:cNvSpPr/>
            <p:nvPr/>
          </p:nvSpPr>
          <p:spPr>
            <a:xfrm>
              <a:off x="4333762" y="2429401"/>
              <a:ext cx="1089891" cy="6280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Track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17F4249-EC6E-47C3-8C87-C8807A8C8197}"/>
                </a:ext>
              </a:extLst>
            </p:cNvPr>
            <p:cNvSpPr/>
            <p:nvPr/>
          </p:nvSpPr>
          <p:spPr>
            <a:xfrm>
              <a:off x="8070792" y="2388641"/>
              <a:ext cx="1089891" cy="6280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0EB41A7-90C5-402D-A761-8C02C00D1D70}"/>
                </a:ext>
              </a:extLst>
            </p:cNvPr>
            <p:cNvSpPr/>
            <p:nvPr/>
          </p:nvSpPr>
          <p:spPr>
            <a:xfrm>
              <a:off x="2504590" y="2388641"/>
              <a:ext cx="1257780" cy="6280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MapLayout</a:t>
              </a:r>
              <a:endParaRPr lang="en-US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E523C13-A61B-4EEB-8386-772457774F88}"/>
              </a:ext>
            </a:extLst>
          </p:cNvPr>
          <p:cNvSpPr/>
          <p:nvPr/>
        </p:nvSpPr>
        <p:spPr>
          <a:xfrm>
            <a:off x="4989066" y="1829814"/>
            <a:ext cx="1459346" cy="628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9DB408-5CB5-4C65-A6CF-DB45BC79321D}"/>
              </a:ext>
            </a:extLst>
          </p:cNvPr>
          <p:cNvCxnSpPr>
            <a:stCxn id="4" idx="2"/>
            <a:endCxn id="15" idx="0"/>
          </p:cNvCxnSpPr>
          <p:nvPr/>
        </p:nvCxnSpPr>
        <p:spPr>
          <a:xfrm>
            <a:off x="5718739" y="1284691"/>
            <a:ext cx="0" cy="545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FFCE01F-709C-4349-B3A2-5E0CF521BD71}"/>
              </a:ext>
            </a:extLst>
          </p:cNvPr>
          <p:cNvCxnSpPr>
            <a:cxnSpLocks/>
          </p:cNvCxnSpPr>
          <p:nvPr/>
        </p:nvCxnSpPr>
        <p:spPr>
          <a:xfrm>
            <a:off x="1911717" y="3126518"/>
            <a:ext cx="1" cy="1104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8EFD48E-3135-470C-9F96-FCD1B3A8FFBB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014973" y="3131632"/>
            <a:ext cx="0" cy="1113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4AD38EB-388D-4998-9BBC-D759989DCDFE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5011271" y="4914160"/>
            <a:ext cx="748930" cy="449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A06A1C-32F3-4532-9519-33EB41CE5B55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7728793" y="3138532"/>
            <a:ext cx="1" cy="1150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FCA17E7-F74A-44E8-B85D-650E91EFE303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5760201" y="4914160"/>
            <a:ext cx="688212" cy="449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0F54696-05B9-4693-B871-01C091157B15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746478" y="3138532"/>
            <a:ext cx="13723" cy="1147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26D0479-DDDE-42F6-B7E8-DDD8DD407811}"/>
              </a:ext>
            </a:extLst>
          </p:cNvPr>
          <p:cNvCxnSpPr>
            <a:cxnSpLocks/>
          </p:cNvCxnSpPr>
          <p:nvPr/>
        </p:nvCxnSpPr>
        <p:spPr>
          <a:xfrm>
            <a:off x="9339359" y="3134401"/>
            <a:ext cx="1" cy="1128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A39A59C-B020-47F2-BE93-8085F76786EE}"/>
              </a:ext>
            </a:extLst>
          </p:cNvPr>
          <p:cNvCxnSpPr>
            <a:cxnSpLocks/>
          </p:cNvCxnSpPr>
          <p:nvPr/>
        </p:nvCxnSpPr>
        <p:spPr>
          <a:xfrm flipV="1">
            <a:off x="1889465" y="3124733"/>
            <a:ext cx="7449895" cy="1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969D91F-2AC1-496F-BD7A-B4E51A496FF6}"/>
              </a:ext>
            </a:extLst>
          </p:cNvPr>
          <p:cNvCxnSpPr>
            <a:cxnSpLocks/>
          </p:cNvCxnSpPr>
          <p:nvPr/>
        </p:nvCxnSpPr>
        <p:spPr>
          <a:xfrm>
            <a:off x="5746478" y="2477365"/>
            <a:ext cx="0" cy="647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5A17091B-80A7-4C23-91BB-6440E7092905}"/>
              </a:ext>
            </a:extLst>
          </p:cNvPr>
          <p:cNvSpPr/>
          <p:nvPr/>
        </p:nvSpPr>
        <p:spPr>
          <a:xfrm rot="5400000">
            <a:off x="4781913" y="708137"/>
            <a:ext cx="226182" cy="188124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BD0B08A9-A740-434F-8A4F-E636F064DA84}"/>
              </a:ext>
            </a:extLst>
          </p:cNvPr>
          <p:cNvSpPr/>
          <p:nvPr/>
        </p:nvSpPr>
        <p:spPr>
          <a:xfrm rot="5400000">
            <a:off x="5194036" y="4316958"/>
            <a:ext cx="226182" cy="188124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691C7F8C-9453-46BE-9ED5-11CB054FD9F9}"/>
              </a:ext>
            </a:extLst>
          </p:cNvPr>
          <p:cNvSpPr/>
          <p:nvPr/>
        </p:nvSpPr>
        <p:spPr>
          <a:xfrm rot="5400000">
            <a:off x="5897154" y="5382311"/>
            <a:ext cx="226182" cy="188124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16FCA850-E218-4608-B2A0-2B773DF157DA}"/>
              </a:ext>
            </a:extLst>
          </p:cNvPr>
          <p:cNvSpPr/>
          <p:nvPr/>
        </p:nvSpPr>
        <p:spPr>
          <a:xfrm rot="5400000">
            <a:off x="8945288" y="4271403"/>
            <a:ext cx="226182" cy="188124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D9123CE-F369-4CE2-B711-079A9B0559AF}"/>
              </a:ext>
            </a:extLst>
          </p:cNvPr>
          <p:cNvCxnSpPr>
            <a:cxnSpLocks/>
          </p:cNvCxnSpPr>
          <p:nvPr/>
        </p:nvCxnSpPr>
        <p:spPr>
          <a:xfrm flipV="1">
            <a:off x="4808957" y="1223142"/>
            <a:ext cx="181956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20C9328-DFBC-40C2-9F09-26FDE8E4A5F8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3721955" y="4806434"/>
            <a:ext cx="293018" cy="556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90141B0A-8FB1-4DB8-B02F-6A6766896CAB}"/>
              </a:ext>
            </a:extLst>
          </p:cNvPr>
          <p:cNvSpPr/>
          <p:nvPr/>
        </p:nvSpPr>
        <p:spPr>
          <a:xfrm>
            <a:off x="2992282" y="5363281"/>
            <a:ext cx="1459346" cy="628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Data.xml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A1473921-E0D4-472B-8FF8-D43B37D681D0}"/>
              </a:ext>
            </a:extLst>
          </p:cNvPr>
          <p:cNvSpPr/>
          <p:nvPr/>
        </p:nvSpPr>
        <p:spPr>
          <a:xfrm rot="5400000">
            <a:off x="4510590" y="5382310"/>
            <a:ext cx="226182" cy="188124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0484147-544F-41B9-B6E9-811B924D2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84860"/>
              </p:ext>
            </p:extLst>
          </p:nvPr>
        </p:nvGraphicFramePr>
        <p:xfrm>
          <a:off x="563419" y="442575"/>
          <a:ext cx="3048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171490769"/>
                    </a:ext>
                  </a:extLst>
                </a:gridCol>
              </a:tblGrid>
              <a:tr h="3633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Controller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877399"/>
                  </a:ext>
                </a:extLst>
              </a:tr>
              <a:tr h="2777738">
                <a:tc>
                  <a:txBody>
                    <a:bodyPr/>
                    <a:lstStyle/>
                    <a:p>
                      <a:pPr lvl="0"/>
                      <a:r>
                        <a:rPr lang="en-US" dirty="0"/>
                        <a:t>start</a:t>
                      </a:r>
                    </a:p>
                    <a:p>
                      <a:pPr lvl="0"/>
                      <a:r>
                        <a:rPr lang="en-US" dirty="0" err="1"/>
                        <a:t>placeTrainAtStation</a:t>
                      </a:r>
                      <a:endParaRPr lang="en-US" dirty="0"/>
                    </a:p>
                    <a:p>
                      <a:pPr lvl="0"/>
                      <a:r>
                        <a:rPr lang="en-US" dirty="0" err="1"/>
                        <a:t>setCurrentTrain</a:t>
                      </a:r>
                      <a:endParaRPr lang="en-US" dirty="0"/>
                    </a:p>
                    <a:p>
                      <a:pPr lvl="0"/>
                      <a:r>
                        <a:rPr lang="en-US" dirty="0" err="1"/>
                        <a:t>findRoute</a:t>
                      </a:r>
                      <a:endParaRPr lang="en-US" dirty="0"/>
                    </a:p>
                    <a:p>
                      <a:pPr lvl="0"/>
                      <a:r>
                        <a:rPr lang="en-US" dirty="0" err="1"/>
                        <a:t>readXml</a:t>
                      </a:r>
                      <a:endParaRPr lang="en-US" dirty="0"/>
                    </a:p>
                    <a:p>
                      <a:pPr lvl="0"/>
                      <a:r>
                        <a:rPr lang="en-US" dirty="0" err="1"/>
                        <a:t>linkRails</a:t>
                      </a:r>
                      <a:endParaRPr lang="en-US" dirty="0"/>
                    </a:p>
                    <a:p>
                      <a:pPr lvl="0"/>
                      <a:r>
                        <a:rPr lang="en-US" dirty="0" err="1"/>
                        <a:t>linkDiagonalTrackAndSwitches</a:t>
                      </a:r>
                      <a:endParaRPr lang="en-US" dirty="0"/>
                    </a:p>
                    <a:p>
                      <a:pPr lvl="0"/>
                      <a:r>
                        <a:rPr lang="en-US" dirty="0" err="1"/>
                        <a:t>findCorrectTopSwitch</a:t>
                      </a:r>
                      <a:endParaRPr lang="en-US" dirty="0"/>
                    </a:p>
                    <a:p>
                      <a:pPr lvl="0"/>
                      <a:r>
                        <a:rPr lang="en-US" dirty="0" err="1"/>
                        <a:t>findCorrectBottomSwitch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59583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2CECA74-B1E2-481D-A6FB-B348FB7E4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398737"/>
              </p:ext>
            </p:extLst>
          </p:nvPr>
        </p:nvGraphicFramePr>
        <p:xfrm>
          <a:off x="4216400" y="442575"/>
          <a:ext cx="3048000" cy="2658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171490769"/>
                    </a:ext>
                  </a:extLst>
                </a:gridCol>
              </a:tblGrid>
              <a:tr h="3018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877399"/>
                  </a:ext>
                </a:extLst>
              </a:tr>
              <a:tr h="2292653">
                <a:tc>
                  <a:txBody>
                    <a:bodyPr/>
                    <a:lstStyle/>
                    <a:p>
                      <a:pPr lvl="0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setMyTrack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setLocked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setSignal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isGoingRight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getSignal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getLocked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59583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7219853-FA9D-47BB-83A1-94AB2A4F2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264323"/>
              </p:ext>
            </p:extLst>
          </p:nvPr>
        </p:nvGraphicFramePr>
        <p:xfrm>
          <a:off x="7869381" y="442576"/>
          <a:ext cx="3048000" cy="1762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171490769"/>
                    </a:ext>
                  </a:extLst>
                </a:gridCol>
              </a:tblGrid>
              <a:tr h="3163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877399"/>
                  </a:ext>
                </a:extLst>
              </a:tr>
              <a:tr h="1396438">
                <a:tc>
                  <a:txBody>
                    <a:bodyPr/>
                    <a:lstStyle/>
                    <a:p>
                      <a:pPr lvl="0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getStationNumber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setNeighborTrack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getneighborTrack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59583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78BD007-17A2-44BD-817B-6D7077BB6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347542"/>
              </p:ext>
            </p:extLst>
          </p:nvPr>
        </p:nvGraphicFramePr>
        <p:xfrm>
          <a:off x="7869381" y="2380232"/>
          <a:ext cx="304800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171490769"/>
                    </a:ext>
                  </a:extLst>
                </a:gridCol>
              </a:tblGrid>
              <a:tr h="3633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Switch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877399"/>
                  </a:ext>
                </a:extLst>
              </a:tr>
              <a:tr h="2777738">
                <a:tc>
                  <a:txBody>
                    <a:bodyPr/>
                    <a:lstStyle/>
                    <a:p>
                      <a:pPr lvl="0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getState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setState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setDiagonalTrack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getDiagonalTrack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passTrainToDiagonalTrack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passTrainToTrackOn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passRouteToDiagTrack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passRouteToTrackOn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passRouteToDiagonalTrackAnyPoss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passRouteToTrackOnAnyPoss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</a:t>
                      </a:r>
                    </a:p>
                    <a:p>
                      <a:pPr lvl="0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595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8409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763E74D-1601-464A-BAE3-9539BE45B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967421"/>
              </p:ext>
            </p:extLst>
          </p:nvPr>
        </p:nvGraphicFramePr>
        <p:xfrm>
          <a:off x="489528" y="320039"/>
          <a:ext cx="3048000" cy="6320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171490769"/>
                    </a:ext>
                  </a:extLst>
                </a:gridCol>
              </a:tblGrid>
              <a:tr h="3718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877399"/>
                  </a:ext>
                </a:extLst>
              </a:tr>
              <a:tr h="5949087">
                <a:tc>
                  <a:txBody>
                    <a:bodyPr/>
                    <a:lstStyle/>
                    <a:p>
                      <a:pPr lvl="0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getTopSwitch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getBottomSwitch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passTrackInfo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setRightNeighbor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setTrain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setPassToRight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setLocked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getLocked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isTrainonMe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getLight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receiveTrain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passTraintoRight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passTrainToLeft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findRoute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findAnyPossibleRoute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findRouteToLight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lockRoute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</a:t>
                      </a:r>
                    </a:p>
                    <a:p>
                      <a:pPr lvl="0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resetVisitedTracks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printOutRoute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59583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EFC4A97-42DA-4CA4-B49E-9251E6967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585906"/>
              </p:ext>
            </p:extLst>
          </p:nvPr>
        </p:nvGraphicFramePr>
        <p:xfrm>
          <a:off x="3959762" y="320039"/>
          <a:ext cx="304800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171490769"/>
                    </a:ext>
                  </a:extLst>
                </a:gridCol>
              </a:tblGrid>
              <a:tr h="3633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877399"/>
                  </a:ext>
                </a:extLst>
              </a:tr>
              <a:tr h="2777738">
                <a:tc>
                  <a:txBody>
                    <a:bodyPr/>
                    <a:lstStyle/>
                    <a:p>
                      <a:pPr lvl="0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getTrackCurrentlyOn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settrackCurrentlyOn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setTrainGuiX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getTrainGuiX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setTrainGuiY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getTrainGuiY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getWaitAtLight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findRouteTo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waitAtLightUntilRouteGood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arrivedAtDest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arriveAtLight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</a:t>
                      </a:r>
                    </a:p>
                    <a:p>
                      <a:pPr lvl="0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validDestinationChoice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59583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9515005-BA5A-495B-BF9B-0FACE265B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147438"/>
              </p:ext>
            </p:extLst>
          </p:nvPr>
        </p:nvGraphicFramePr>
        <p:xfrm>
          <a:off x="7429996" y="38766"/>
          <a:ext cx="3048000" cy="6772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171490769"/>
                    </a:ext>
                  </a:extLst>
                </a:gridCol>
              </a:tblGrid>
              <a:tr h="3718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ViewManager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877399"/>
                  </a:ext>
                </a:extLst>
              </a:tr>
              <a:tr h="5949087">
                <a:tc>
                  <a:txBody>
                    <a:bodyPr/>
                    <a:lstStyle/>
                    <a:p>
                      <a:pPr lvl="0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setTrainObj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setRails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setCounter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setRouteFound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setStationDoesntExist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setValidStaion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setTrains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setFindRoute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setPlaceTrainAtStation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setCurrentTrain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createRails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createComponent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AnimationGUI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AnimationTrain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drawTrain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findLogicTrain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promtForTrainPlacement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launchPrompsForTrainPlacement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launchPromptsForTrainPlacement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launchDestinationPrompt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tellTrainsToGoListener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595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3801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</TotalTime>
  <Words>107</Words>
  <Application>Microsoft Office PowerPoint</Application>
  <PresentationFormat>Widescreen</PresentationFormat>
  <Paragraphs>105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Duong Nguyen</dc:creator>
  <cp:lastModifiedBy>tristin glunt</cp:lastModifiedBy>
  <cp:revision>11</cp:revision>
  <dcterms:created xsi:type="dcterms:W3CDTF">2017-11-13T21:11:05Z</dcterms:created>
  <dcterms:modified xsi:type="dcterms:W3CDTF">2017-11-16T22:06:53Z</dcterms:modified>
</cp:coreProperties>
</file>