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61"/>
  </p:notesMasterIdLst>
  <p:sldIdLst>
    <p:sldId id="256" r:id="rId2"/>
    <p:sldId id="257" r:id="rId3"/>
    <p:sldId id="258" r:id="rId4"/>
    <p:sldId id="259" r:id="rId5"/>
    <p:sldId id="260" r:id="rId6"/>
    <p:sldId id="314" r:id="rId7"/>
    <p:sldId id="261" r:id="rId8"/>
    <p:sldId id="263" r:id="rId9"/>
    <p:sldId id="264" r:id="rId10"/>
    <p:sldId id="265" r:id="rId11"/>
    <p:sldId id="266" r:id="rId12"/>
    <p:sldId id="267" r:id="rId13"/>
    <p:sldId id="268" r:id="rId14"/>
    <p:sldId id="269" r:id="rId15"/>
    <p:sldId id="262"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9" r:id="rId55"/>
    <p:sldId id="308" r:id="rId56"/>
    <p:sldId id="310" r:id="rId57"/>
    <p:sldId id="311" r:id="rId58"/>
    <p:sldId id="312" r:id="rId59"/>
    <p:sldId id="313" r:id="rId6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Overview, and WingIDE" id="{2515C804-56B5-4066-808A-49802B160840}">
          <p14:sldIdLst>
            <p14:sldId id="256"/>
            <p14:sldId id="257"/>
            <p14:sldId id="258"/>
            <p14:sldId id="259"/>
            <p14:sldId id="260"/>
            <p14:sldId id="314"/>
          </p14:sldIdLst>
        </p14:section>
        <p14:section name="Python Basics" id="{59B42B09-35D9-4554-97E8-7AADC7E093EE}">
          <p14:sldIdLst>
            <p14:sldId id="261"/>
            <p14:sldId id="263"/>
            <p14:sldId id="264"/>
            <p14:sldId id="265"/>
            <p14:sldId id="266"/>
            <p14:sldId id="267"/>
            <p14:sldId id="268"/>
            <p14:sldId id="269"/>
          </p14:sldIdLst>
        </p14:section>
        <p14:section name="Variables" id="{0ACF0EC1-B140-4F3B-8749-10C7620FB726}">
          <p14:sldIdLst>
            <p14:sldId id="262"/>
            <p14:sldId id="270"/>
            <p14:sldId id="271"/>
            <p14:sldId id="272"/>
          </p14:sldIdLst>
        </p14:section>
        <p14:section name="Inputs" id="{BF9FD1F1-A4CB-4E95-94BF-2E093FF7EB99}">
          <p14:sldIdLst>
            <p14:sldId id="273"/>
            <p14:sldId id="274"/>
            <p14:sldId id="275"/>
            <p14:sldId id="276"/>
            <p14:sldId id="277"/>
          </p14:sldIdLst>
        </p14:section>
        <p14:section name="Mad Libs!" id="{DA7385A5-716E-49CE-9AD6-29A5DB71C8F3}">
          <p14:sldIdLst>
            <p14:sldId id="278"/>
            <p14:sldId id="279"/>
          </p14:sldIdLst>
        </p14:section>
        <p14:section name="Booleans" id="{55899DAE-FB6D-4FB7-92D6-6FA653448E11}">
          <p14:sldIdLst>
            <p14:sldId id="280"/>
            <p14:sldId id="281"/>
            <p14:sldId id="282"/>
            <p14:sldId id="283"/>
            <p14:sldId id="284"/>
            <p14:sldId id="285"/>
            <p14:sldId id="286"/>
            <p14:sldId id="287"/>
            <p14:sldId id="288"/>
          </p14:sldIdLst>
        </p14:section>
        <p14:section name="Lists" id="{F5BE4281-30F5-4661-90DD-3F421B540D69}">
          <p14:sldIdLst>
            <p14:sldId id="289"/>
            <p14:sldId id="290"/>
            <p14:sldId id="291"/>
            <p14:sldId id="292"/>
            <p14:sldId id="293"/>
            <p14:sldId id="294"/>
          </p14:sldIdLst>
        </p14:section>
        <p14:section name="Rock-Paper-Scissors" id="{C11BDCB6-BAD7-4F2A-B785-79618425D40D}">
          <p14:sldIdLst>
            <p14:sldId id="295"/>
            <p14:sldId id="296"/>
            <p14:sldId id="297"/>
          </p14:sldIdLst>
        </p14:section>
        <p14:section name="Loops" id="{BD08760F-53F7-450A-AEFE-71639B57BB2A}">
          <p14:sldIdLst>
            <p14:sldId id="298"/>
            <p14:sldId id="299"/>
            <p14:sldId id="300"/>
            <p14:sldId id="301"/>
            <p14:sldId id="302"/>
            <p14:sldId id="303"/>
            <p14:sldId id="304"/>
          </p14:sldIdLst>
        </p14:section>
        <p14:section name="Functions" id="{3F4F9F62-37C8-45D5-9B7F-C4C74855DAC6}">
          <p14:sldIdLst>
            <p14:sldId id="305"/>
            <p14:sldId id="306"/>
            <p14:sldId id="307"/>
            <p14:sldId id="309"/>
            <p14:sldId id="308"/>
            <p14:sldId id="310"/>
          </p14:sldIdLst>
        </p14:section>
        <p14:section name="Final Projects" id="{FC1B0F07-FD05-44E1-BD3E-3D9796606225}">
          <p14:sldIdLst>
            <p14:sldId id="311"/>
            <p14:sldId id="312"/>
          </p14:sldIdLst>
        </p14:section>
        <p14:section name="Thank you!" id="{C07669D0-1878-4817-8341-8AC9AB02C847}">
          <p14:sldIdLst>
            <p14:sldId id="31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5726" autoAdjust="0"/>
  </p:normalViewPr>
  <p:slideViewPr>
    <p:cSldViewPr snapToGrid="0">
      <p:cViewPr>
        <p:scale>
          <a:sx n="90" d="100"/>
          <a:sy n="90" d="100"/>
        </p:scale>
        <p:origin x="355" y="29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microsoft.com/office/2016/11/relationships/changesInfo" Target="changesInfos/changesInfo1.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ristin Schlauch" userId="a338a217be8c714a" providerId="LiveId" clId="{C04A9FB2-BF40-47B1-9094-2F0B5D54591A}"/>
    <pc:docChg chg="undo custSel modSld">
      <pc:chgData name="Tristin Schlauch" userId="a338a217be8c714a" providerId="LiveId" clId="{C04A9FB2-BF40-47B1-9094-2F0B5D54591A}" dt="2025-07-27T18:11:24.554" v="2" actId="313"/>
      <pc:docMkLst>
        <pc:docMk/>
      </pc:docMkLst>
      <pc:sldChg chg="modSp mod">
        <pc:chgData name="Tristin Schlauch" userId="a338a217be8c714a" providerId="LiveId" clId="{C04A9FB2-BF40-47B1-9094-2F0B5D54591A}" dt="2025-07-27T18:11:24.554" v="2" actId="313"/>
        <pc:sldMkLst>
          <pc:docMk/>
          <pc:sldMk cId="3485202157" sldId="283"/>
        </pc:sldMkLst>
        <pc:spChg chg="mod">
          <ac:chgData name="Tristin Schlauch" userId="a338a217be8c714a" providerId="LiveId" clId="{C04A9FB2-BF40-47B1-9094-2F0B5D54591A}" dt="2025-07-27T18:11:24.554" v="2" actId="313"/>
          <ac:spMkLst>
            <pc:docMk/>
            <pc:sldMk cId="3485202157" sldId="283"/>
            <ac:spMk id="4" creationId="{42E89515-63F3-B454-37FF-9348884BF6A6}"/>
          </ac:spMkLst>
        </pc:spChg>
      </pc:sldChg>
      <pc:sldChg chg="modSp mod">
        <pc:chgData name="Tristin Schlauch" userId="a338a217be8c714a" providerId="LiveId" clId="{C04A9FB2-BF40-47B1-9094-2F0B5D54591A}" dt="2025-07-25T23:24:07.165" v="0" actId="20577"/>
        <pc:sldMkLst>
          <pc:docMk/>
          <pc:sldMk cId="4004496122" sldId="303"/>
        </pc:sldMkLst>
        <pc:spChg chg="mod">
          <ac:chgData name="Tristin Schlauch" userId="a338a217be8c714a" providerId="LiveId" clId="{C04A9FB2-BF40-47B1-9094-2F0B5D54591A}" dt="2025-07-25T23:24:07.165" v="0" actId="20577"/>
          <ac:spMkLst>
            <pc:docMk/>
            <pc:sldMk cId="4004496122" sldId="303"/>
            <ac:spMk id="4" creationId="{930DA5C7-191D-1483-9670-3F1E5A5B9BD6}"/>
          </ac:spMkLst>
        </pc:spChg>
      </pc:sldChg>
    </pc:docChg>
  </pc:docChgLst>
  <pc:docChgLst>
    <pc:chgData name="Tristin Schlauch" userId="a338a217be8c714a" providerId="LiveId" clId="{745B7E24-5365-4587-8D3A-A90B788E4913}"/>
    <pc:docChg chg="undo redo custSel addSld delSld modSld sldOrd addSection modSection">
      <pc:chgData name="Tristin Schlauch" userId="a338a217be8c714a" providerId="LiveId" clId="{745B7E24-5365-4587-8D3A-A90B788E4913}" dt="2025-04-15T23:57:03.340" v="22699" actId="20577"/>
      <pc:docMkLst>
        <pc:docMk/>
      </pc:docMkLst>
      <pc:sldChg chg="addSp modSp mod">
        <pc:chgData name="Tristin Schlauch" userId="a338a217be8c714a" providerId="LiveId" clId="{745B7E24-5365-4587-8D3A-A90B788E4913}" dt="2025-04-11T23:35:42.993" v="3301" actId="14100"/>
        <pc:sldMkLst>
          <pc:docMk/>
          <pc:sldMk cId="1109769617" sldId="257"/>
        </pc:sldMkLst>
      </pc:sldChg>
      <pc:sldChg chg="addSp delSp modSp mod">
        <pc:chgData name="Tristin Schlauch" userId="a338a217be8c714a" providerId="LiveId" clId="{745B7E24-5365-4587-8D3A-A90B788E4913}" dt="2025-04-15T16:18:37.321" v="21467" actId="20577"/>
        <pc:sldMkLst>
          <pc:docMk/>
          <pc:sldMk cId="2464511473" sldId="258"/>
        </pc:sldMkLst>
      </pc:sldChg>
      <pc:sldChg chg="modSp mod">
        <pc:chgData name="Tristin Schlauch" userId="a338a217be8c714a" providerId="LiveId" clId="{745B7E24-5365-4587-8D3A-A90B788E4913}" dt="2025-04-11T23:32:07.091" v="3283" actId="207"/>
        <pc:sldMkLst>
          <pc:docMk/>
          <pc:sldMk cId="458471700" sldId="259"/>
        </pc:sldMkLst>
      </pc:sldChg>
      <pc:sldChg chg="modSp mod">
        <pc:chgData name="Tristin Schlauch" userId="a338a217be8c714a" providerId="LiveId" clId="{745B7E24-5365-4587-8D3A-A90B788E4913}" dt="2025-04-11T22:09:49.520" v="100" actId="20577"/>
        <pc:sldMkLst>
          <pc:docMk/>
          <pc:sldMk cId="1363732710" sldId="260"/>
        </pc:sldMkLst>
      </pc:sldChg>
      <pc:sldChg chg="modSp new mod">
        <pc:chgData name="Tristin Schlauch" userId="a338a217be8c714a" providerId="LiveId" clId="{745B7E24-5365-4587-8D3A-A90B788E4913}" dt="2025-04-12T02:34:15.347" v="5211" actId="20577"/>
        <pc:sldMkLst>
          <pc:docMk/>
          <pc:sldMk cId="2612894566" sldId="261"/>
        </pc:sldMkLst>
      </pc:sldChg>
      <pc:sldChg chg="modSp new mod">
        <pc:chgData name="Tristin Schlauch" userId="a338a217be8c714a" providerId="LiveId" clId="{745B7E24-5365-4587-8D3A-A90B788E4913}" dt="2025-04-11T22:14:02.361" v="355" actId="20577"/>
        <pc:sldMkLst>
          <pc:docMk/>
          <pc:sldMk cId="3682949838" sldId="262"/>
        </pc:sldMkLst>
      </pc:sldChg>
      <pc:sldChg chg="addSp delSp modSp new mod">
        <pc:chgData name="Tristin Schlauch" userId="a338a217be8c714a" providerId="LiveId" clId="{745B7E24-5365-4587-8D3A-A90B788E4913}" dt="2025-04-11T22:24:56.090" v="731" actId="113"/>
        <pc:sldMkLst>
          <pc:docMk/>
          <pc:sldMk cId="333081405" sldId="263"/>
        </pc:sldMkLst>
      </pc:sldChg>
      <pc:sldChg chg="new del">
        <pc:chgData name="Tristin Schlauch" userId="a338a217be8c714a" providerId="LiveId" clId="{745B7E24-5365-4587-8D3A-A90B788E4913}" dt="2025-04-11T22:27:10.805" v="733" actId="2696"/>
        <pc:sldMkLst>
          <pc:docMk/>
          <pc:sldMk cId="256862872" sldId="264"/>
        </pc:sldMkLst>
      </pc:sldChg>
      <pc:sldChg chg="addSp delSp modSp add mod">
        <pc:chgData name="Tristin Schlauch" userId="a338a217be8c714a" providerId="LiveId" clId="{745B7E24-5365-4587-8D3A-A90B788E4913}" dt="2025-04-11T23:33:03.134" v="3285" actId="207"/>
        <pc:sldMkLst>
          <pc:docMk/>
          <pc:sldMk cId="1648925334" sldId="264"/>
        </pc:sldMkLst>
      </pc:sldChg>
      <pc:sldChg chg="addSp delSp modSp add mod setBg">
        <pc:chgData name="Tristin Schlauch" userId="a338a217be8c714a" providerId="LiveId" clId="{745B7E24-5365-4587-8D3A-A90B788E4913}" dt="2025-04-11T22:41:30.847" v="1461" actId="26606"/>
        <pc:sldMkLst>
          <pc:docMk/>
          <pc:sldMk cId="1856306127" sldId="265"/>
        </pc:sldMkLst>
      </pc:sldChg>
      <pc:sldChg chg="addSp delSp modSp add mod">
        <pc:chgData name="Tristin Schlauch" userId="a338a217be8c714a" providerId="LiveId" clId="{745B7E24-5365-4587-8D3A-A90B788E4913}" dt="2025-04-11T22:59:27.856" v="1978" actId="20577"/>
        <pc:sldMkLst>
          <pc:docMk/>
          <pc:sldMk cId="2295966033" sldId="266"/>
        </pc:sldMkLst>
      </pc:sldChg>
      <pc:sldChg chg="new del">
        <pc:chgData name="Tristin Schlauch" userId="a338a217be8c714a" providerId="LiveId" clId="{745B7E24-5365-4587-8D3A-A90B788E4913}" dt="2025-04-11T22:47:44.277" v="1463" actId="2696"/>
        <pc:sldMkLst>
          <pc:docMk/>
          <pc:sldMk cId="3809575752" sldId="266"/>
        </pc:sldMkLst>
      </pc:sldChg>
      <pc:sldChg chg="addSp delSp modSp add mod">
        <pc:chgData name="Tristin Schlauch" userId="a338a217be8c714a" providerId="LiveId" clId="{745B7E24-5365-4587-8D3A-A90B788E4913}" dt="2025-04-11T23:14:38.539" v="2210" actId="22"/>
        <pc:sldMkLst>
          <pc:docMk/>
          <pc:sldMk cId="846000198" sldId="267"/>
        </pc:sldMkLst>
      </pc:sldChg>
      <pc:sldChg chg="addSp delSp modSp add mod">
        <pc:chgData name="Tristin Schlauch" userId="a338a217be8c714a" providerId="LiveId" clId="{745B7E24-5365-4587-8D3A-A90B788E4913}" dt="2025-04-11T23:20:14.188" v="2652" actId="22"/>
        <pc:sldMkLst>
          <pc:docMk/>
          <pc:sldMk cId="3600372758" sldId="268"/>
        </pc:sldMkLst>
      </pc:sldChg>
      <pc:sldChg chg="modSp new mod">
        <pc:chgData name="Tristin Schlauch" userId="a338a217be8c714a" providerId="LiveId" clId="{745B7E24-5365-4587-8D3A-A90B788E4913}" dt="2025-04-11T23:26:43.814" v="3273" actId="20577"/>
        <pc:sldMkLst>
          <pc:docMk/>
          <pc:sldMk cId="2649422868" sldId="269"/>
        </pc:sldMkLst>
      </pc:sldChg>
      <pc:sldChg chg="addSp delSp modSp new mod modClrScheme chgLayout">
        <pc:chgData name="Tristin Schlauch" userId="a338a217be8c714a" providerId="LiveId" clId="{745B7E24-5365-4587-8D3A-A90B788E4913}" dt="2025-04-12T01:45:00.764" v="4522" actId="14100"/>
        <pc:sldMkLst>
          <pc:docMk/>
          <pc:sldMk cId="4101037148" sldId="270"/>
        </pc:sldMkLst>
      </pc:sldChg>
      <pc:sldChg chg="addSp delSp modSp add mod">
        <pc:chgData name="Tristin Schlauch" userId="a338a217be8c714a" providerId="LiveId" clId="{745B7E24-5365-4587-8D3A-A90B788E4913}" dt="2025-04-12T01:51:53.167" v="4529" actId="22"/>
        <pc:sldMkLst>
          <pc:docMk/>
          <pc:sldMk cId="1890857210" sldId="271"/>
        </pc:sldMkLst>
      </pc:sldChg>
      <pc:sldChg chg="modSp add mod ord">
        <pc:chgData name="Tristin Schlauch" userId="a338a217be8c714a" providerId="LiveId" clId="{745B7E24-5365-4587-8D3A-A90B788E4913}" dt="2025-04-12T02:01:39.329" v="5125" actId="255"/>
        <pc:sldMkLst>
          <pc:docMk/>
          <pc:sldMk cId="1159791470" sldId="272"/>
        </pc:sldMkLst>
      </pc:sldChg>
      <pc:sldChg chg="modSp add mod ord">
        <pc:chgData name="Tristin Schlauch" userId="a338a217be8c714a" providerId="LiveId" clId="{745B7E24-5365-4587-8D3A-A90B788E4913}" dt="2025-04-12T02:41:16.263" v="5218" actId="2711"/>
        <pc:sldMkLst>
          <pc:docMk/>
          <pc:sldMk cId="2657423670" sldId="273"/>
        </pc:sldMkLst>
      </pc:sldChg>
      <pc:sldChg chg="addSp delSp modSp add mod ord">
        <pc:chgData name="Tristin Schlauch" userId="a338a217be8c714a" providerId="LiveId" clId="{745B7E24-5365-4587-8D3A-A90B788E4913}" dt="2025-04-12T03:49:26.337" v="5710" actId="1076"/>
        <pc:sldMkLst>
          <pc:docMk/>
          <pc:sldMk cId="1987775902" sldId="274"/>
        </pc:sldMkLst>
      </pc:sldChg>
      <pc:sldChg chg="addSp delSp modSp add mod">
        <pc:chgData name="Tristin Schlauch" userId="a338a217be8c714a" providerId="LiveId" clId="{745B7E24-5365-4587-8D3A-A90B788E4913}" dt="2025-04-12T03:58:50.881" v="6069" actId="20577"/>
        <pc:sldMkLst>
          <pc:docMk/>
          <pc:sldMk cId="3610940009" sldId="275"/>
        </pc:sldMkLst>
      </pc:sldChg>
      <pc:sldChg chg="addSp delSp modSp add mod">
        <pc:chgData name="Tristin Schlauch" userId="a338a217be8c714a" providerId="LiveId" clId="{745B7E24-5365-4587-8D3A-A90B788E4913}" dt="2025-04-12T04:14:25.089" v="6377" actId="478"/>
        <pc:sldMkLst>
          <pc:docMk/>
          <pc:sldMk cId="2527031289" sldId="276"/>
        </pc:sldMkLst>
      </pc:sldChg>
      <pc:sldChg chg="modSp add mod ord">
        <pc:chgData name="Tristin Schlauch" userId="a338a217be8c714a" providerId="LiveId" clId="{745B7E24-5365-4587-8D3A-A90B788E4913}" dt="2025-04-12T04:21:15.845" v="6735" actId="20577"/>
        <pc:sldMkLst>
          <pc:docMk/>
          <pc:sldMk cId="1768162994" sldId="277"/>
        </pc:sldMkLst>
      </pc:sldChg>
      <pc:sldChg chg="modSp new mod">
        <pc:chgData name="Tristin Schlauch" userId="a338a217be8c714a" providerId="LiveId" clId="{745B7E24-5365-4587-8D3A-A90B788E4913}" dt="2025-04-12T04:21:42.001" v="6758" actId="20577"/>
        <pc:sldMkLst>
          <pc:docMk/>
          <pc:sldMk cId="3727397199" sldId="278"/>
        </pc:sldMkLst>
      </pc:sldChg>
      <pc:sldChg chg="addSp delSp modSp add mod ord">
        <pc:chgData name="Tristin Schlauch" userId="a338a217be8c714a" providerId="LiveId" clId="{745B7E24-5365-4587-8D3A-A90B788E4913}" dt="2025-04-12T13:49:40.100" v="7235" actId="1076"/>
        <pc:sldMkLst>
          <pc:docMk/>
          <pc:sldMk cId="3776585760" sldId="279"/>
        </pc:sldMkLst>
      </pc:sldChg>
      <pc:sldChg chg="modSp add mod ord">
        <pc:chgData name="Tristin Schlauch" userId="a338a217be8c714a" providerId="LiveId" clId="{745B7E24-5365-4587-8D3A-A90B788E4913}" dt="2025-04-15T23:57:03.340" v="22699" actId="20577"/>
        <pc:sldMkLst>
          <pc:docMk/>
          <pc:sldMk cId="3776492510" sldId="280"/>
        </pc:sldMkLst>
      </pc:sldChg>
      <pc:sldChg chg="addSp delSp modSp add mod ord">
        <pc:chgData name="Tristin Schlauch" userId="a338a217be8c714a" providerId="LiveId" clId="{745B7E24-5365-4587-8D3A-A90B788E4913}" dt="2025-04-12T19:48:13.089" v="10175" actId="20577"/>
        <pc:sldMkLst>
          <pc:docMk/>
          <pc:sldMk cId="2339005028" sldId="281"/>
        </pc:sldMkLst>
      </pc:sldChg>
      <pc:sldChg chg="addSp delSp modSp add mod">
        <pc:chgData name="Tristin Schlauch" userId="a338a217be8c714a" providerId="LiveId" clId="{745B7E24-5365-4587-8D3A-A90B788E4913}" dt="2025-04-12T20:16:31.047" v="11317" actId="1076"/>
        <pc:sldMkLst>
          <pc:docMk/>
          <pc:sldMk cId="3426545287" sldId="282"/>
        </pc:sldMkLst>
      </pc:sldChg>
      <pc:sldChg chg="new del">
        <pc:chgData name="Tristin Schlauch" userId="a338a217be8c714a" providerId="LiveId" clId="{745B7E24-5365-4587-8D3A-A90B788E4913}" dt="2025-04-12T14:35:14.538" v="8231" actId="2696"/>
        <pc:sldMkLst>
          <pc:docMk/>
          <pc:sldMk cId="1749448594" sldId="283"/>
        </pc:sldMkLst>
      </pc:sldChg>
      <pc:sldChg chg="addSp delSp modSp add mod">
        <pc:chgData name="Tristin Schlauch" userId="a338a217be8c714a" providerId="LiveId" clId="{745B7E24-5365-4587-8D3A-A90B788E4913}" dt="2025-04-12T14:49:18.128" v="8645" actId="22"/>
        <pc:sldMkLst>
          <pc:docMk/>
          <pc:sldMk cId="3485202157" sldId="283"/>
        </pc:sldMkLst>
      </pc:sldChg>
      <pc:sldChg chg="addSp delSp modSp add mod">
        <pc:chgData name="Tristin Schlauch" userId="a338a217be8c714a" providerId="LiveId" clId="{745B7E24-5365-4587-8D3A-A90B788E4913}" dt="2025-04-12T17:27:17.556" v="9241" actId="2711"/>
        <pc:sldMkLst>
          <pc:docMk/>
          <pc:sldMk cId="613548772" sldId="284"/>
        </pc:sldMkLst>
      </pc:sldChg>
      <pc:sldChg chg="addSp delSp modSp add mod">
        <pc:chgData name="Tristin Schlauch" userId="a338a217be8c714a" providerId="LiveId" clId="{745B7E24-5365-4587-8D3A-A90B788E4913}" dt="2025-04-12T17:34:25.651" v="9411" actId="22"/>
        <pc:sldMkLst>
          <pc:docMk/>
          <pc:sldMk cId="4281893830" sldId="285"/>
        </pc:sldMkLst>
      </pc:sldChg>
      <pc:sldChg chg="new del">
        <pc:chgData name="Tristin Schlauch" userId="a338a217be8c714a" providerId="LiveId" clId="{745B7E24-5365-4587-8D3A-A90B788E4913}" dt="2025-04-12T17:35:35.410" v="9413" actId="47"/>
        <pc:sldMkLst>
          <pc:docMk/>
          <pc:sldMk cId="1341104664" sldId="286"/>
        </pc:sldMkLst>
      </pc:sldChg>
      <pc:sldChg chg="addSp delSp modSp add mod">
        <pc:chgData name="Tristin Schlauch" userId="a338a217be8c714a" providerId="LiveId" clId="{745B7E24-5365-4587-8D3A-A90B788E4913}" dt="2025-04-12T17:58:35.227" v="9784" actId="22"/>
        <pc:sldMkLst>
          <pc:docMk/>
          <pc:sldMk cId="2529700172" sldId="286"/>
        </pc:sldMkLst>
      </pc:sldChg>
      <pc:sldChg chg="addSp delSp modSp add mod modClrScheme chgLayout">
        <pc:chgData name="Tristin Schlauch" userId="a338a217be8c714a" providerId="LiveId" clId="{745B7E24-5365-4587-8D3A-A90B788E4913}" dt="2025-04-12T20:08:42.245" v="10915" actId="1076"/>
        <pc:sldMkLst>
          <pc:docMk/>
          <pc:sldMk cId="3137066385" sldId="287"/>
        </pc:sldMkLst>
      </pc:sldChg>
      <pc:sldChg chg="modSp add mod ord">
        <pc:chgData name="Tristin Schlauch" userId="a338a217be8c714a" providerId="LiveId" clId="{745B7E24-5365-4587-8D3A-A90B788E4913}" dt="2025-04-12T20:20:01.472" v="11572" actId="20577"/>
        <pc:sldMkLst>
          <pc:docMk/>
          <pc:sldMk cId="3924650160" sldId="288"/>
        </pc:sldMkLst>
      </pc:sldChg>
      <pc:sldChg chg="modSp add mod ord">
        <pc:chgData name="Tristin Schlauch" userId="a338a217be8c714a" providerId="LiveId" clId="{745B7E24-5365-4587-8D3A-A90B788E4913}" dt="2025-04-13T00:26:19.830" v="11633" actId="2711"/>
        <pc:sldMkLst>
          <pc:docMk/>
          <pc:sldMk cId="1950122775" sldId="289"/>
        </pc:sldMkLst>
      </pc:sldChg>
      <pc:sldChg chg="addSp delSp modSp add mod ord">
        <pc:chgData name="Tristin Schlauch" userId="a338a217be8c714a" providerId="LiveId" clId="{745B7E24-5365-4587-8D3A-A90B788E4913}" dt="2025-04-13T03:28:52.188" v="12644" actId="22"/>
        <pc:sldMkLst>
          <pc:docMk/>
          <pc:sldMk cId="4223351522" sldId="290"/>
        </pc:sldMkLst>
      </pc:sldChg>
      <pc:sldChg chg="addSp delSp modSp add mod">
        <pc:chgData name="Tristin Schlauch" userId="a338a217be8c714a" providerId="LiveId" clId="{745B7E24-5365-4587-8D3A-A90B788E4913}" dt="2025-04-13T03:34:51.262" v="13023" actId="22"/>
        <pc:sldMkLst>
          <pc:docMk/>
          <pc:sldMk cId="4070835499" sldId="291"/>
        </pc:sldMkLst>
      </pc:sldChg>
      <pc:sldChg chg="addSp delSp modSp add mod">
        <pc:chgData name="Tristin Schlauch" userId="a338a217be8c714a" providerId="LiveId" clId="{745B7E24-5365-4587-8D3A-A90B788E4913}" dt="2025-04-13T03:41:11.962" v="13488" actId="22"/>
        <pc:sldMkLst>
          <pc:docMk/>
          <pc:sldMk cId="1132280905" sldId="292"/>
        </pc:sldMkLst>
      </pc:sldChg>
      <pc:sldChg chg="addSp delSp modSp add mod">
        <pc:chgData name="Tristin Schlauch" userId="a338a217be8c714a" providerId="LiveId" clId="{745B7E24-5365-4587-8D3A-A90B788E4913}" dt="2025-04-13T03:50:25.554" v="13904" actId="22"/>
        <pc:sldMkLst>
          <pc:docMk/>
          <pc:sldMk cId="3159697742" sldId="293"/>
        </pc:sldMkLst>
      </pc:sldChg>
      <pc:sldChg chg="modSp add mod ord">
        <pc:chgData name="Tristin Schlauch" userId="a338a217be8c714a" providerId="LiveId" clId="{745B7E24-5365-4587-8D3A-A90B788E4913}" dt="2025-04-13T03:57:20.236" v="14471" actId="2711"/>
        <pc:sldMkLst>
          <pc:docMk/>
          <pc:sldMk cId="1083113515" sldId="294"/>
        </pc:sldMkLst>
      </pc:sldChg>
      <pc:sldChg chg="modSp add mod ord">
        <pc:chgData name="Tristin Schlauch" userId="a338a217be8c714a" providerId="LiveId" clId="{745B7E24-5365-4587-8D3A-A90B788E4913}" dt="2025-04-13T03:58:05.655" v="14497" actId="20577"/>
        <pc:sldMkLst>
          <pc:docMk/>
          <pc:sldMk cId="3421698232" sldId="295"/>
        </pc:sldMkLst>
      </pc:sldChg>
      <pc:sldChg chg="addSp delSp modSp add mod ord">
        <pc:chgData name="Tristin Schlauch" userId="a338a217be8c714a" providerId="LiveId" clId="{745B7E24-5365-4587-8D3A-A90B788E4913}" dt="2025-04-13T04:03:27.394" v="14905" actId="688"/>
        <pc:sldMkLst>
          <pc:docMk/>
          <pc:sldMk cId="3117830446" sldId="296"/>
        </pc:sldMkLst>
      </pc:sldChg>
      <pc:sldChg chg="addSp modSp new mod">
        <pc:chgData name="Tristin Schlauch" userId="a338a217be8c714a" providerId="LiveId" clId="{745B7E24-5365-4587-8D3A-A90B788E4913}" dt="2025-04-13T04:10:34.248" v="15105" actId="1076"/>
        <pc:sldMkLst>
          <pc:docMk/>
          <pc:sldMk cId="1846569385" sldId="297"/>
        </pc:sldMkLst>
      </pc:sldChg>
      <pc:sldChg chg="modSp add mod ord">
        <pc:chgData name="Tristin Schlauch" userId="a338a217be8c714a" providerId="LiveId" clId="{745B7E24-5365-4587-8D3A-A90B788E4913}" dt="2025-04-13T05:01:44.942" v="15188" actId="2711"/>
        <pc:sldMkLst>
          <pc:docMk/>
          <pc:sldMk cId="1867110972" sldId="298"/>
        </pc:sldMkLst>
      </pc:sldChg>
      <pc:sldChg chg="add del">
        <pc:chgData name="Tristin Schlauch" userId="a338a217be8c714a" providerId="LiveId" clId="{745B7E24-5365-4587-8D3A-A90B788E4913}" dt="2025-04-13T04:59:49.425" v="15107" actId="2890"/>
        <pc:sldMkLst>
          <pc:docMk/>
          <pc:sldMk cId="3652227524" sldId="298"/>
        </pc:sldMkLst>
      </pc:sldChg>
      <pc:sldChg chg="add del replId">
        <pc:chgData name="Tristin Schlauch" userId="a338a217be8c714a" providerId="LiveId" clId="{745B7E24-5365-4587-8D3A-A90B788E4913}" dt="2025-04-13T04:59:49.425" v="15107" actId="2890"/>
        <pc:sldMkLst>
          <pc:docMk/>
          <pc:sldMk cId="2567326800" sldId="299"/>
        </pc:sldMkLst>
      </pc:sldChg>
      <pc:sldChg chg="addSp delSp modSp add mod ord">
        <pc:chgData name="Tristin Schlauch" userId="a338a217be8c714a" providerId="LiveId" clId="{745B7E24-5365-4587-8D3A-A90B788E4913}" dt="2025-04-13T05:14:58.691" v="15576" actId="931"/>
        <pc:sldMkLst>
          <pc:docMk/>
          <pc:sldMk cId="3279583618" sldId="299"/>
        </pc:sldMkLst>
      </pc:sldChg>
      <pc:sldChg chg="add del replId">
        <pc:chgData name="Tristin Schlauch" userId="a338a217be8c714a" providerId="LiveId" clId="{745B7E24-5365-4587-8D3A-A90B788E4913}" dt="2025-04-13T04:59:49.425" v="15107" actId="2890"/>
        <pc:sldMkLst>
          <pc:docMk/>
          <pc:sldMk cId="2127819227" sldId="300"/>
        </pc:sldMkLst>
      </pc:sldChg>
      <pc:sldChg chg="addSp delSp modSp add mod">
        <pc:chgData name="Tristin Schlauch" userId="a338a217be8c714a" providerId="LiveId" clId="{745B7E24-5365-4587-8D3A-A90B788E4913}" dt="2025-04-13T05:24:14.030" v="16086" actId="22"/>
        <pc:sldMkLst>
          <pc:docMk/>
          <pc:sldMk cId="2934335830" sldId="300"/>
        </pc:sldMkLst>
      </pc:sldChg>
      <pc:sldChg chg="addSp delSp modSp add mod">
        <pc:chgData name="Tristin Schlauch" userId="a338a217be8c714a" providerId="LiveId" clId="{745B7E24-5365-4587-8D3A-A90B788E4913}" dt="2025-04-14T01:05:45.895" v="16848" actId="20577"/>
        <pc:sldMkLst>
          <pc:docMk/>
          <pc:sldMk cId="1487682697" sldId="301"/>
        </pc:sldMkLst>
      </pc:sldChg>
      <pc:sldChg chg="add del replId">
        <pc:chgData name="Tristin Schlauch" userId="a338a217be8c714a" providerId="LiveId" clId="{745B7E24-5365-4587-8D3A-A90B788E4913}" dt="2025-04-13T04:59:49.425" v="15107" actId="2890"/>
        <pc:sldMkLst>
          <pc:docMk/>
          <pc:sldMk cId="2540964049" sldId="301"/>
        </pc:sldMkLst>
      </pc:sldChg>
      <pc:sldChg chg="add del replId">
        <pc:chgData name="Tristin Schlauch" userId="a338a217be8c714a" providerId="LiveId" clId="{745B7E24-5365-4587-8D3A-A90B788E4913}" dt="2025-04-13T04:59:49.425" v="15107" actId="2890"/>
        <pc:sldMkLst>
          <pc:docMk/>
          <pc:sldMk cId="312325467" sldId="302"/>
        </pc:sldMkLst>
      </pc:sldChg>
      <pc:sldChg chg="addSp delSp modSp add mod">
        <pc:chgData name="Tristin Schlauch" userId="a338a217be8c714a" providerId="LiveId" clId="{745B7E24-5365-4587-8D3A-A90B788E4913}" dt="2025-04-14T01:15:50.091" v="17190" actId="22"/>
        <pc:sldMkLst>
          <pc:docMk/>
          <pc:sldMk cId="1892604837" sldId="302"/>
        </pc:sldMkLst>
      </pc:sldChg>
      <pc:sldChg chg="add del">
        <pc:chgData name="Tristin Schlauch" userId="a338a217be8c714a" providerId="LiveId" clId="{745B7E24-5365-4587-8D3A-A90B788E4913}" dt="2025-04-14T01:20:02.136" v="17192" actId="2696"/>
        <pc:sldMkLst>
          <pc:docMk/>
          <pc:sldMk cId="1935906793" sldId="303"/>
        </pc:sldMkLst>
      </pc:sldChg>
      <pc:sldChg chg="add del replId">
        <pc:chgData name="Tristin Schlauch" userId="a338a217be8c714a" providerId="LiveId" clId="{745B7E24-5365-4587-8D3A-A90B788E4913}" dt="2025-04-13T04:59:49.425" v="15107" actId="2890"/>
        <pc:sldMkLst>
          <pc:docMk/>
          <pc:sldMk cId="3607339037" sldId="303"/>
        </pc:sldMkLst>
      </pc:sldChg>
      <pc:sldChg chg="addSp delSp modSp add mod ord">
        <pc:chgData name="Tristin Schlauch" userId="a338a217be8c714a" providerId="LiveId" clId="{745B7E24-5365-4587-8D3A-A90B788E4913}" dt="2025-04-14T01:31:30.646" v="17515" actId="20577"/>
        <pc:sldMkLst>
          <pc:docMk/>
          <pc:sldMk cId="4004496122" sldId="303"/>
        </pc:sldMkLst>
      </pc:sldChg>
      <pc:sldChg chg="modSp add mod ord">
        <pc:chgData name="Tristin Schlauch" userId="a338a217be8c714a" providerId="LiveId" clId="{745B7E24-5365-4587-8D3A-A90B788E4913}" dt="2025-04-14T04:13:32.583" v="18318" actId="114"/>
        <pc:sldMkLst>
          <pc:docMk/>
          <pc:sldMk cId="1437784268" sldId="304"/>
        </pc:sldMkLst>
      </pc:sldChg>
      <pc:sldChg chg="modSp add mod ord">
        <pc:chgData name="Tristin Schlauch" userId="a338a217be8c714a" providerId="LiveId" clId="{745B7E24-5365-4587-8D3A-A90B788E4913}" dt="2025-04-14T05:27:34.883" v="18429" actId="2711"/>
        <pc:sldMkLst>
          <pc:docMk/>
          <pc:sldMk cId="2624744852" sldId="305"/>
        </pc:sldMkLst>
      </pc:sldChg>
      <pc:sldChg chg="addSp delSp modSp add mod ord setBg">
        <pc:chgData name="Tristin Schlauch" userId="a338a217be8c714a" providerId="LiveId" clId="{745B7E24-5365-4587-8D3A-A90B788E4913}" dt="2025-04-14T05:43:43.230" v="18929" actId="26606"/>
        <pc:sldMkLst>
          <pc:docMk/>
          <pc:sldMk cId="3307451720" sldId="306"/>
        </pc:sldMkLst>
      </pc:sldChg>
      <pc:sldChg chg="addSp delSp modSp add mod">
        <pc:chgData name="Tristin Schlauch" userId="a338a217be8c714a" providerId="LiveId" clId="{745B7E24-5365-4587-8D3A-A90B788E4913}" dt="2025-04-14T15:10:43.671" v="19799" actId="22"/>
        <pc:sldMkLst>
          <pc:docMk/>
          <pc:sldMk cId="1058649570" sldId="307"/>
        </pc:sldMkLst>
      </pc:sldChg>
      <pc:sldChg chg="addSp delSp modSp add mod setBg">
        <pc:chgData name="Tristin Schlauch" userId="a338a217be8c714a" providerId="LiveId" clId="{745B7E24-5365-4587-8D3A-A90B788E4913}" dt="2025-04-14T18:44:46.509" v="20610" actId="22"/>
        <pc:sldMkLst>
          <pc:docMk/>
          <pc:sldMk cId="1867005351" sldId="308"/>
        </pc:sldMkLst>
      </pc:sldChg>
      <pc:sldChg chg="addSp delSp modSp add mod">
        <pc:chgData name="Tristin Schlauch" userId="a338a217be8c714a" providerId="LiveId" clId="{745B7E24-5365-4587-8D3A-A90B788E4913}" dt="2025-04-14T18:22:26.522" v="20119" actId="22"/>
        <pc:sldMkLst>
          <pc:docMk/>
          <pc:sldMk cId="488744653" sldId="309"/>
        </pc:sldMkLst>
      </pc:sldChg>
      <pc:sldChg chg="modSp add mod ord">
        <pc:chgData name="Tristin Schlauch" userId="a338a217be8c714a" providerId="LiveId" clId="{745B7E24-5365-4587-8D3A-A90B788E4913}" dt="2025-04-15T16:08:49.632" v="21398" actId="20577"/>
        <pc:sldMkLst>
          <pc:docMk/>
          <pc:sldMk cId="265935431" sldId="310"/>
        </pc:sldMkLst>
      </pc:sldChg>
      <pc:sldChg chg="modSp add mod ord">
        <pc:chgData name="Tristin Schlauch" userId="a338a217be8c714a" providerId="LiveId" clId="{745B7E24-5365-4587-8D3A-A90B788E4913}" dt="2025-04-15T16:19:15.762" v="21475" actId="20577"/>
        <pc:sldMkLst>
          <pc:docMk/>
          <pc:sldMk cId="2037836037" sldId="311"/>
        </pc:sldMkLst>
      </pc:sldChg>
      <pc:sldChg chg="addSp delSp modSp new mod">
        <pc:chgData name="Tristin Schlauch" userId="a338a217be8c714a" providerId="LiveId" clId="{745B7E24-5365-4587-8D3A-A90B788E4913}" dt="2025-04-15T16:48:51.445" v="22546" actId="1076"/>
        <pc:sldMkLst>
          <pc:docMk/>
          <pc:sldMk cId="2413290824" sldId="312"/>
        </pc:sldMkLst>
      </pc:sldChg>
      <pc:sldChg chg="new del">
        <pc:chgData name="Tristin Schlauch" userId="a338a217be8c714a" providerId="LiveId" clId="{745B7E24-5365-4587-8D3A-A90B788E4913}" dt="2025-04-15T16:50:15.977" v="22548" actId="680"/>
        <pc:sldMkLst>
          <pc:docMk/>
          <pc:sldMk cId="2005033133" sldId="313"/>
        </pc:sldMkLst>
      </pc:sldChg>
      <pc:sldChg chg="modSp new mod">
        <pc:chgData name="Tristin Schlauch" userId="a338a217be8c714a" providerId="LiveId" clId="{745B7E24-5365-4587-8D3A-A90B788E4913}" dt="2025-04-15T16:51:26.988" v="22690" actId="20577"/>
        <pc:sldMkLst>
          <pc:docMk/>
          <pc:sldMk cId="3892297789" sldId="313"/>
        </pc:sldMkLst>
      </pc:sldChg>
    </pc:docChg>
  </pc:docChgLst>
  <pc:docChgLst>
    <pc:chgData name="Tristin Schlauch" userId="a338a217be8c714a" providerId="LiveId" clId="{224AFB37-81B3-4C06-9FE7-888E941E794D}"/>
    <pc:docChg chg="undo custSel addSld modSld modSection">
      <pc:chgData name="Tristin Schlauch" userId="a338a217be8c714a" providerId="LiveId" clId="{224AFB37-81B3-4C06-9FE7-888E941E794D}" dt="2025-07-08T22:50:32.056" v="704" actId="20577"/>
      <pc:docMkLst>
        <pc:docMk/>
      </pc:docMkLst>
      <pc:sldChg chg="addSp delSp modSp mod">
        <pc:chgData name="Tristin Schlauch" userId="a338a217be8c714a" providerId="LiveId" clId="{224AFB37-81B3-4C06-9FE7-888E941E794D}" dt="2025-07-08T22:33:27.854" v="392" actId="5793"/>
        <pc:sldMkLst>
          <pc:docMk/>
          <pc:sldMk cId="1363732710" sldId="260"/>
        </pc:sldMkLst>
        <pc:spChg chg="mod">
          <ac:chgData name="Tristin Schlauch" userId="a338a217be8c714a" providerId="LiveId" clId="{224AFB37-81B3-4C06-9FE7-888E941E794D}" dt="2025-07-08T22:33:27.854" v="392" actId="5793"/>
          <ac:spMkLst>
            <pc:docMk/>
            <pc:sldMk cId="1363732710" sldId="260"/>
            <ac:spMk id="3" creationId="{CC0B45B2-181F-F932-01A4-A57EFA39835A}"/>
          </ac:spMkLst>
        </pc:spChg>
      </pc:sldChg>
      <pc:sldChg chg="addSp delSp modSp new mod">
        <pc:chgData name="Tristin Schlauch" userId="a338a217be8c714a" providerId="LiveId" clId="{224AFB37-81B3-4C06-9FE7-888E941E794D}" dt="2025-07-08T22:50:32.056" v="704" actId="20577"/>
        <pc:sldMkLst>
          <pc:docMk/>
          <pc:sldMk cId="2399293795" sldId="314"/>
        </pc:sldMkLst>
        <pc:spChg chg="add mod">
          <ac:chgData name="Tristin Schlauch" userId="a338a217be8c714a" providerId="LiveId" clId="{224AFB37-81B3-4C06-9FE7-888E941E794D}" dt="2025-07-08T22:35:51.470" v="412" actId="14100"/>
          <ac:spMkLst>
            <pc:docMk/>
            <pc:sldMk cId="2399293795" sldId="314"/>
            <ac:spMk id="5" creationId="{486DDDE0-70A2-BD2C-CE57-EEEA25884B43}"/>
          </ac:spMkLst>
        </pc:spChg>
        <pc:spChg chg="add mod">
          <ac:chgData name="Tristin Schlauch" userId="a338a217be8c714a" providerId="LiveId" clId="{224AFB37-81B3-4C06-9FE7-888E941E794D}" dt="2025-07-08T22:44:22.828" v="573" actId="1076"/>
          <ac:spMkLst>
            <pc:docMk/>
            <pc:sldMk cId="2399293795" sldId="314"/>
            <ac:spMk id="9" creationId="{07DC5673-32FD-A458-EB74-2BC10BED2596}"/>
          </ac:spMkLst>
        </pc:spChg>
        <pc:spChg chg="add mod">
          <ac:chgData name="Tristin Schlauch" userId="a338a217be8c714a" providerId="LiveId" clId="{224AFB37-81B3-4C06-9FE7-888E941E794D}" dt="2025-07-08T22:39:27.709" v="476" actId="14100"/>
          <ac:spMkLst>
            <pc:docMk/>
            <pc:sldMk cId="2399293795" sldId="314"/>
            <ac:spMk id="10" creationId="{105CE61D-2DCE-1CB1-5505-96541B24B4A1}"/>
          </ac:spMkLst>
        </pc:spChg>
        <pc:spChg chg="add mod">
          <ac:chgData name="Tristin Schlauch" userId="a338a217be8c714a" providerId="LiveId" clId="{224AFB37-81B3-4C06-9FE7-888E941E794D}" dt="2025-07-08T22:44:38.512" v="577" actId="1076"/>
          <ac:spMkLst>
            <pc:docMk/>
            <pc:sldMk cId="2399293795" sldId="314"/>
            <ac:spMk id="12" creationId="{7763B543-CDA5-6F6E-8552-564FE819D50C}"/>
          </ac:spMkLst>
        </pc:spChg>
        <pc:spChg chg="add mod">
          <ac:chgData name="Tristin Schlauch" userId="a338a217be8c714a" providerId="LiveId" clId="{224AFB37-81B3-4C06-9FE7-888E941E794D}" dt="2025-07-08T22:43:09.710" v="536" actId="1076"/>
          <ac:spMkLst>
            <pc:docMk/>
            <pc:sldMk cId="2399293795" sldId="314"/>
            <ac:spMk id="26" creationId="{80E1BE30-F0D8-5EE0-ECA4-1E05906AE3F4}"/>
          </ac:spMkLst>
        </pc:spChg>
        <pc:spChg chg="add mod">
          <ac:chgData name="Tristin Schlauch" userId="a338a217be8c714a" providerId="LiveId" clId="{224AFB37-81B3-4C06-9FE7-888E941E794D}" dt="2025-07-08T22:45:03.751" v="580" actId="1076"/>
          <ac:spMkLst>
            <pc:docMk/>
            <pc:sldMk cId="2399293795" sldId="314"/>
            <ac:spMk id="28" creationId="{EA4BD705-4325-BCE0-7EC3-AC60CE150A8B}"/>
          </ac:spMkLst>
        </pc:spChg>
        <pc:spChg chg="add mod">
          <ac:chgData name="Tristin Schlauch" userId="a338a217be8c714a" providerId="LiveId" clId="{224AFB37-81B3-4C06-9FE7-888E941E794D}" dt="2025-07-08T22:45:24.796" v="584" actId="14100"/>
          <ac:spMkLst>
            <pc:docMk/>
            <pc:sldMk cId="2399293795" sldId="314"/>
            <ac:spMk id="42" creationId="{4805777A-6270-9F80-9D2A-4128E5673DF2}"/>
          </ac:spMkLst>
        </pc:spChg>
        <pc:spChg chg="add mod">
          <ac:chgData name="Tristin Schlauch" userId="a338a217be8c714a" providerId="LiveId" clId="{224AFB37-81B3-4C06-9FE7-888E941E794D}" dt="2025-07-08T22:50:32.056" v="704" actId="20577"/>
          <ac:spMkLst>
            <pc:docMk/>
            <pc:sldMk cId="2399293795" sldId="314"/>
            <ac:spMk id="46" creationId="{360687A5-E359-544F-D188-FF69EF7BC9A5}"/>
          </ac:spMkLst>
        </pc:spChg>
        <pc:picChg chg="add mod">
          <ac:chgData name="Tristin Schlauch" userId="a338a217be8c714a" providerId="LiveId" clId="{224AFB37-81B3-4C06-9FE7-888E941E794D}" dt="2025-07-08T22:34:27.605" v="405" actId="1076"/>
          <ac:picMkLst>
            <pc:docMk/>
            <pc:sldMk cId="2399293795" sldId="314"/>
            <ac:picMk id="4" creationId="{FB0D9856-EBB1-7444-C0A7-13ECD563D5FE}"/>
          </ac:picMkLst>
        </pc:picChg>
        <pc:cxnChg chg="add mod">
          <ac:chgData name="Tristin Schlauch" userId="a338a217be8c714a" providerId="LiveId" clId="{224AFB37-81B3-4C06-9FE7-888E941E794D}" dt="2025-07-08T22:44:22.828" v="573" actId="1076"/>
          <ac:cxnSpMkLst>
            <pc:docMk/>
            <pc:sldMk cId="2399293795" sldId="314"/>
            <ac:cxnSpMk id="7" creationId="{FF292927-5FBD-A69C-0D58-9D289D3BC583}"/>
          </ac:cxnSpMkLst>
        </pc:cxnChg>
        <pc:cxnChg chg="add mod">
          <ac:chgData name="Tristin Schlauch" userId="a338a217be8c714a" providerId="LiveId" clId="{224AFB37-81B3-4C06-9FE7-888E941E794D}" dt="2025-07-08T22:44:38.512" v="577" actId="1076"/>
          <ac:cxnSpMkLst>
            <pc:docMk/>
            <pc:sldMk cId="2399293795" sldId="314"/>
            <ac:cxnSpMk id="11" creationId="{D89088F5-9089-F48E-91E6-CA00ACE90F24}"/>
          </ac:cxnSpMkLst>
        </pc:cxnChg>
        <pc:cxnChg chg="add mod">
          <ac:chgData name="Tristin Schlauch" userId="a338a217be8c714a" providerId="LiveId" clId="{224AFB37-81B3-4C06-9FE7-888E941E794D}" dt="2025-07-08T22:45:03.751" v="580" actId="1076"/>
          <ac:cxnSpMkLst>
            <pc:docMk/>
            <pc:sldMk cId="2399293795" sldId="314"/>
            <ac:cxnSpMk id="27" creationId="{E4E0991D-93FE-F3ED-57A1-00CF33D43311}"/>
          </ac:cxnSpMkLst>
        </pc:cxnChg>
        <pc:cxnChg chg="add mod">
          <ac:chgData name="Tristin Schlauch" userId="a338a217be8c714a" providerId="LiveId" clId="{224AFB37-81B3-4C06-9FE7-888E941E794D}" dt="2025-07-08T22:49:28.031" v="591" actId="14100"/>
          <ac:cxnSpMkLst>
            <pc:docMk/>
            <pc:sldMk cId="2399293795" sldId="314"/>
            <ac:cxnSpMk id="43" creationId="{7869AE11-4140-38E9-53DD-373286876BAB}"/>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AF3EA3-B7E0-4619-AFE0-7D039F23CDB1}" type="datetimeFigureOut">
              <a:rPr lang="en-CA" smtClean="0"/>
              <a:t>2025-07-25</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0F404D-5151-422C-B0C5-024124FCB206}" type="slidenum">
              <a:rPr lang="en-CA" smtClean="0"/>
              <a:t>‹#›</a:t>
            </a:fld>
            <a:endParaRPr lang="en-CA"/>
          </a:p>
        </p:txBody>
      </p:sp>
    </p:spTree>
    <p:extLst>
      <p:ext uri="{BB962C8B-B14F-4D97-AF65-F5344CB8AC3E}">
        <p14:creationId xmlns:p14="http://schemas.microsoft.com/office/powerpoint/2010/main" val="34662767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780F404D-5151-422C-B0C5-024124FCB206}" type="slidenum">
              <a:rPr lang="en-CA" smtClean="0"/>
              <a:t>1</a:t>
            </a:fld>
            <a:endParaRPr lang="en-CA" dirty="0"/>
          </a:p>
        </p:txBody>
      </p:sp>
    </p:spTree>
    <p:extLst>
      <p:ext uri="{BB962C8B-B14F-4D97-AF65-F5344CB8AC3E}">
        <p14:creationId xmlns:p14="http://schemas.microsoft.com/office/powerpoint/2010/main" val="15139880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BFFBEC62-803A-48FD-88C7-F077385A783C}" type="datetimeFigureOut">
              <a:rPr lang="en-CA" smtClean="0"/>
              <a:t>2025-07-25</a:t>
            </a:fld>
            <a:endParaRPr lang="en-CA"/>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CA"/>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F75FCB67-220D-46C0-884E-0865E77DE23C}" type="slidenum">
              <a:rPr lang="en-CA" smtClean="0"/>
              <a:t>‹#›</a:t>
            </a:fld>
            <a:endParaRPr lang="en-CA"/>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05947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FBEC62-803A-48FD-88C7-F077385A783C}" type="datetimeFigureOut">
              <a:rPr lang="en-CA" smtClean="0"/>
              <a:t>2025-07-25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F75FCB67-220D-46C0-884E-0865E77DE23C}" type="slidenum">
              <a:rPr lang="en-CA" smtClean="0"/>
              <a:t>‹#›</a:t>
            </a:fld>
            <a:endParaRPr lang="en-CA"/>
          </a:p>
        </p:txBody>
      </p:sp>
    </p:spTree>
    <p:extLst>
      <p:ext uri="{BB962C8B-B14F-4D97-AF65-F5344CB8AC3E}">
        <p14:creationId xmlns:p14="http://schemas.microsoft.com/office/powerpoint/2010/main" val="12769403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FBEC62-803A-48FD-88C7-F077385A783C}" type="datetimeFigureOut">
              <a:rPr lang="en-CA" smtClean="0"/>
              <a:t>2025-07-25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F75FCB67-220D-46C0-884E-0865E77DE23C}" type="slidenum">
              <a:rPr lang="en-CA" smtClean="0"/>
              <a:t>‹#›</a:t>
            </a:fld>
            <a:endParaRPr lang="en-CA"/>
          </a:p>
        </p:txBody>
      </p:sp>
    </p:spTree>
    <p:extLst>
      <p:ext uri="{BB962C8B-B14F-4D97-AF65-F5344CB8AC3E}">
        <p14:creationId xmlns:p14="http://schemas.microsoft.com/office/powerpoint/2010/main" val="30357869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FBEC62-803A-48FD-88C7-F077385A783C}" type="datetimeFigureOut">
              <a:rPr lang="en-CA" smtClean="0"/>
              <a:t>2025-07-25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F75FCB67-220D-46C0-884E-0865E77DE23C}" type="slidenum">
              <a:rPr lang="en-CA" smtClean="0"/>
              <a:t>‹#›</a:t>
            </a:fld>
            <a:endParaRPr lang="en-CA"/>
          </a:p>
        </p:txBody>
      </p:sp>
    </p:spTree>
    <p:extLst>
      <p:ext uri="{BB962C8B-B14F-4D97-AF65-F5344CB8AC3E}">
        <p14:creationId xmlns:p14="http://schemas.microsoft.com/office/powerpoint/2010/main" val="29487901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FFBEC62-803A-48FD-88C7-F077385A783C}" type="datetimeFigureOut">
              <a:rPr lang="en-CA" smtClean="0"/>
              <a:t>2025-07-25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F75FCB67-220D-46C0-884E-0865E77DE23C}" type="slidenum">
              <a:rPr lang="en-CA" smtClean="0"/>
              <a:t>‹#›</a:t>
            </a:fld>
            <a:endParaRPr lang="en-CA"/>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50089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FFBEC62-803A-48FD-88C7-F077385A783C}" type="datetimeFigureOut">
              <a:rPr lang="en-CA" smtClean="0"/>
              <a:t>2025-07-25</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F75FCB67-220D-46C0-884E-0865E77DE23C}" type="slidenum">
              <a:rPr lang="en-CA" smtClean="0"/>
              <a:t>‹#›</a:t>
            </a:fld>
            <a:endParaRPr lang="en-CA"/>
          </a:p>
        </p:txBody>
      </p:sp>
    </p:spTree>
    <p:extLst>
      <p:ext uri="{BB962C8B-B14F-4D97-AF65-F5344CB8AC3E}">
        <p14:creationId xmlns:p14="http://schemas.microsoft.com/office/powerpoint/2010/main" val="21738612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FFBEC62-803A-48FD-88C7-F077385A783C}" type="datetimeFigureOut">
              <a:rPr lang="en-CA" smtClean="0"/>
              <a:t>2025-07-25</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F75FCB67-220D-46C0-884E-0865E77DE23C}" type="slidenum">
              <a:rPr lang="en-CA" smtClean="0"/>
              <a:t>‹#›</a:t>
            </a:fld>
            <a:endParaRPr lang="en-CA"/>
          </a:p>
        </p:txBody>
      </p:sp>
    </p:spTree>
    <p:extLst>
      <p:ext uri="{BB962C8B-B14F-4D97-AF65-F5344CB8AC3E}">
        <p14:creationId xmlns:p14="http://schemas.microsoft.com/office/powerpoint/2010/main" val="8615523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FFBEC62-803A-48FD-88C7-F077385A783C}" type="datetimeFigureOut">
              <a:rPr lang="en-CA" smtClean="0"/>
              <a:t>2025-07-25</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F75FCB67-220D-46C0-884E-0865E77DE23C}" type="slidenum">
              <a:rPr lang="en-CA" smtClean="0"/>
              <a:t>‹#›</a:t>
            </a:fld>
            <a:endParaRPr lang="en-CA"/>
          </a:p>
        </p:txBody>
      </p:sp>
    </p:spTree>
    <p:extLst>
      <p:ext uri="{BB962C8B-B14F-4D97-AF65-F5344CB8AC3E}">
        <p14:creationId xmlns:p14="http://schemas.microsoft.com/office/powerpoint/2010/main" val="1779712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FBEC62-803A-48FD-88C7-F077385A783C}" type="datetimeFigureOut">
              <a:rPr lang="en-CA" smtClean="0"/>
              <a:t>2025-07-25</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F75FCB67-220D-46C0-884E-0865E77DE23C}" type="slidenum">
              <a:rPr lang="en-CA" smtClean="0"/>
              <a:t>‹#›</a:t>
            </a:fld>
            <a:endParaRPr lang="en-CA"/>
          </a:p>
        </p:txBody>
      </p:sp>
    </p:spTree>
    <p:extLst>
      <p:ext uri="{BB962C8B-B14F-4D97-AF65-F5344CB8AC3E}">
        <p14:creationId xmlns:p14="http://schemas.microsoft.com/office/powerpoint/2010/main" val="764359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FFBEC62-803A-48FD-88C7-F077385A783C}" type="datetimeFigureOut">
              <a:rPr lang="en-CA" smtClean="0"/>
              <a:t>2025-07-25</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F75FCB67-220D-46C0-884E-0865E77DE23C}" type="slidenum">
              <a:rPr lang="en-CA" smtClean="0"/>
              <a:t>‹#›</a:t>
            </a:fld>
            <a:endParaRPr lang="en-CA"/>
          </a:p>
        </p:txBody>
      </p:sp>
    </p:spTree>
    <p:extLst>
      <p:ext uri="{BB962C8B-B14F-4D97-AF65-F5344CB8AC3E}">
        <p14:creationId xmlns:p14="http://schemas.microsoft.com/office/powerpoint/2010/main" val="16659806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FFBEC62-803A-48FD-88C7-F077385A783C}" type="datetimeFigureOut">
              <a:rPr lang="en-CA" smtClean="0"/>
              <a:t>2025-07-25</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F75FCB67-220D-46C0-884E-0865E77DE23C}" type="slidenum">
              <a:rPr lang="en-CA" smtClean="0"/>
              <a:t>‹#›</a:t>
            </a:fld>
            <a:endParaRPr lang="en-CA"/>
          </a:p>
        </p:txBody>
      </p:sp>
    </p:spTree>
    <p:extLst>
      <p:ext uri="{BB962C8B-B14F-4D97-AF65-F5344CB8AC3E}">
        <p14:creationId xmlns:p14="http://schemas.microsoft.com/office/powerpoint/2010/main" val="21326174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BFFBEC62-803A-48FD-88C7-F077385A783C}" type="datetimeFigureOut">
              <a:rPr lang="en-CA" smtClean="0"/>
              <a:t>2025-07-25</a:t>
            </a:fld>
            <a:endParaRPr lang="en-CA"/>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CA"/>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F75FCB67-220D-46C0-884E-0865E77DE23C}" type="slidenum">
              <a:rPr lang="en-CA" smtClean="0"/>
              <a:t>‹#›</a:t>
            </a:fld>
            <a:endParaRPr lang="en-CA"/>
          </a:p>
        </p:txBody>
      </p:sp>
    </p:spTree>
    <p:extLst>
      <p:ext uri="{BB962C8B-B14F-4D97-AF65-F5344CB8AC3E}">
        <p14:creationId xmlns:p14="http://schemas.microsoft.com/office/powerpoint/2010/main" val="79277126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jpe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2" Type="http://schemas.openxmlformats.org/officeDocument/2006/relationships/image" Target="../media/image35.gi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8.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image" Target="../media/image45.jpeg"/><Relationship Id="rId1" Type="http://schemas.openxmlformats.org/officeDocument/2006/relationships/slideLayout" Target="../slideLayouts/slideLayout5.xml"/><Relationship Id="rId4" Type="http://schemas.openxmlformats.org/officeDocument/2006/relationships/image" Target="../media/image47.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cxnSp>
        <p:nvCxnSpPr>
          <p:cNvPr id="1031" name="Straight Connector 1030">
            <a:extLst>
              <a:ext uri="{FF2B5EF4-FFF2-40B4-BE49-F238E27FC236}">
                <a16:creationId xmlns:a16="http://schemas.microsoft.com/office/drawing/2014/main" id="{F1962E72-676F-4381-ADE8-56784BE759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978660" y="5462458"/>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B0559E29-13B5-1BC8-9A9A-D2639E822E34}"/>
              </a:ext>
            </a:extLst>
          </p:cNvPr>
          <p:cNvSpPr>
            <a:spLocks noGrp="1"/>
          </p:cNvSpPr>
          <p:nvPr>
            <p:ph type="ctrTitle"/>
          </p:nvPr>
        </p:nvSpPr>
        <p:spPr>
          <a:xfrm>
            <a:off x="1109980" y="4208424"/>
            <a:ext cx="9966960" cy="1325880"/>
          </a:xfrm>
        </p:spPr>
        <p:txBody>
          <a:bodyPr>
            <a:normAutofit/>
          </a:bodyPr>
          <a:lstStyle/>
          <a:p>
            <a:r>
              <a:rPr lang="en-CA" sz="6600" dirty="0"/>
              <a:t>Intro To Python</a:t>
            </a:r>
          </a:p>
        </p:txBody>
      </p:sp>
      <p:sp>
        <p:nvSpPr>
          <p:cNvPr id="3" name="Subtitle 2">
            <a:extLst>
              <a:ext uri="{FF2B5EF4-FFF2-40B4-BE49-F238E27FC236}">
                <a16:creationId xmlns:a16="http://schemas.microsoft.com/office/drawing/2014/main" id="{C234C785-1F70-9DFC-00E1-704AF4A1E421}"/>
              </a:ext>
            </a:extLst>
          </p:cNvPr>
          <p:cNvSpPr>
            <a:spLocks noGrp="1"/>
          </p:cNvSpPr>
          <p:nvPr>
            <p:ph type="subTitle" idx="1"/>
          </p:nvPr>
        </p:nvSpPr>
        <p:spPr>
          <a:xfrm>
            <a:off x="1709530" y="5598293"/>
            <a:ext cx="8767860" cy="553690"/>
          </a:xfrm>
        </p:spPr>
        <p:txBody>
          <a:bodyPr>
            <a:normAutofit/>
          </a:bodyPr>
          <a:lstStyle/>
          <a:p>
            <a:r>
              <a:rPr lang="en-CA" sz="2000" dirty="0"/>
              <a:t>Code Ninjas Crestwood</a:t>
            </a:r>
          </a:p>
        </p:txBody>
      </p:sp>
      <p:sp>
        <p:nvSpPr>
          <p:cNvPr id="1033" name="Rectangle 1032">
            <a:extLst>
              <a:ext uri="{FF2B5EF4-FFF2-40B4-BE49-F238E27FC236}">
                <a16:creationId xmlns:a16="http://schemas.microsoft.com/office/drawing/2014/main" id="{7133E3A2-718D-407B-B797-7F3600199D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1"/>
            <a:ext cx="11722100" cy="3964584"/>
          </a:xfrm>
          <a:prstGeom prst="rect">
            <a:avLst/>
          </a:prstGeom>
          <a:solidFill>
            <a:schemeClr val="bg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CA" dirty="0"/>
          </a:p>
        </p:txBody>
      </p:sp>
      <p:pic>
        <p:nvPicPr>
          <p:cNvPr id="1026" name="Picture 2" descr="The Python Logo | Python Software Foundation">
            <a:extLst>
              <a:ext uri="{FF2B5EF4-FFF2-40B4-BE49-F238E27FC236}">
                <a16:creationId xmlns:a16="http://schemas.microsoft.com/office/drawing/2014/main" id="{8769783A-CAF2-C5BA-1019-41F5BB25AE5B}"/>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607275" y="728472"/>
            <a:ext cx="8969828" cy="30273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47774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80DBEF-7518-21FB-159A-62C9880FBD8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AF9285D-2D7A-0EC9-39BC-AEA0A90163B8}"/>
              </a:ext>
            </a:extLst>
          </p:cNvPr>
          <p:cNvSpPr>
            <a:spLocks noGrp="1"/>
          </p:cNvSpPr>
          <p:nvPr>
            <p:ph type="title"/>
          </p:nvPr>
        </p:nvSpPr>
        <p:spPr>
          <a:xfrm>
            <a:off x="1143000" y="1097280"/>
            <a:ext cx="3931920" cy="851263"/>
          </a:xfrm>
        </p:spPr>
        <p:txBody>
          <a:bodyPr/>
          <a:lstStyle/>
          <a:p>
            <a:r>
              <a:rPr lang="en-CA" dirty="0"/>
              <a:t>Combining Strings</a:t>
            </a:r>
          </a:p>
        </p:txBody>
      </p:sp>
      <p:sp>
        <p:nvSpPr>
          <p:cNvPr id="4" name="Text Placeholder 3">
            <a:extLst>
              <a:ext uri="{FF2B5EF4-FFF2-40B4-BE49-F238E27FC236}">
                <a16:creationId xmlns:a16="http://schemas.microsoft.com/office/drawing/2014/main" id="{5A03E529-1997-FDB7-77C7-A311E1875715}"/>
              </a:ext>
            </a:extLst>
          </p:cNvPr>
          <p:cNvSpPr>
            <a:spLocks noGrp="1"/>
          </p:cNvSpPr>
          <p:nvPr>
            <p:ph type="body" sz="half" idx="2"/>
          </p:nvPr>
        </p:nvSpPr>
        <p:spPr>
          <a:xfrm>
            <a:off x="1143000" y="2090057"/>
            <a:ext cx="3931920" cy="3762103"/>
          </a:xfrm>
        </p:spPr>
        <p:txBody>
          <a:bodyPr/>
          <a:lstStyle/>
          <a:p>
            <a:pPr marL="285750" indent="-285750">
              <a:buFont typeface="Arial" panose="020B0604020202020204" pitchFamily="34" charset="0"/>
              <a:buChar char="•"/>
            </a:pPr>
            <a:r>
              <a:rPr lang="en-CA" dirty="0"/>
              <a:t>To put two strings together, we can just put a plus sign (+) between the two strings!</a:t>
            </a:r>
            <a:endParaRPr lang="en-CA" b="1" dirty="0"/>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You can also use a plus sign to put two strings together inside of a </a:t>
            </a:r>
            <a:r>
              <a:rPr lang="en-CA" dirty="0">
                <a:latin typeface="Consolas" panose="020B0609020204030204" pitchFamily="49" charset="0"/>
              </a:rPr>
              <a:t>print</a:t>
            </a:r>
            <a:r>
              <a:rPr lang="en-CA" dirty="0"/>
              <a:t> function.</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solidFill>
                  <a:srgbClr val="FF0000"/>
                </a:solidFill>
              </a:rPr>
              <a:t>Be careful!</a:t>
            </a:r>
            <a:r>
              <a:rPr lang="en-CA" dirty="0"/>
              <a:t> When you’re combining two strings together, make sure you include a space at the end of the first string!</a:t>
            </a:r>
            <a:endParaRPr lang="en-CA" dirty="0">
              <a:solidFill>
                <a:srgbClr val="FF0000"/>
              </a:solidFill>
            </a:endParaRPr>
          </a:p>
        </p:txBody>
      </p:sp>
      <p:pic>
        <p:nvPicPr>
          <p:cNvPr id="6" name="Content Placeholder 5">
            <a:extLst>
              <a:ext uri="{FF2B5EF4-FFF2-40B4-BE49-F238E27FC236}">
                <a16:creationId xmlns:a16="http://schemas.microsoft.com/office/drawing/2014/main" id="{A20AC352-795A-C1F0-5907-CF7CC8C08D5B}"/>
              </a:ext>
            </a:extLst>
          </p:cNvPr>
          <p:cNvPicPr>
            <a:picLocks noGrp="1" noChangeAspect="1"/>
          </p:cNvPicPr>
          <p:nvPr>
            <p:ph idx="1"/>
          </p:nvPr>
        </p:nvPicPr>
        <p:blipFill>
          <a:blip r:embed="rId2"/>
          <a:stretch>
            <a:fillRect/>
          </a:stretch>
        </p:blipFill>
        <p:spPr>
          <a:xfrm>
            <a:off x="5851525" y="1698965"/>
            <a:ext cx="5213350" cy="3460070"/>
          </a:xfrm>
        </p:spPr>
      </p:pic>
    </p:spTree>
    <p:extLst>
      <p:ext uri="{BB962C8B-B14F-4D97-AF65-F5344CB8AC3E}">
        <p14:creationId xmlns:p14="http://schemas.microsoft.com/office/powerpoint/2010/main" val="18563061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0F65D3-E973-8BF3-38B4-6501156C8F2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BA2A229-2C1A-94AA-DA0E-D500825FC29F}"/>
              </a:ext>
            </a:extLst>
          </p:cNvPr>
          <p:cNvSpPr>
            <a:spLocks noGrp="1"/>
          </p:cNvSpPr>
          <p:nvPr>
            <p:ph type="title"/>
          </p:nvPr>
        </p:nvSpPr>
        <p:spPr>
          <a:xfrm>
            <a:off x="1143000" y="1097280"/>
            <a:ext cx="3931920" cy="851263"/>
          </a:xfrm>
        </p:spPr>
        <p:txBody>
          <a:bodyPr/>
          <a:lstStyle/>
          <a:p>
            <a:r>
              <a:rPr lang="en-CA" dirty="0"/>
              <a:t>Integers</a:t>
            </a:r>
          </a:p>
        </p:txBody>
      </p:sp>
      <p:sp>
        <p:nvSpPr>
          <p:cNvPr id="4" name="Text Placeholder 3">
            <a:extLst>
              <a:ext uri="{FF2B5EF4-FFF2-40B4-BE49-F238E27FC236}">
                <a16:creationId xmlns:a16="http://schemas.microsoft.com/office/drawing/2014/main" id="{9DD9F5B0-9C00-F356-961F-F123AB2B2607}"/>
              </a:ext>
            </a:extLst>
          </p:cNvPr>
          <p:cNvSpPr>
            <a:spLocks noGrp="1"/>
          </p:cNvSpPr>
          <p:nvPr>
            <p:ph type="body" sz="half" idx="2"/>
          </p:nvPr>
        </p:nvSpPr>
        <p:spPr>
          <a:xfrm>
            <a:off x="1143000" y="2090057"/>
            <a:ext cx="3931920" cy="3762103"/>
          </a:xfrm>
        </p:spPr>
        <p:txBody>
          <a:bodyPr/>
          <a:lstStyle/>
          <a:p>
            <a:pPr marL="285750" indent="-285750">
              <a:buFont typeface="Arial" panose="020B0604020202020204" pitchFamily="34" charset="0"/>
              <a:buChar char="•"/>
            </a:pPr>
            <a:r>
              <a:rPr lang="en-CA" dirty="0"/>
              <a:t>We can also use </a:t>
            </a:r>
            <a:r>
              <a:rPr lang="en-CA" b="1" dirty="0"/>
              <a:t>integers</a:t>
            </a:r>
            <a:r>
              <a:rPr lang="en-CA" dirty="0"/>
              <a:t> in Python!</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b="1" dirty="0"/>
              <a:t>Integer</a:t>
            </a:r>
            <a:r>
              <a:rPr lang="en-CA" dirty="0"/>
              <a:t> is just a fancy word for a whole number like 1, 15032, or -10.</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With integers, we can do mathematical calculations like addition (+), subtraction (-), multiplication (*), and division (/).</a:t>
            </a:r>
          </a:p>
        </p:txBody>
      </p:sp>
      <p:pic>
        <p:nvPicPr>
          <p:cNvPr id="8" name="Content Placeholder 7">
            <a:extLst>
              <a:ext uri="{FF2B5EF4-FFF2-40B4-BE49-F238E27FC236}">
                <a16:creationId xmlns:a16="http://schemas.microsoft.com/office/drawing/2014/main" id="{31ABB23C-C8CD-CD14-9407-6513328013F7}"/>
              </a:ext>
            </a:extLst>
          </p:cNvPr>
          <p:cNvPicPr>
            <a:picLocks noGrp="1" noChangeAspect="1"/>
          </p:cNvPicPr>
          <p:nvPr>
            <p:ph idx="1"/>
          </p:nvPr>
        </p:nvPicPr>
        <p:blipFill>
          <a:blip r:embed="rId2"/>
          <a:stretch>
            <a:fillRect/>
          </a:stretch>
        </p:blipFill>
        <p:spPr>
          <a:xfrm>
            <a:off x="5851525" y="1717748"/>
            <a:ext cx="5213350" cy="3422504"/>
          </a:xfrm>
        </p:spPr>
      </p:pic>
    </p:spTree>
    <p:extLst>
      <p:ext uri="{BB962C8B-B14F-4D97-AF65-F5344CB8AC3E}">
        <p14:creationId xmlns:p14="http://schemas.microsoft.com/office/powerpoint/2010/main" val="22959660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4385F6-A55F-A37F-87E4-86E67E5AF52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72BB625-0CA8-ACB9-F253-1DE85F2AEE80}"/>
              </a:ext>
            </a:extLst>
          </p:cNvPr>
          <p:cNvSpPr>
            <a:spLocks noGrp="1"/>
          </p:cNvSpPr>
          <p:nvPr>
            <p:ph type="title"/>
          </p:nvPr>
        </p:nvSpPr>
        <p:spPr>
          <a:xfrm>
            <a:off x="1143000" y="1097280"/>
            <a:ext cx="3931920" cy="851263"/>
          </a:xfrm>
        </p:spPr>
        <p:txBody>
          <a:bodyPr/>
          <a:lstStyle/>
          <a:p>
            <a:r>
              <a:rPr lang="en-CA" dirty="0"/>
              <a:t>More About Integers</a:t>
            </a:r>
          </a:p>
        </p:txBody>
      </p:sp>
      <p:sp>
        <p:nvSpPr>
          <p:cNvPr id="4" name="Text Placeholder 3">
            <a:extLst>
              <a:ext uri="{FF2B5EF4-FFF2-40B4-BE49-F238E27FC236}">
                <a16:creationId xmlns:a16="http://schemas.microsoft.com/office/drawing/2014/main" id="{992E0DA1-CCA6-656C-6C3B-86B0331C5728}"/>
              </a:ext>
            </a:extLst>
          </p:cNvPr>
          <p:cNvSpPr>
            <a:spLocks noGrp="1"/>
          </p:cNvSpPr>
          <p:nvPr>
            <p:ph type="body" sz="half" idx="2"/>
          </p:nvPr>
        </p:nvSpPr>
        <p:spPr>
          <a:xfrm>
            <a:off x="1143000" y="2090057"/>
            <a:ext cx="3931920" cy="3762103"/>
          </a:xfrm>
        </p:spPr>
        <p:txBody>
          <a:bodyPr>
            <a:normAutofit/>
          </a:bodyPr>
          <a:lstStyle/>
          <a:p>
            <a:pPr marL="285750" indent="-285750">
              <a:buFont typeface="Arial" panose="020B0604020202020204" pitchFamily="34" charset="0"/>
              <a:buChar char="•"/>
            </a:pPr>
            <a:r>
              <a:rPr lang="en-CA" dirty="0"/>
              <a:t>We can also print integers and entire mathematical operations with the </a:t>
            </a:r>
            <a:r>
              <a:rPr lang="en-CA" dirty="0">
                <a:latin typeface="Consolas" panose="020B0609020204030204" pitchFamily="49" charset="0"/>
              </a:rPr>
              <a:t>print</a:t>
            </a:r>
            <a:r>
              <a:rPr lang="en-CA" dirty="0"/>
              <a:t> function.</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We can find the maximum of a bunch of numbers by using the </a:t>
            </a:r>
            <a:r>
              <a:rPr lang="en-CA" dirty="0">
                <a:latin typeface="Consolas" panose="020B0609020204030204" pitchFamily="49" charset="0"/>
              </a:rPr>
              <a:t>max</a:t>
            </a:r>
            <a:r>
              <a:rPr lang="en-CA" dirty="0"/>
              <a:t> function.</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We can also find the minimum of a bunch of numbers by using the </a:t>
            </a:r>
            <a:r>
              <a:rPr lang="en-CA" dirty="0">
                <a:latin typeface="Consolas" panose="020B0609020204030204" pitchFamily="49" charset="0"/>
              </a:rPr>
              <a:t>min</a:t>
            </a:r>
            <a:r>
              <a:rPr lang="en-CA" dirty="0"/>
              <a:t> function.</a:t>
            </a:r>
          </a:p>
        </p:txBody>
      </p:sp>
      <p:pic>
        <p:nvPicPr>
          <p:cNvPr id="7" name="Content Placeholder 6">
            <a:extLst>
              <a:ext uri="{FF2B5EF4-FFF2-40B4-BE49-F238E27FC236}">
                <a16:creationId xmlns:a16="http://schemas.microsoft.com/office/drawing/2014/main" id="{3EAEA0B7-FB3D-236F-9839-8F2E1CB85A85}"/>
              </a:ext>
            </a:extLst>
          </p:cNvPr>
          <p:cNvPicPr>
            <a:picLocks noGrp="1" noChangeAspect="1"/>
          </p:cNvPicPr>
          <p:nvPr>
            <p:ph idx="1"/>
          </p:nvPr>
        </p:nvPicPr>
        <p:blipFill>
          <a:blip r:embed="rId2"/>
          <a:stretch>
            <a:fillRect/>
          </a:stretch>
        </p:blipFill>
        <p:spPr>
          <a:xfrm>
            <a:off x="5851525" y="1682496"/>
            <a:ext cx="5213350" cy="3493009"/>
          </a:xfrm>
        </p:spPr>
      </p:pic>
    </p:spTree>
    <p:extLst>
      <p:ext uri="{BB962C8B-B14F-4D97-AF65-F5344CB8AC3E}">
        <p14:creationId xmlns:p14="http://schemas.microsoft.com/office/powerpoint/2010/main" val="8460001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C740A7-81E8-5A83-2954-81D863E78A1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E2EF6B0-FA34-AD22-ECB5-FB871F799452}"/>
              </a:ext>
            </a:extLst>
          </p:cNvPr>
          <p:cNvSpPr>
            <a:spLocks noGrp="1"/>
          </p:cNvSpPr>
          <p:nvPr>
            <p:ph type="title"/>
          </p:nvPr>
        </p:nvSpPr>
        <p:spPr>
          <a:xfrm>
            <a:off x="968829" y="1097280"/>
            <a:ext cx="4106091" cy="851263"/>
          </a:xfrm>
        </p:spPr>
        <p:txBody>
          <a:bodyPr/>
          <a:lstStyle/>
          <a:p>
            <a:r>
              <a:rPr lang="en-CA" dirty="0"/>
              <a:t>Combining Strings and Integers</a:t>
            </a:r>
          </a:p>
        </p:txBody>
      </p:sp>
      <p:sp>
        <p:nvSpPr>
          <p:cNvPr id="4" name="Text Placeholder 3">
            <a:extLst>
              <a:ext uri="{FF2B5EF4-FFF2-40B4-BE49-F238E27FC236}">
                <a16:creationId xmlns:a16="http://schemas.microsoft.com/office/drawing/2014/main" id="{E68EF9E0-51EC-9623-B5C7-8CA25C616083}"/>
              </a:ext>
            </a:extLst>
          </p:cNvPr>
          <p:cNvSpPr>
            <a:spLocks noGrp="1"/>
          </p:cNvSpPr>
          <p:nvPr>
            <p:ph type="body" sz="half" idx="2"/>
          </p:nvPr>
        </p:nvSpPr>
        <p:spPr>
          <a:xfrm>
            <a:off x="1143000" y="2090057"/>
            <a:ext cx="3931920" cy="3762103"/>
          </a:xfrm>
        </p:spPr>
        <p:txBody>
          <a:bodyPr>
            <a:normAutofit/>
          </a:bodyPr>
          <a:lstStyle/>
          <a:p>
            <a:pPr marL="285750" indent="-285750">
              <a:buFont typeface="Arial" panose="020B0604020202020204" pitchFamily="34" charset="0"/>
              <a:buChar char="•"/>
            </a:pPr>
            <a:r>
              <a:rPr lang="en-CA" dirty="0"/>
              <a:t>If we try to combine a string and an integer by just putting a plus sign (+) between them, we get an </a:t>
            </a:r>
            <a:r>
              <a:rPr lang="en-CA" dirty="0">
                <a:solidFill>
                  <a:srgbClr val="FF0000"/>
                </a:solidFill>
              </a:rPr>
              <a:t>error</a:t>
            </a:r>
          </a:p>
          <a:p>
            <a:pPr marL="285750" indent="-285750">
              <a:buFont typeface="Arial" panose="020B0604020202020204" pitchFamily="34" charset="0"/>
              <a:buChar char="•"/>
            </a:pPr>
            <a:endParaRPr lang="en-CA" dirty="0">
              <a:solidFill>
                <a:srgbClr val="FF0000"/>
              </a:solidFill>
            </a:endParaRPr>
          </a:p>
          <a:p>
            <a:pPr marL="285750" indent="-285750">
              <a:buFont typeface="Arial" panose="020B0604020202020204" pitchFamily="34" charset="0"/>
              <a:buChar char="•"/>
            </a:pPr>
            <a:r>
              <a:rPr lang="en-CA" dirty="0"/>
              <a:t>To avoid this, we need to </a:t>
            </a:r>
            <a:r>
              <a:rPr lang="en-CA" b="1" dirty="0"/>
              <a:t>convert</a:t>
            </a:r>
            <a:r>
              <a:rPr lang="en-CA" dirty="0"/>
              <a:t> the integer to a string by using the </a:t>
            </a:r>
            <a:r>
              <a:rPr lang="en-CA" dirty="0">
                <a:latin typeface="Consolas" panose="020B0609020204030204" pitchFamily="49" charset="0"/>
              </a:rPr>
              <a:t>str</a:t>
            </a:r>
            <a:r>
              <a:rPr lang="en-CA" dirty="0"/>
              <a:t> function on the integer</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Now, we can put a plus sign between them and combine the string and integer!</a:t>
            </a:r>
          </a:p>
        </p:txBody>
      </p:sp>
      <p:pic>
        <p:nvPicPr>
          <p:cNvPr id="8" name="Content Placeholder 7">
            <a:extLst>
              <a:ext uri="{FF2B5EF4-FFF2-40B4-BE49-F238E27FC236}">
                <a16:creationId xmlns:a16="http://schemas.microsoft.com/office/drawing/2014/main" id="{3C3BAE52-6DDE-AD48-B540-E37F0CAA0F76}"/>
              </a:ext>
            </a:extLst>
          </p:cNvPr>
          <p:cNvPicPr>
            <a:picLocks noGrp="1" noChangeAspect="1"/>
          </p:cNvPicPr>
          <p:nvPr>
            <p:ph idx="1"/>
          </p:nvPr>
        </p:nvPicPr>
        <p:blipFill>
          <a:blip r:embed="rId2"/>
          <a:stretch>
            <a:fillRect/>
          </a:stretch>
        </p:blipFill>
        <p:spPr>
          <a:xfrm>
            <a:off x="5851525" y="1696716"/>
            <a:ext cx="5213350" cy="3464568"/>
          </a:xfrm>
        </p:spPr>
      </p:pic>
    </p:spTree>
    <p:extLst>
      <p:ext uri="{BB962C8B-B14F-4D97-AF65-F5344CB8AC3E}">
        <p14:creationId xmlns:p14="http://schemas.microsoft.com/office/powerpoint/2010/main" val="36003727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0CF99-D5BF-0D5F-778A-DC0C75D29491}"/>
              </a:ext>
            </a:extLst>
          </p:cNvPr>
          <p:cNvSpPr>
            <a:spLocks noGrp="1"/>
          </p:cNvSpPr>
          <p:nvPr>
            <p:ph type="title"/>
          </p:nvPr>
        </p:nvSpPr>
        <p:spPr/>
        <p:txBody>
          <a:bodyPr/>
          <a:lstStyle/>
          <a:p>
            <a:r>
              <a:rPr lang="en-CA" dirty="0"/>
              <a:t>Summary: Python Basics</a:t>
            </a:r>
          </a:p>
        </p:txBody>
      </p:sp>
      <p:sp>
        <p:nvSpPr>
          <p:cNvPr id="3" name="Content Placeholder 2">
            <a:extLst>
              <a:ext uri="{FF2B5EF4-FFF2-40B4-BE49-F238E27FC236}">
                <a16:creationId xmlns:a16="http://schemas.microsoft.com/office/drawing/2014/main" id="{9C7D56BE-5D10-F538-0C1F-F17117EF8666}"/>
              </a:ext>
            </a:extLst>
          </p:cNvPr>
          <p:cNvSpPr>
            <a:spLocks noGrp="1"/>
          </p:cNvSpPr>
          <p:nvPr>
            <p:ph idx="1"/>
          </p:nvPr>
        </p:nvSpPr>
        <p:spPr/>
        <p:txBody>
          <a:bodyPr/>
          <a:lstStyle/>
          <a:p>
            <a:r>
              <a:rPr lang="en-CA" dirty="0"/>
              <a:t>Python has </a:t>
            </a:r>
            <a:r>
              <a:rPr lang="en-CA" b="1" dirty="0"/>
              <a:t>strings</a:t>
            </a:r>
            <a:r>
              <a:rPr lang="en-CA" dirty="0"/>
              <a:t> (“text”) and </a:t>
            </a:r>
            <a:r>
              <a:rPr lang="en-CA" b="1" dirty="0"/>
              <a:t>integers</a:t>
            </a:r>
            <a:r>
              <a:rPr lang="en-CA" dirty="0"/>
              <a:t> (whole numbers).</a:t>
            </a:r>
          </a:p>
          <a:p>
            <a:r>
              <a:rPr lang="en-CA" dirty="0"/>
              <a:t>We can print both strings and integers on the screen using the </a:t>
            </a:r>
            <a:r>
              <a:rPr lang="en-CA" b="1" dirty="0">
                <a:latin typeface="Consolas" panose="020B0609020204030204" pitchFamily="49" charset="0"/>
              </a:rPr>
              <a:t>print</a:t>
            </a:r>
            <a:r>
              <a:rPr lang="en-CA" dirty="0"/>
              <a:t> function.</a:t>
            </a:r>
          </a:p>
          <a:p>
            <a:r>
              <a:rPr lang="en-CA" dirty="0"/>
              <a:t>We can combine strings using the plus sign (+)</a:t>
            </a:r>
          </a:p>
          <a:p>
            <a:r>
              <a:rPr lang="en-CA" dirty="0"/>
              <a:t>We can do math on numbers using +, -, *, and /</a:t>
            </a:r>
          </a:p>
          <a:p>
            <a:r>
              <a:rPr lang="en-CA" dirty="0"/>
              <a:t>We can combine strings and integers by </a:t>
            </a:r>
            <a:r>
              <a:rPr lang="en-CA" b="1" dirty="0"/>
              <a:t>converting </a:t>
            </a:r>
            <a:r>
              <a:rPr lang="en-CA" dirty="0"/>
              <a:t>the integer to a string first</a:t>
            </a:r>
          </a:p>
          <a:p>
            <a:pPr lvl="1"/>
            <a:r>
              <a:rPr lang="en-CA" dirty="0">
                <a:latin typeface="Consolas" panose="020B0609020204030204" pitchFamily="49" charset="0"/>
              </a:rPr>
              <a:t>str(50)</a:t>
            </a:r>
          </a:p>
          <a:p>
            <a:pPr marL="274320" lvl="1" indent="0">
              <a:buNone/>
            </a:pPr>
            <a:endParaRPr lang="en-CA" dirty="0">
              <a:latin typeface="Consolas" panose="020B0609020204030204" pitchFamily="49" charset="0"/>
            </a:endParaRPr>
          </a:p>
        </p:txBody>
      </p:sp>
    </p:spTree>
    <p:extLst>
      <p:ext uri="{BB962C8B-B14F-4D97-AF65-F5344CB8AC3E}">
        <p14:creationId xmlns:p14="http://schemas.microsoft.com/office/powerpoint/2010/main" val="26494228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B35D7-E2FF-56A9-DA52-69FB5E0EC317}"/>
              </a:ext>
            </a:extLst>
          </p:cNvPr>
          <p:cNvSpPr>
            <a:spLocks noGrp="1"/>
          </p:cNvSpPr>
          <p:nvPr>
            <p:ph type="title"/>
          </p:nvPr>
        </p:nvSpPr>
        <p:spPr/>
        <p:txBody>
          <a:bodyPr/>
          <a:lstStyle/>
          <a:p>
            <a:r>
              <a:rPr lang="en-CA" dirty="0"/>
              <a:t>Variables</a:t>
            </a:r>
          </a:p>
        </p:txBody>
      </p:sp>
      <p:sp>
        <p:nvSpPr>
          <p:cNvPr id="3" name="Text Placeholder 2">
            <a:extLst>
              <a:ext uri="{FF2B5EF4-FFF2-40B4-BE49-F238E27FC236}">
                <a16:creationId xmlns:a16="http://schemas.microsoft.com/office/drawing/2014/main" id="{6190B831-7B12-E33F-415E-B020A5A4A560}"/>
              </a:ext>
            </a:extLst>
          </p:cNvPr>
          <p:cNvSpPr>
            <a:spLocks noGrp="1"/>
          </p:cNvSpPr>
          <p:nvPr>
            <p:ph type="body" idx="1"/>
          </p:nvPr>
        </p:nvSpPr>
        <p:spPr/>
        <p:txBody>
          <a:bodyPr/>
          <a:lstStyle/>
          <a:p>
            <a:r>
              <a:rPr lang="en-CA" dirty="0"/>
              <a:t>Assigning variables and how to use them</a:t>
            </a:r>
          </a:p>
        </p:txBody>
      </p:sp>
    </p:spTree>
    <p:extLst>
      <p:ext uri="{BB962C8B-B14F-4D97-AF65-F5344CB8AC3E}">
        <p14:creationId xmlns:p14="http://schemas.microsoft.com/office/powerpoint/2010/main" val="36829498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3F944-211E-F9D2-F4F6-5C0C0F336072}"/>
              </a:ext>
            </a:extLst>
          </p:cNvPr>
          <p:cNvSpPr>
            <a:spLocks noGrp="1"/>
          </p:cNvSpPr>
          <p:nvPr>
            <p:ph type="title"/>
          </p:nvPr>
        </p:nvSpPr>
        <p:spPr/>
        <p:txBody>
          <a:bodyPr/>
          <a:lstStyle/>
          <a:p>
            <a:r>
              <a:rPr lang="en-CA" dirty="0"/>
              <a:t>What are variables?</a:t>
            </a:r>
          </a:p>
        </p:txBody>
      </p:sp>
      <p:pic>
        <p:nvPicPr>
          <p:cNvPr id="6" name="Content Placeholder 5">
            <a:extLst>
              <a:ext uri="{FF2B5EF4-FFF2-40B4-BE49-F238E27FC236}">
                <a16:creationId xmlns:a16="http://schemas.microsoft.com/office/drawing/2014/main" id="{17A2B4E0-6F0D-4918-A4D4-891DCEE5DAB9}"/>
              </a:ext>
            </a:extLst>
          </p:cNvPr>
          <p:cNvPicPr>
            <a:picLocks noGrp="1" noChangeAspect="1"/>
          </p:cNvPicPr>
          <p:nvPr>
            <p:ph idx="1"/>
          </p:nvPr>
        </p:nvPicPr>
        <p:blipFill>
          <a:blip r:embed="rId2"/>
          <a:stretch>
            <a:fillRect/>
          </a:stretch>
        </p:blipFill>
        <p:spPr>
          <a:xfrm>
            <a:off x="5851525" y="1700050"/>
            <a:ext cx="5213350" cy="3457901"/>
          </a:xfrm>
        </p:spPr>
      </p:pic>
      <p:sp>
        <p:nvSpPr>
          <p:cNvPr id="4" name="Text Placeholder 3">
            <a:extLst>
              <a:ext uri="{FF2B5EF4-FFF2-40B4-BE49-F238E27FC236}">
                <a16:creationId xmlns:a16="http://schemas.microsoft.com/office/drawing/2014/main" id="{EBD85136-D407-4C2C-44D6-FA290D61DC74}"/>
              </a:ext>
            </a:extLst>
          </p:cNvPr>
          <p:cNvSpPr>
            <a:spLocks noGrp="1"/>
          </p:cNvSpPr>
          <p:nvPr>
            <p:ph type="body" sz="half" idx="2"/>
          </p:nvPr>
        </p:nvSpPr>
        <p:spPr>
          <a:xfrm>
            <a:off x="1143000" y="2834640"/>
            <a:ext cx="3931920" cy="3457900"/>
          </a:xfrm>
        </p:spPr>
        <p:txBody>
          <a:bodyPr>
            <a:normAutofit/>
          </a:bodyPr>
          <a:lstStyle/>
          <a:p>
            <a:pPr marL="285750" indent="-285750">
              <a:buFont typeface="Arial" panose="020B0604020202020204" pitchFamily="34" charset="0"/>
              <a:buChar char="•"/>
            </a:pPr>
            <a:r>
              <a:rPr lang="en-CA" b="1" dirty="0"/>
              <a:t>Variables</a:t>
            </a:r>
            <a:r>
              <a:rPr lang="en-CA" dirty="0"/>
              <a:t> are used to store data and give it a name so that we can use it later</a:t>
            </a:r>
          </a:p>
          <a:p>
            <a:pPr marL="285750" indent="-285750">
              <a:buFont typeface="Arial" panose="020B0604020202020204" pitchFamily="34" charset="0"/>
              <a:buChar char="•"/>
            </a:pPr>
            <a:r>
              <a:rPr lang="en-CA" dirty="0"/>
              <a:t>They can store almost anything in Python, including strings, integers, lists, and Booleans</a:t>
            </a:r>
          </a:p>
          <a:p>
            <a:pPr marL="285750" indent="-285750">
              <a:buFont typeface="Arial" panose="020B0604020202020204" pitchFamily="34" charset="0"/>
              <a:buChar char="•"/>
            </a:pPr>
            <a:r>
              <a:rPr lang="en-CA" dirty="0"/>
              <a:t>We can </a:t>
            </a:r>
            <a:r>
              <a:rPr lang="en-CA" b="1" dirty="0"/>
              <a:t>assign</a:t>
            </a:r>
            <a:r>
              <a:rPr lang="en-CA" dirty="0"/>
              <a:t> a value (or the result of a calculation) to a variable by using the equals sign (=)</a:t>
            </a:r>
          </a:p>
          <a:p>
            <a:pPr marL="285750" indent="-285750">
              <a:buFont typeface="Arial" panose="020B0604020202020204" pitchFamily="34" charset="0"/>
              <a:buChar char="•"/>
            </a:pPr>
            <a:r>
              <a:rPr lang="en-CA" dirty="0"/>
              <a:t>Structure: </a:t>
            </a:r>
            <a:r>
              <a:rPr lang="en-CA" dirty="0">
                <a:latin typeface="Consolas" panose="020B0609020204030204" pitchFamily="49" charset="0"/>
              </a:rPr>
              <a:t>variable = value</a:t>
            </a:r>
            <a:endParaRPr lang="en-CA" dirty="0"/>
          </a:p>
        </p:txBody>
      </p:sp>
    </p:spTree>
    <p:extLst>
      <p:ext uri="{BB962C8B-B14F-4D97-AF65-F5344CB8AC3E}">
        <p14:creationId xmlns:p14="http://schemas.microsoft.com/office/powerpoint/2010/main" val="41010371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A8D5E0-0143-F25A-5CCB-72A9DD53FDF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C503A57-6DB6-E8E0-900B-FBCCF90E107E}"/>
              </a:ext>
            </a:extLst>
          </p:cNvPr>
          <p:cNvSpPr>
            <a:spLocks noGrp="1"/>
          </p:cNvSpPr>
          <p:nvPr>
            <p:ph type="title"/>
          </p:nvPr>
        </p:nvSpPr>
        <p:spPr/>
        <p:txBody>
          <a:bodyPr/>
          <a:lstStyle/>
          <a:p>
            <a:r>
              <a:rPr lang="en-CA" dirty="0"/>
              <a:t>How can we use variables?</a:t>
            </a:r>
          </a:p>
        </p:txBody>
      </p:sp>
      <p:sp>
        <p:nvSpPr>
          <p:cNvPr id="4" name="Text Placeholder 3">
            <a:extLst>
              <a:ext uri="{FF2B5EF4-FFF2-40B4-BE49-F238E27FC236}">
                <a16:creationId xmlns:a16="http://schemas.microsoft.com/office/drawing/2014/main" id="{519E66CB-B56F-D845-F4E5-D736212EECE0}"/>
              </a:ext>
            </a:extLst>
          </p:cNvPr>
          <p:cNvSpPr>
            <a:spLocks noGrp="1"/>
          </p:cNvSpPr>
          <p:nvPr>
            <p:ph type="body" sz="half" idx="2"/>
          </p:nvPr>
        </p:nvSpPr>
        <p:spPr/>
        <p:txBody>
          <a:bodyPr>
            <a:normAutofit/>
          </a:bodyPr>
          <a:lstStyle/>
          <a:p>
            <a:pPr marL="285750" indent="-285750">
              <a:buFont typeface="Arial" panose="020B0604020202020204" pitchFamily="34" charset="0"/>
              <a:buChar char="•"/>
            </a:pPr>
            <a:r>
              <a:rPr lang="en-CA" dirty="0"/>
              <a:t>After assigning a variable, we can use it anywhere else in our program by using its name</a:t>
            </a:r>
          </a:p>
          <a:p>
            <a:pPr marL="285750" indent="-285750">
              <a:buFont typeface="Arial" panose="020B0604020202020204" pitchFamily="34" charset="0"/>
              <a:buChar char="•"/>
            </a:pPr>
            <a:r>
              <a:rPr lang="en-CA" dirty="0"/>
              <a:t>You can use a variable to </a:t>
            </a:r>
            <a:r>
              <a:rPr lang="en-CA" i="1" dirty="0"/>
              <a:t>perform a calculation</a:t>
            </a:r>
          </a:p>
          <a:p>
            <a:pPr marL="285750" indent="-285750">
              <a:buFont typeface="Arial" panose="020B0604020202020204" pitchFamily="34" charset="0"/>
              <a:buChar char="•"/>
            </a:pPr>
            <a:r>
              <a:rPr lang="en-CA" dirty="0"/>
              <a:t>You can use a variable to </a:t>
            </a:r>
            <a:r>
              <a:rPr lang="en-CA" i="1" dirty="0"/>
              <a:t>compute another new variable</a:t>
            </a:r>
          </a:p>
          <a:p>
            <a:pPr marL="285750" indent="-285750">
              <a:buFont typeface="Arial" panose="020B0604020202020204" pitchFamily="34" charset="0"/>
              <a:buChar char="•"/>
            </a:pPr>
            <a:r>
              <a:rPr lang="en-CA" dirty="0"/>
              <a:t>You can also </a:t>
            </a:r>
            <a:r>
              <a:rPr lang="en-CA" i="1" dirty="0"/>
              <a:t>update variables </a:t>
            </a:r>
            <a:r>
              <a:rPr lang="en-CA" dirty="0"/>
              <a:t>by assigning it to a calculation with itself</a:t>
            </a:r>
          </a:p>
        </p:txBody>
      </p:sp>
      <p:pic>
        <p:nvPicPr>
          <p:cNvPr id="8" name="Content Placeholder 7">
            <a:extLst>
              <a:ext uri="{FF2B5EF4-FFF2-40B4-BE49-F238E27FC236}">
                <a16:creationId xmlns:a16="http://schemas.microsoft.com/office/drawing/2014/main" id="{2D34436E-E1A3-546E-7947-74BA019E7CB7}"/>
              </a:ext>
            </a:extLst>
          </p:cNvPr>
          <p:cNvPicPr>
            <a:picLocks noGrp="1" noChangeAspect="1"/>
          </p:cNvPicPr>
          <p:nvPr>
            <p:ph idx="1"/>
          </p:nvPr>
        </p:nvPicPr>
        <p:blipFill>
          <a:blip r:embed="rId2"/>
          <a:stretch>
            <a:fillRect/>
          </a:stretch>
        </p:blipFill>
        <p:spPr>
          <a:xfrm>
            <a:off x="5851525" y="1697850"/>
            <a:ext cx="5213350" cy="3462301"/>
          </a:xfrm>
        </p:spPr>
      </p:pic>
    </p:spTree>
    <p:extLst>
      <p:ext uri="{BB962C8B-B14F-4D97-AF65-F5344CB8AC3E}">
        <p14:creationId xmlns:p14="http://schemas.microsoft.com/office/powerpoint/2010/main" val="18908572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0C542C-F318-E8D7-E290-6546ACA2699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4171CEB-3F5F-811C-7488-46209BA5C5F7}"/>
              </a:ext>
            </a:extLst>
          </p:cNvPr>
          <p:cNvSpPr>
            <a:spLocks noGrp="1"/>
          </p:cNvSpPr>
          <p:nvPr>
            <p:ph type="title"/>
          </p:nvPr>
        </p:nvSpPr>
        <p:spPr/>
        <p:txBody>
          <a:bodyPr/>
          <a:lstStyle/>
          <a:p>
            <a:r>
              <a:rPr lang="en-CA" dirty="0"/>
              <a:t>Summary: Variables</a:t>
            </a:r>
          </a:p>
        </p:txBody>
      </p:sp>
      <p:sp>
        <p:nvSpPr>
          <p:cNvPr id="3" name="Content Placeholder 2">
            <a:extLst>
              <a:ext uri="{FF2B5EF4-FFF2-40B4-BE49-F238E27FC236}">
                <a16:creationId xmlns:a16="http://schemas.microsoft.com/office/drawing/2014/main" id="{BC16C1B0-4ACC-BB02-DCE3-F8A2BA412897}"/>
              </a:ext>
            </a:extLst>
          </p:cNvPr>
          <p:cNvSpPr>
            <a:spLocks noGrp="1"/>
          </p:cNvSpPr>
          <p:nvPr>
            <p:ph idx="1"/>
          </p:nvPr>
        </p:nvSpPr>
        <p:spPr/>
        <p:txBody>
          <a:bodyPr/>
          <a:lstStyle/>
          <a:p>
            <a:r>
              <a:rPr lang="en-CA" b="1" dirty="0"/>
              <a:t>Variables</a:t>
            </a:r>
            <a:r>
              <a:rPr lang="en-CA" dirty="0"/>
              <a:t> can store almost any type of data and give it a name so that we can use it later in our programs</a:t>
            </a:r>
          </a:p>
          <a:p>
            <a:r>
              <a:rPr lang="en-CA" dirty="0"/>
              <a:t>We can </a:t>
            </a:r>
            <a:r>
              <a:rPr lang="en-CA" b="1" dirty="0"/>
              <a:t>assign </a:t>
            </a:r>
            <a:r>
              <a:rPr lang="en-CA" dirty="0"/>
              <a:t>a value or a computation result to a variable by using the equals sign (=)</a:t>
            </a:r>
          </a:p>
          <a:p>
            <a:pPr lvl="1"/>
            <a:r>
              <a:rPr lang="en-CA" sz="2200" dirty="0">
                <a:latin typeface="Consolas" panose="020B0609020204030204" pitchFamily="49" charset="0"/>
              </a:rPr>
              <a:t>variable = value</a:t>
            </a:r>
            <a:endParaRPr lang="en-CA" sz="2200" dirty="0"/>
          </a:p>
          <a:p>
            <a:r>
              <a:rPr lang="en-CA" dirty="0"/>
              <a:t>After assigning a variable, we can use it again in our program simply by using its name</a:t>
            </a:r>
          </a:p>
          <a:p>
            <a:r>
              <a:rPr lang="en-CA" dirty="0"/>
              <a:t>We can use variables to </a:t>
            </a:r>
            <a:r>
              <a:rPr lang="en-CA" i="1" dirty="0"/>
              <a:t>perform computations, compute new variables, </a:t>
            </a:r>
            <a:r>
              <a:rPr lang="en-CA" dirty="0"/>
              <a:t>or </a:t>
            </a:r>
            <a:r>
              <a:rPr lang="en-CA" i="1" dirty="0"/>
              <a:t>update variables</a:t>
            </a:r>
            <a:r>
              <a:rPr lang="en-CA" dirty="0"/>
              <a:t> by assigning them to a computation that includes itself</a:t>
            </a:r>
          </a:p>
        </p:txBody>
      </p:sp>
    </p:spTree>
    <p:extLst>
      <p:ext uri="{BB962C8B-B14F-4D97-AF65-F5344CB8AC3E}">
        <p14:creationId xmlns:p14="http://schemas.microsoft.com/office/powerpoint/2010/main" val="11597914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7B5A41-75A3-AF1E-09D8-437B08D34D3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37F8991-028C-BE2D-1E2A-8440BFEA052B}"/>
              </a:ext>
            </a:extLst>
          </p:cNvPr>
          <p:cNvSpPr>
            <a:spLocks noGrp="1"/>
          </p:cNvSpPr>
          <p:nvPr>
            <p:ph type="title"/>
          </p:nvPr>
        </p:nvSpPr>
        <p:spPr/>
        <p:txBody>
          <a:bodyPr/>
          <a:lstStyle/>
          <a:p>
            <a:r>
              <a:rPr lang="en-CA" dirty="0"/>
              <a:t>Inputs</a:t>
            </a:r>
          </a:p>
        </p:txBody>
      </p:sp>
      <p:sp>
        <p:nvSpPr>
          <p:cNvPr id="3" name="Text Placeholder 2">
            <a:extLst>
              <a:ext uri="{FF2B5EF4-FFF2-40B4-BE49-F238E27FC236}">
                <a16:creationId xmlns:a16="http://schemas.microsoft.com/office/drawing/2014/main" id="{50D7CF0D-0649-82D6-4744-24EF339A3C23}"/>
              </a:ext>
            </a:extLst>
          </p:cNvPr>
          <p:cNvSpPr>
            <a:spLocks noGrp="1"/>
          </p:cNvSpPr>
          <p:nvPr>
            <p:ph type="body" idx="1"/>
          </p:nvPr>
        </p:nvSpPr>
        <p:spPr/>
        <p:txBody>
          <a:bodyPr/>
          <a:lstStyle/>
          <a:p>
            <a:r>
              <a:rPr lang="en-CA" dirty="0"/>
              <a:t>The </a:t>
            </a:r>
            <a:r>
              <a:rPr lang="en-CA" dirty="0">
                <a:latin typeface="Consolas" panose="020B0609020204030204" pitchFamily="49" charset="0"/>
              </a:rPr>
              <a:t>input</a:t>
            </a:r>
            <a:r>
              <a:rPr lang="en-CA" dirty="0"/>
              <a:t> function, program customizations, and integer conversions</a:t>
            </a:r>
          </a:p>
        </p:txBody>
      </p:sp>
    </p:spTree>
    <p:extLst>
      <p:ext uri="{BB962C8B-B14F-4D97-AF65-F5344CB8AC3E}">
        <p14:creationId xmlns:p14="http://schemas.microsoft.com/office/powerpoint/2010/main" val="26574236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C4B1D-BEBB-5F94-BBFA-8C52BF744F79}"/>
              </a:ext>
            </a:extLst>
          </p:cNvPr>
          <p:cNvSpPr>
            <a:spLocks noGrp="1"/>
          </p:cNvSpPr>
          <p:nvPr>
            <p:ph type="title"/>
          </p:nvPr>
        </p:nvSpPr>
        <p:spPr/>
        <p:txBody>
          <a:bodyPr/>
          <a:lstStyle/>
          <a:p>
            <a:r>
              <a:rPr lang="en-CA" dirty="0"/>
              <a:t>Today’s Overview</a:t>
            </a:r>
          </a:p>
        </p:txBody>
      </p:sp>
      <p:sp>
        <p:nvSpPr>
          <p:cNvPr id="3" name="Content Placeholder 2">
            <a:extLst>
              <a:ext uri="{FF2B5EF4-FFF2-40B4-BE49-F238E27FC236}">
                <a16:creationId xmlns:a16="http://schemas.microsoft.com/office/drawing/2014/main" id="{A12318B2-D797-D3BD-8F96-CFE500DBAE22}"/>
              </a:ext>
            </a:extLst>
          </p:cNvPr>
          <p:cNvSpPr>
            <a:spLocks noGrp="1"/>
          </p:cNvSpPr>
          <p:nvPr>
            <p:ph idx="1"/>
          </p:nvPr>
        </p:nvSpPr>
        <p:spPr/>
        <p:txBody>
          <a:bodyPr/>
          <a:lstStyle/>
          <a:p>
            <a:pPr marL="45720" indent="0">
              <a:buNone/>
            </a:pPr>
            <a:r>
              <a:rPr lang="en-CA" b="1" dirty="0"/>
              <a:t>Hello everyone! Today we will learn about:</a:t>
            </a:r>
          </a:p>
          <a:p>
            <a:r>
              <a:rPr lang="en-CA" dirty="0"/>
              <a:t>Python Basics</a:t>
            </a:r>
          </a:p>
          <a:p>
            <a:r>
              <a:rPr lang="en-CA" dirty="0"/>
              <a:t>User Inputs</a:t>
            </a:r>
          </a:p>
          <a:p>
            <a:r>
              <a:rPr lang="en-CA" dirty="0"/>
              <a:t>Booleans and </a:t>
            </a:r>
            <a:r>
              <a:rPr lang="en-CA" dirty="0">
                <a:latin typeface="Consolas" panose="020B0609020204030204" pitchFamily="49" charset="0"/>
              </a:rPr>
              <a:t>if-elif-else</a:t>
            </a:r>
            <a:r>
              <a:rPr lang="en-CA" dirty="0"/>
              <a:t> statements</a:t>
            </a:r>
          </a:p>
          <a:p>
            <a:r>
              <a:rPr lang="en-CA" dirty="0"/>
              <a:t>Lists</a:t>
            </a:r>
          </a:p>
          <a:p>
            <a:r>
              <a:rPr lang="en-CA" dirty="0">
                <a:latin typeface="Consolas" panose="020B0609020204030204" pitchFamily="49" charset="0"/>
              </a:rPr>
              <a:t>for</a:t>
            </a:r>
            <a:r>
              <a:rPr lang="en-CA" dirty="0"/>
              <a:t> and </a:t>
            </a:r>
            <a:r>
              <a:rPr lang="en-CA" dirty="0">
                <a:latin typeface="Consolas" panose="020B0609020204030204" pitchFamily="49" charset="0"/>
              </a:rPr>
              <a:t>while</a:t>
            </a:r>
            <a:r>
              <a:rPr lang="en-CA" dirty="0"/>
              <a:t> loops</a:t>
            </a:r>
          </a:p>
          <a:p>
            <a:r>
              <a:rPr lang="en-CA" dirty="0"/>
              <a:t>Functions</a:t>
            </a:r>
          </a:p>
        </p:txBody>
      </p:sp>
      <p:pic>
        <p:nvPicPr>
          <p:cNvPr id="5" name="Graphic 4" descr="Laptop outline">
            <a:extLst>
              <a:ext uri="{FF2B5EF4-FFF2-40B4-BE49-F238E27FC236}">
                <a16:creationId xmlns:a16="http://schemas.microsoft.com/office/drawing/2014/main" id="{3882A9EF-422F-6934-722F-EB3CE623898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882742" y="4038600"/>
            <a:ext cx="2721429" cy="2721429"/>
          </a:xfrm>
          <a:prstGeom prst="rect">
            <a:avLst/>
          </a:prstGeom>
        </p:spPr>
      </p:pic>
    </p:spTree>
    <p:extLst>
      <p:ext uri="{BB962C8B-B14F-4D97-AF65-F5344CB8AC3E}">
        <p14:creationId xmlns:p14="http://schemas.microsoft.com/office/powerpoint/2010/main" val="11097696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3DC3F4-F1FA-292C-71C0-CB09A5FDC39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04346AA-DCBC-FE9A-C2FF-441EBEED8313}"/>
              </a:ext>
            </a:extLst>
          </p:cNvPr>
          <p:cNvSpPr>
            <a:spLocks noGrp="1"/>
          </p:cNvSpPr>
          <p:nvPr>
            <p:ph type="title"/>
          </p:nvPr>
        </p:nvSpPr>
        <p:spPr/>
        <p:txBody>
          <a:bodyPr/>
          <a:lstStyle/>
          <a:p>
            <a:r>
              <a:rPr lang="en-CA" dirty="0"/>
              <a:t>The </a:t>
            </a:r>
            <a:r>
              <a:rPr lang="en-CA" dirty="0">
                <a:latin typeface="Consolas" panose="020B0609020204030204" pitchFamily="49" charset="0"/>
              </a:rPr>
              <a:t>input</a:t>
            </a:r>
            <a:r>
              <a:rPr lang="en-CA" dirty="0"/>
              <a:t> function</a:t>
            </a:r>
          </a:p>
        </p:txBody>
      </p:sp>
      <p:sp>
        <p:nvSpPr>
          <p:cNvPr id="4" name="Text Placeholder 3">
            <a:extLst>
              <a:ext uri="{FF2B5EF4-FFF2-40B4-BE49-F238E27FC236}">
                <a16:creationId xmlns:a16="http://schemas.microsoft.com/office/drawing/2014/main" id="{EFEF4443-4903-A401-FDAA-195F8C06A5A3}"/>
              </a:ext>
            </a:extLst>
          </p:cNvPr>
          <p:cNvSpPr>
            <a:spLocks noGrp="1"/>
          </p:cNvSpPr>
          <p:nvPr>
            <p:ph type="body" sz="half" idx="2"/>
          </p:nvPr>
        </p:nvSpPr>
        <p:spPr>
          <a:xfrm>
            <a:off x="1143000" y="2834640"/>
            <a:ext cx="3931920" cy="3457900"/>
          </a:xfrm>
        </p:spPr>
        <p:txBody>
          <a:bodyPr>
            <a:normAutofit/>
          </a:bodyPr>
          <a:lstStyle/>
          <a:p>
            <a:pPr marL="285750" indent="-285750">
              <a:buFont typeface="Arial" panose="020B0604020202020204" pitchFamily="34" charset="0"/>
              <a:buChar char="•"/>
            </a:pPr>
            <a:r>
              <a:rPr lang="en-CA" dirty="0"/>
              <a:t>What if we want to get information from the user to use in our program?</a:t>
            </a:r>
          </a:p>
          <a:p>
            <a:pPr marL="285750" indent="-285750">
              <a:buFont typeface="Arial" panose="020B0604020202020204" pitchFamily="34" charset="0"/>
              <a:buChar char="•"/>
            </a:pPr>
            <a:r>
              <a:rPr lang="en-CA" dirty="0"/>
              <a:t>We can use the </a:t>
            </a:r>
            <a:r>
              <a:rPr lang="en-CA" dirty="0">
                <a:latin typeface="Consolas" panose="020B0609020204030204" pitchFamily="49" charset="0"/>
              </a:rPr>
              <a:t>input</a:t>
            </a:r>
            <a:r>
              <a:rPr lang="en-CA" dirty="0"/>
              <a:t> function!</a:t>
            </a:r>
          </a:p>
          <a:p>
            <a:pPr marL="285750" indent="-285750">
              <a:buFont typeface="Arial" panose="020B0604020202020204" pitchFamily="34" charset="0"/>
              <a:buChar char="•"/>
            </a:pPr>
            <a:r>
              <a:rPr lang="en-CA" dirty="0"/>
              <a:t>We type the question or prompt that we want to ask inside the function.</a:t>
            </a:r>
          </a:p>
          <a:p>
            <a:pPr marL="285750" indent="-285750">
              <a:buFont typeface="Arial" panose="020B0604020202020204" pitchFamily="34" charset="0"/>
              <a:buChar char="•"/>
            </a:pPr>
            <a:r>
              <a:rPr lang="en-CA" dirty="0"/>
              <a:t>When we run our program, this prompt will be printed on the screen for the user to answer.</a:t>
            </a:r>
          </a:p>
          <a:p>
            <a:pPr marL="285750" indent="-285750">
              <a:buFont typeface="Arial" panose="020B0604020202020204" pitchFamily="34" charset="0"/>
              <a:buChar char="•"/>
            </a:pPr>
            <a:r>
              <a:rPr lang="en-CA" dirty="0"/>
              <a:t>Remember to include a space at the end of your prompt!</a:t>
            </a:r>
          </a:p>
        </p:txBody>
      </p:sp>
      <p:pic>
        <p:nvPicPr>
          <p:cNvPr id="10" name="Content Placeholder 9">
            <a:extLst>
              <a:ext uri="{FF2B5EF4-FFF2-40B4-BE49-F238E27FC236}">
                <a16:creationId xmlns:a16="http://schemas.microsoft.com/office/drawing/2014/main" id="{353AFD7C-DDB6-C1A1-504F-AF9CB2175037}"/>
              </a:ext>
            </a:extLst>
          </p:cNvPr>
          <p:cNvPicPr>
            <a:picLocks noGrp="1" noChangeAspect="1"/>
          </p:cNvPicPr>
          <p:nvPr>
            <p:ph idx="1"/>
          </p:nvPr>
        </p:nvPicPr>
        <p:blipFill>
          <a:blip r:embed="rId2"/>
          <a:stretch>
            <a:fillRect/>
          </a:stretch>
        </p:blipFill>
        <p:spPr>
          <a:xfrm>
            <a:off x="5835650" y="2594296"/>
            <a:ext cx="5213350" cy="3513056"/>
          </a:xfrm>
        </p:spPr>
      </p:pic>
      <p:pic>
        <p:nvPicPr>
          <p:cNvPr id="8" name="Picture 7">
            <a:extLst>
              <a:ext uri="{FF2B5EF4-FFF2-40B4-BE49-F238E27FC236}">
                <a16:creationId xmlns:a16="http://schemas.microsoft.com/office/drawing/2014/main" id="{2B781598-7620-EF1F-9F76-825000F9CF09}"/>
              </a:ext>
            </a:extLst>
          </p:cNvPr>
          <p:cNvPicPr>
            <a:picLocks noChangeAspect="1"/>
          </p:cNvPicPr>
          <p:nvPr/>
        </p:nvPicPr>
        <p:blipFill>
          <a:blip r:embed="rId3"/>
          <a:stretch>
            <a:fillRect/>
          </a:stretch>
        </p:blipFill>
        <p:spPr>
          <a:xfrm>
            <a:off x="5835650" y="1097280"/>
            <a:ext cx="5213351" cy="1244478"/>
          </a:xfrm>
          <a:prstGeom prst="rect">
            <a:avLst/>
          </a:prstGeom>
        </p:spPr>
      </p:pic>
    </p:spTree>
    <p:extLst>
      <p:ext uri="{BB962C8B-B14F-4D97-AF65-F5344CB8AC3E}">
        <p14:creationId xmlns:p14="http://schemas.microsoft.com/office/powerpoint/2010/main" val="19877759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7B97D1-140A-33BC-AA1C-4914174F827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674C022-A32E-7000-362B-E2A15B381159}"/>
              </a:ext>
            </a:extLst>
          </p:cNvPr>
          <p:cNvSpPr>
            <a:spLocks noGrp="1"/>
          </p:cNvSpPr>
          <p:nvPr>
            <p:ph type="title"/>
          </p:nvPr>
        </p:nvSpPr>
        <p:spPr/>
        <p:txBody>
          <a:bodyPr/>
          <a:lstStyle/>
          <a:p>
            <a:r>
              <a:rPr lang="en-CA" dirty="0"/>
              <a:t>Storing and Using Inputs</a:t>
            </a:r>
          </a:p>
        </p:txBody>
      </p:sp>
      <p:sp>
        <p:nvSpPr>
          <p:cNvPr id="4" name="Text Placeholder 3">
            <a:extLst>
              <a:ext uri="{FF2B5EF4-FFF2-40B4-BE49-F238E27FC236}">
                <a16:creationId xmlns:a16="http://schemas.microsoft.com/office/drawing/2014/main" id="{6AE680DF-3966-9499-8EBE-E0CB325C7728}"/>
              </a:ext>
            </a:extLst>
          </p:cNvPr>
          <p:cNvSpPr>
            <a:spLocks noGrp="1"/>
          </p:cNvSpPr>
          <p:nvPr>
            <p:ph type="body" sz="half" idx="2"/>
          </p:nvPr>
        </p:nvSpPr>
        <p:spPr>
          <a:xfrm>
            <a:off x="1143000" y="2834640"/>
            <a:ext cx="3931920" cy="3457900"/>
          </a:xfrm>
        </p:spPr>
        <p:txBody>
          <a:bodyPr>
            <a:normAutofit/>
          </a:bodyPr>
          <a:lstStyle/>
          <a:p>
            <a:pPr marL="285750" indent="-285750">
              <a:buFont typeface="Arial" panose="020B0604020202020204" pitchFamily="34" charset="0"/>
              <a:buChar char="•"/>
            </a:pPr>
            <a:r>
              <a:rPr lang="en-CA" dirty="0"/>
              <a:t>Usually, we want to use player inputs in our programs. This can customize our program’s behaviour!</a:t>
            </a:r>
          </a:p>
          <a:p>
            <a:pPr marL="285750" indent="-285750">
              <a:buFont typeface="Arial" panose="020B0604020202020204" pitchFamily="34" charset="0"/>
              <a:buChar char="•"/>
            </a:pPr>
            <a:r>
              <a:rPr lang="en-CA" dirty="0"/>
              <a:t>To use player inputs, store it into a variable by using an assignment.</a:t>
            </a:r>
          </a:p>
          <a:p>
            <a:pPr marL="285750" indent="-285750">
              <a:buFont typeface="Arial" panose="020B0604020202020204" pitchFamily="34" charset="0"/>
              <a:buChar char="•"/>
            </a:pPr>
            <a:r>
              <a:rPr lang="en-CA" dirty="0"/>
              <a:t>After storing it into a variable, we can use that variable just like any variable that we’ve already learned about!</a:t>
            </a:r>
          </a:p>
        </p:txBody>
      </p:sp>
      <p:pic>
        <p:nvPicPr>
          <p:cNvPr id="5" name="Picture 4">
            <a:extLst>
              <a:ext uri="{FF2B5EF4-FFF2-40B4-BE49-F238E27FC236}">
                <a16:creationId xmlns:a16="http://schemas.microsoft.com/office/drawing/2014/main" id="{AA5A447C-1BB4-1349-A8AD-9B1EBE14EB77}"/>
              </a:ext>
            </a:extLst>
          </p:cNvPr>
          <p:cNvPicPr>
            <a:picLocks noChangeAspect="1"/>
          </p:cNvPicPr>
          <p:nvPr/>
        </p:nvPicPr>
        <p:blipFill>
          <a:blip r:embed="rId2"/>
          <a:stretch>
            <a:fillRect/>
          </a:stretch>
        </p:blipFill>
        <p:spPr>
          <a:xfrm>
            <a:off x="5835650" y="1097281"/>
            <a:ext cx="5214407" cy="1112520"/>
          </a:xfrm>
          <a:prstGeom prst="rect">
            <a:avLst/>
          </a:prstGeom>
        </p:spPr>
      </p:pic>
      <p:pic>
        <p:nvPicPr>
          <p:cNvPr id="11" name="Content Placeholder 10">
            <a:extLst>
              <a:ext uri="{FF2B5EF4-FFF2-40B4-BE49-F238E27FC236}">
                <a16:creationId xmlns:a16="http://schemas.microsoft.com/office/drawing/2014/main" id="{9B56725C-4362-AC64-359D-D31783547BAC}"/>
              </a:ext>
            </a:extLst>
          </p:cNvPr>
          <p:cNvPicPr>
            <a:picLocks noGrp="1" noChangeAspect="1"/>
          </p:cNvPicPr>
          <p:nvPr>
            <p:ph idx="1"/>
          </p:nvPr>
        </p:nvPicPr>
        <p:blipFill>
          <a:blip r:embed="rId3"/>
          <a:stretch>
            <a:fillRect/>
          </a:stretch>
        </p:blipFill>
        <p:spPr>
          <a:xfrm>
            <a:off x="5835650" y="2459719"/>
            <a:ext cx="5213350" cy="3484332"/>
          </a:xfrm>
        </p:spPr>
      </p:pic>
    </p:spTree>
    <p:extLst>
      <p:ext uri="{BB962C8B-B14F-4D97-AF65-F5344CB8AC3E}">
        <p14:creationId xmlns:p14="http://schemas.microsoft.com/office/powerpoint/2010/main" val="36109400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F4C12F-86E8-2D99-AFA6-4771311F89C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46627F0-C61D-FBC3-1E60-8100A216837A}"/>
              </a:ext>
            </a:extLst>
          </p:cNvPr>
          <p:cNvSpPr>
            <a:spLocks noGrp="1"/>
          </p:cNvSpPr>
          <p:nvPr>
            <p:ph type="title"/>
          </p:nvPr>
        </p:nvSpPr>
        <p:spPr/>
        <p:txBody>
          <a:bodyPr/>
          <a:lstStyle/>
          <a:p>
            <a:r>
              <a:rPr lang="en-CA" dirty="0"/>
              <a:t>Number Inputs</a:t>
            </a:r>
          </a:p>
        </p:txBody>
      </p:sp>
      <p:sp>
        <p:nvSpPr>
          <p:cNvPr id="4" name="Text Placeholder 3">
            <a:extLst>
              <a:ext uri="{FF2B5EF4-FFF2-40B4-BE49-F238E27FC236}">
                <a16:creationId xmlns:a16="http://schemas.microsoft.com/office/drawing/2014/main" id="{60C6A015-3E37-A1B3-BF69-9E3B1D714098}"/>
              </a:ext>
            </a:extLst>
          </p:cNvPr>
          <p:cNvSpPr>
            <a:spLocks noGrp="1"/>
          </p:cNvSpPr>
          <p:nvPr>
            <p:ph type="body" sz="half" idx="2"/>
          </p:nvPr>
        </p:nvSpPr>
        <p:spPr>
          <a:xfrm>
            <a:off x="1143000" y="2834640"/>
            <a:ext cx="3931920" cy="3457900"/>
          </a:xfrm>
        </p:spPr>
        <p:txBody>
          <a:bodyPr>
            <a:normAutofit/>
          </a:bodyPr>
          <a:lstStyle/>
          <a:p>
            <a:pPr marL="285750" indent="-285750">
              <a:buFont typeface="Arial" panose="020B0604020202020204" pitchFamily="34" charset="0"/>
              <a:buChar char="•"/>
            </a:pPr>
            <a:r>
              <a:rPr lang="en-CA" dirty="0"/>
              <a:t>We can also get number inputs from users.</a:t>
            </a:r>
          </a:p>
          <a:p>
            <a:pPr marL="285750" indent="-285750">
              <a:buFont typeface="Arial" panose="020B0604020202020204" pitchFamily="34" charset="0"/>
              <a:buChar char="•"/>
            </a:pPr>
            <a:r>
              <a:rPr lang="en-CA" dirty="0">
                <a:solidFill>
                  <a:srgbClr val="FF0000"/>
                </a:solidFill>
              </a:rPr>
              <a:t>However, we cannot use these inputs as numbers immediately! Inputs will </a:t>
            </a:r>
            <a:r>
              <a:rPr lang="en-CA" i="1" dirty="0">
                <a:solidFill>
                  <a:srgbClr val="FF0000"/>
                </a:solidFill>
              </a:rPr>
              <a:t>always</a:t>
            </a:r>
            <a:r>
              <a:rPr lang="en-CA" dirty="0">
                <a:solidFill>
                  <a:srgbClr val="FF0000"/>
                </a:solidFill>
              </a:rPr>
              <a:t> be stored as strings.</a:t>
            </a:r>
          </a:p>
          <a:p>
            <a:pPr marL="285750" indent="-285750">
              <a:buFont typeface="Arial" panose="020B0604020202020204" pitchFamily="34" charset="0"/>
              <a:buChar char="•"/>
            </a:pPr>
            <a:r>
              <a:rPr lang="en-CA" dirty="0"/>
              <a:t>To use an input as a number, we need to </a:t>
            </a:r>
            <a:r>
              <a:rPr lang="en-CA" b="1" dirty="0"/>
              <a:t>convert</a:t>
            </a:r>
            <a:r>
              <a:rPr lang="en-CA" dirty="0"/>
              <a:t> the string into an integer by using the </a:t>
            </a:r>
            <a:r>
              <a:rPr lang="en-CA" dirty="0">
                <a:latin typeface="Consolas" panose="020B0609020204030204" pitchFamily="49" charset="0"/>
              </a:rPr>
              <a:t>int</a:t>
            </a:r>
            <a:r>
              <a:rPr lang="en-CA" dirty="0"/>
              <a:t> function on the string.</a:t>
            </a:r>
            <a:endParaRPr lang="en-CA" b="1" dirty="0"/>
          </a:p>
        </p:txBody>
      </p:sp>
      <p:pic>
        <p:nvPicPr>
          <p:cNvPr id="8" name="Content Placeholder 7">
            <a:extLst>
              <a:ext uri="{FF2B5EF4-FFF2-40B4-BE49-F238E27FC236}">
                <a16:creationId xmlns:a16="http://schemas.microsoft.com/office/drawing/2014/main" id="{0E36455B-D11C-5731-E76C-2405B1404CA8}"/>
              </a:ext>
            </a:extLst>
          </p:cNvPr>
          <p:cNvPicPr>
            <a:picLocks noGrp="1" noChangeAspect="1"/>
          </p:cNvPicPr>
          <p:nvPr>
            <p:ph idx="1"/>
          </p:nvPr>
        </p:nvPicPr>
        <p:blipFill>
          <a:blip r:embed="rId2"/>
          <a:stretch>
            <a:fillRect/>
          </a:stretch>
        </p:blipFill>
        <p:spPr>
          <a:xfrm>
            <a:off x="5851525" y="1709844"/>
            <a:ext cx="5213350" cy="3438312"/>
          </a:xfrm>
        </p:spPr>
      </p:pic>
    </p:spTree>
    <p:extLst>
      <p:ext uri="{BB962C8B-B14F-4D97-AF65-F5344CB8AC3E}">
        <p14:creationId xmlns:p14="http://schemas.microsoft.com/office/powerpoint/2010/main" val="25270312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4C093E-3E3A-70E3-C805-E4BD9ECC814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7C201CA-3D83-3A4B-2E58-A4D6E84EBA2E}"/>
              </a:ext>
            </a:extLst>
          </p:cNvPr>
          <p:cNvSpPr>
            <a:spLocks noGrp="1"/>
          </p:cNvSpPr>
          <p:nvPr>
            <p:ph type="title"/>
          </p:nvPr>
        </p:nvSpPr>
        <p:spPr/>
        <p:txBody>
          <a:bodyPr/>
          <a:lstStyle/>
          <a:p>
            <a:r>
              <a:rPr lang="en-CA" dirty="0"/>
              <a:t>Summary: Inputs</a:t>
            </a:r>
          </a:p>
        </p:txBody>
      </p:sp>
      <p:sp>
        <p:nvSpPr>
          <p:cNvPr id="3" name="Content Placeholder 2">
            <a:extLst>
              <a:ext uri="{FF2B5EF4-FFF2-40B4-BE49-F238E27FC236}">
                <a16:creationId xmlns:a16="http://schemas.microsoft.com/office/drawing/2014/main" id="{44BEB54D-F878-20E7-46FB-43CF582C4164}"/>
              </a:ext>
            </a:extLst>
          </p:cNvPr>
          <p:cNvSpPr>
            <a:spLocks noGrp="1"/>
          </p:cNvSpPr>
          <p:nvPr>
            <p:ph idx="1"/>
          </p:nvPr>
        </p:nvSpPr>
        <p:spPr/>
        <p:txBody>
          <a:bodyPr/>
          <a:lstStyle/>
          <a:p>
            <a:r>
              <a:rPr lang="en-CA" dirty="0"/>
              <a:t>We can use the </a:t>
            </a:r>
            <a:r>
              <a:rPr lang="en-CA" dirty="0">
                <a:latin typeface="Consolas" panose="020B0609020204030204" pitchFamily="49" charset="0"/>
              </a:rPr>
              <a:t>input</a:t>
            </a:r>
            <a:r>
              <a:rPr lang="en-CA" dirty="0"/>
              <a:t> function to ask the user to input that you can use to customize the behaviour of your program.</a:t>
            </a:r>
          </a:p>
          <a:p>
            <a:r>
              <a:rPr lang="en-CA" dirty="0"/>
              <a:t>To use the player’s input, remember to store it in a variable!</a:t>
            </a:r>
          </a:p>
          <a:p>
            <a:r>
              <a:rPr lang="en-CA" dirty="0"/>
              <a:t>If you want to use a number that your player inputted, remember to convert the input to an integer first by using the </a:t>
            </a:r>
            <a:r>
              <a:rPr lang="en-CA" dirty="0">
                <a:latin typeface="Consolas" panose="020B0609020204030204" pitchFamily="49" charset="0"/>
              </a:rPr>
              <a:t>int</a:t>
            </a:r>
            <a:r>
              <a:rPr lang="en-CA" dirty="0"/>
              <a:t> function!</a:t>
            </a:r>
          </a:p>
        </p:txBody>
      </p:sp>
    </p:spTree>
    <p:extLst>
      <p:ext uri="{BB962C8B-B14F-4D97-AF65-F5344CB8AC3E}">
        <p14:creationId xmlns:p14="http://schemas.microsoft.com/office/powerpoint/2010/main" val="17681629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94031-05C0-F774-5565-70E86424CBAA}"/>
              </a:ext>
            </a:extLst>
          </p:cNvPr>
          <p:cNvSpPr>
            <a:spLocks noGrp="1"/>
          </p:cNvSpPr>
          <p:nvPr>
            <p:ph type="ctrTitle"/>
          </p:nvPr>
        </p:nvSpPr>
        <p:spPr/>
        <p:txBody>
          <a:bodyPr/>
          <a:lstStyle/>
          <a:p>
            <a:r>
              <a:rPr lang="en-CA" dirty="0"/>
              <a:t>Project Time!</a:t>
            </a:r>
          </a:p>
        </p:txBody>
      </p:sp>
      <p:sp>
        <p:nvSpPr>
          <p:cNvPr id="3" name="Subtitle 2">
            <a:extLst>
              <a:ext uri="{FF2B5EF4-FFF2-40B4-BE49-F238E27FC236}">
                <a16:creationId xmlns:a16="http://schemas.microsoft.com/office/drawing/2014/main" id="{AE75AB3B-5876-932A-0763-B4A4FCE47C51}"/>
              </a:ext>
            </a:extLst>
          </p:cNvPr>
          <p:cNvSpPr>
            <a:spLocks noGrp="1"/>
          </p:cNvSpPr>
          <p:nvPr>
            <p:ph type="subTitle" idx="1"/>
          </p:nvPr>
        </p:nvSpPr>
        <p:spPr/>
        <p:txBody>
          <a:bodyPr/>
          <a:lstStyle/>
          <a:p>
            <a:r>
              <a:rPr lang="en-CA" dirty="0"/>
              <a:t>Mad Libs!</a:t>
            </a:r>
          </a:p>
        </p:txBody>
      </p:sp>
    </p:spTree>
    <p:extLst>
      <p:ext uri="{BB962C8B-B14F-4D97-AF65-F5344CB8AC3E}">
        <p14:creationId xmlns:p14="http://schemas.microsoft.com/office/powerpoint/2010/main" val="37273971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8A0457-52D1-7755-307D-1F286A0F0DC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1E253A9-CEE7-DE52-5E22-3F7D2AF63F57}"/>
              </a:ext>
            </a:extLst>
          </p:cNvPr>
          <p:cNvSpPr>
            <a:spLocks noGrp="1"/>
          </p:cNvSpPr>
          <p:nvPr>
            <p:ph type="title"/>
          </p:nvPr>
        </p:nvSpPr>
        <p:spPr/>
        <p:txBody>
          <a:bodyPr/>
          <a:lstStyle/>
          <a:p>
            <a:r>
              <a:rPr lang="en-CA" dirty="0"/>
              <a:t>Mad Libs! Project</a:t>
            </a:r>
          </a:p>
        </p:txBody>
      </p:sp>
      <p:sp>
        <p:nvSpPr>
          <p:cNvPr id="4" name="Text Placeholder 3">
            <a:extLst>
              <a:ext uri="{FF2B5EF4-FFF2-40B4-BE49-F238E27FC236}">
                <a16:creationId xmlns:a16="http://schemas.microsoft.com/office/drawing/2014/main" id="{8B451A7B-B706-0BE0-FD92-F9351D505D5D}"/>
              </a:ext>
            </a:extLst>
          </p:cNvPr>
          <p:cNvSpPr>
            <a:spLocks noGrp="1"/>
          </p:cNvSpPr>
          <p:nvPr>
            <p:ph type="body" sz="half" idx="2"/>
          </p:nvPr>
        </p:nvSpPr>
        <p:spPr>
          <a:xfrm>
            <a:off x="1143000" y="2834640"/>
            <a:ext cx="3931920" cy="3457900"/>
          </a:xfrm>
        </p:spPr>
        <p:txBody>
          <a:bodyPr>
            <a:normAutofit/>
          </a:bodyPr>
          <a:lstStyle/>
          <a:p>
            <a:pPr marL="285750" indent="-285750">
              <a:buFont typeface="Arial" panose="020B0604020202020204" pitchFamily="34" charset="0"/>
              <a:buChar char="•"/>
            </a:pPr>
            <a:r>
              <a:rPr lang="en-CA" dirty="0"/>
              <a:t>Provide details on how to open the Mad Libs! Project</a:t>
            </a:r>
          </a:p>
          <a:p>
            <a:pPr marL="285750" indent="-285750">
              <a:buFont typeface="Arial" panose="020B0604020202020204" pitchFamily="34" charset="0"/>
              <a:buChar char="•"/>
            </a:pPr>
            <a:r>
              <a:rPr lang="en-CA" dirty="0"/>
              <a:t>We will use strings, integers, and inputs to create a Mad Libs project</a:t>
            </a:r>
          </a:p>
          <a:p>
            <a:pPr marL="285750" indent="-285750">
              <a:buFont typeface="Arial" panose="020B0604020202020204" pitchFamily="34" charset="0"/>
              <a:buChar char="•"/>
            </a:pPr>
            <a:r>
              <a:rPr lang="en-CA" dirty="0"/>
              <a:t>Mad Libs are a fill-in-the-blank story. Most of the story is written already, but the player needs to answers prompts for specific types of words or numbers (like names, verbs, years, between 1 and 10, etc.)</a:t>
            </a:r>
          </a:p>
        </p:txBody>
      </p:sp>
      <p:pic>
        <p:nvPicPr>
          <p:cNvPr id="2050" name="Picture 2" descr="The Original #1 (Mad Libs)">
            <a:extLst>
              <a:ext uri="{FF2B5EF4-FFF2-40B4-BE49-F238E27FC236}">
                <a16:creationId xmlns:a16="http://schemas.microsoft.com/office/drawing/2014/main" id="{D78B00D0-8DCB-4DDA-692B-53A39C8352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0793574">
            <a:off x="6158341" y="2002970"/>
            <a:ext cx="2103261" cy="33528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ow to Make Your Own Mad Libs - HobbyLark">
            <a:extLst>
              <a:ext uri="{FF2B5EF4-FFF2-40B4-BE49-F238E27FC236}">
                <a16:creationId xmlns:a16="http://schemas.microsoft.com/office/drawing/2014/main" id="{7D809131-4B46-3819-FA87-CBF89AAB3948}"/>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rot="896388">
            <a:off x="7720434" y="1967507"/>
            <a:ext cx="3000976" cy="2934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65857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881F8E-500F-E817-1155-8AF610E32E0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3199309-C3E7-7DD3-9AF3-BE24AE1D6A58}"/>
              </a:ext>
            </a:extLst>
          </p:cNvPr>
          <p:cNvSpPr>
            <a:spLocks noGrp="1"/>
          </p:cNvSpPr>
          <p:nvPr>
            <p:ph type="title"/>
          </p:nvPr>
        </p:nvSpPr>
        <p:spPr/>
        <p:txBody>
          <a:bodyPr/>
          <a:lstStyle/>
          <a:p>
            <a:r>
              <a:rPr lang="en-CA" dirty="0"/>
              <a:t>Boolean Logic</a:t>
            </a:r>
          </a:p>
        </p:txBody>
      </p:sp>
      <p:sp>
        <p:nvSpPr>
          <p:cNvPr id="3" name="Text Placeholder 2">
            <a:extLst>
              <a:ext uri="{FF2B5EF4-FFF2-40B4-BE49-F238E27FC236}">
                <a16:creationId xmlns:a16="http://schemas.microsoft.com/office/drawing/2014/main" id="{0FEB6FBE-3956-4244-2F01-AE63DCD4C86F}"/>
              </a:ext>
            </a:extLst>
          </p:cNvPr>
          <p:cNvSpPr>
            <a:spLocks noGrp="1"/>
          </p:cNvSpPr>
          <p:nvPr>
            <p:ph type="body" idx="1"/>
          </p:nvPr>
        </p:nvSpPr>
        <p:spPr/>
        <p:txBody>
          <a:bodyPr/>
          <a:lstStyle/>
          <a:p>
            <a:r>
              <a:rPr lang="en-CA" dirty="0">
                <a:latin typeface="Consolas" panose="020B0609020204030204" pitchFamily="49" charset="0"/>
              </a:rPr>
              <a:t>True</a:t>
            </a:r>
            <a:r>
              <a:rPr lang="en-CA" dirty="0"/>
              <a:t> and </a:t>
            </a:r>
            <a:r>
              <a:rPr lang="en-CA" dirty="0">
                <a:latin typeface="Consolas" panose="020B0609020204030204" pitchFamily="49" charset="0"/>
              </a:rPr>
              <a:t>False</a:t>
            </a:r>
            <a:r>
              <a:rPr lang="en-CA" dirty="0"/>
              <a:t>, number comparisons, connectors, and </a:t>
            </a:r>
            <a:r>
              <a:rPr lang="en-CA" dirty="0">
                <a:latin typeface="Consolas" panose="020B0609020204030204" pitchFamily="49" charset="0"/>
              </a:rPr>
              <a:t>if-elif-else</a:t>
            </a:r>
            <a:r>
              <a:rPr lang="en-CA" dirty="0"/>
              <a:t> statements</a:t>
            </a:r>
          </a:p>
        </p:txBody>
      </p:sp>
    </p:spTree>
    <p:extLst>
      <p:ext uri="{BB962C8B-B14F-4D97-AF65-F5344CB8AC3E}">
        <p14:creationId xmlns:p14="http://schemas.microsoft.com/office/powerpoint/2010/main" val="37764925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85F619-2188-DDF6-7204-86F2FCA8DD2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4FE3254-8047-DDE6-9A53-A4DE60844BC8}"/>
              </a:ext>
            </a:extLst>
          </p:cNvPr>
          <p:cNvSpPr>
            <a:spLocks noGrp="1"/>
          </p:cNvSpPr>
          <p:nvPr>
            <p:ph type="title"/>
          </p:nvPr>
        </p:nvSpPr>
        <p:spPr/>
        <p:txBody>
          <a:bodyPr/>
          <a:lstStyle/>
          <a:p>
            <a:r>
              <a:rPr lang="en-CA" dirty="0">
                <a:latin typeface="Consolas" panose="020B0609020204030204" pitchFamily="49" charset="0"/>
              </a:rPr>
              <a:t>True</a:t>
            </a:r>
            <a:r>
              <a:rPr lang="en-CA" dirty="0"/>
              <a:t> or </a:t>
            </a:r>
            <a:r>
              <a:rPr lang="en-CA" dirty="0">
                <a:latin typeface="Consolas" panose="020B0609020204030204" pitchFamily="49" charset="0"/>
              </a:rPr>
              <a:t>False</a:t>
            </a:r>
            <a:r>
              <a:rPr lang="en-CA" dirty="0"/>
              <a:t>?</a:t>
            </a:r>
            <a:endParaRPr lang="en-CA" dirty="0">
              <a:latin typeface="Consolas" panose="020B0609020204030204" pitchFamily="49" charset="0"/>
            </a:endParaRPr>
          </a:p>
        </p:txBody>
      </p:sp>
      <p:sp>
        <p:nvSpPr>
          <p:cNvPr id="4" name="Text Placeholder 3">
            <a:extLst>
              <a:ext uri="{FF2B5EF4-FFF2-40B4-BE49-F238E27FC236}">
                <a16:creationId xmlns:a16="http://schemas.microsoft.com/office/drawing/2014/main" id="{F04E17C2-A80E-F8E9-A3E1-D3DBFCA40A4D}"/>
              </a:ext>
            </a:extLst>
          </p:cNvPr>
          <p:cNvSpPr>
            <a:spLocks noGrp="1"/>
          </p:cNvSpPr>
          <p:nvPr>
            <p:ph type="body" sz="half" idx="2"/>
          </p:nvPr>
        </p:nvSpPr>
        <p:spPr>
          <a:xfrm>
            <a:off x="1143000" y="2834640"/>
            <a:ext cx="3931920" cy="3457900"/>
          </a:xfrm>
        </p:spPr>
        <p:txBody>
          <a:bodyPr>
            <a:normAutofit/>
          </a:bodyPr>
          <a:lstStyle/>
          <a:p>
            <a:pPr marL="285750" indent="-285750">
              <a:buFont typeface="Arial" panose="020B0604020202020204" pitchFamily="34" charset="0"/>
              <a:buChar char="•"/>
            </a:pPr>
            <a:r>
              <a:rPr lang="en-CA" dirty="0"/>
              <a:t>Python also has another data type called a </a:t>
            </a:r>
            <a:r>
              <a:rPr lang="en-CA" b="1" dirty="0"/>
              <a:t>Boolean</a:t>
            </a:r>
            <a:endParaRPr lang="en-CA" dirty="0"/>
          </a:p>
          <a:p>
            <a:pPr marL="285750" indent="-285750">
              <a:buFont typeface="Arial" panose="020B0604020202020204" pitchFamily="34" charset="0"/>
              <a:buChar char="•"/>
            </a:pPr>
            <a:r>
              <a:rPr lang="en-CA" dirty="0"/>
              <a:t>This data type helps us decide if something is </a:t>
            </a:r>
            <a:r>
              <a:rPr lang="en-CA" b="1" dirty="0">
                <a:latin typeface="Consolas" panose="020B0609020204030204" pitchFamily="49" charset="0"/>
              </a:rPr>
              <a:t>True</a:t>
            </a:r>
            <a:r>
              <a:rPr lang="en-CA" dirty="0"/>
              <a:t> or </a:t>
            </a:r>
            <a:r>
              <a:rPr lang="en-CA" b="1" dirty="0">
                <a:latin typeface="Consolas" panose="020B0609020204030204" pitchFamily="49" charset="0"/>
              </a:rPr>
              <a:t>False</a:t>
            </a:r>
          </a:p>
          <a:p>
            <a:pPr marL="285750" indent="-285750">
              <a:buFont typeface="Arial" panose="020B0604020202020204" pitchFamily="34" charset="0"/>
              <a:buChar char="•"/>
            </a:pPr>
            <a:r>
              <a:rPr lang="en-CA" dirty="0"/>
              <a:t>Booleans can only ever be </a:t>
            </a:r>
            <a:r>
              <a:rPr lang="en-CA" dirty="0">
                <a:latin typeface="Consolas" panose="020B0609020204030204" pitchFamily="49" charset="0"/>
              </a:rPr>
              <a:t>True</a:t>
            </a:r>
            <a:r>
              <a:rPr lang="en-CA" dirty="0"/>
              <a:t> or </a:t>
            </a:r>
            <a:r>
              <a:rPr lang="en-CA" dirty="0">
                <a:latin typeface="Consolas" panose="020B0609020204030204" pitchFamily="49" charset="0"/>
              </a:rPr>
              <a:t>False</a:t>
            </a:r>
            <a:r>
              <a:rPr lang="en-CA" dirty="0"/>
              <a:t>, nothing else!</a:t>
            </a:r>
          </a:p>
          <a:p>
            <a:pPr marL="285750" indent="-285750">
              <a:buFont typeface="Arial" panose="020B0604020202020204" pitchFamily="34" charset="0"/>
              <a:buChar char="•"/>
            </a:pPr>
            <a:r>
              <a:rPr lang="en-CA" dirty="0"/>
              <a:t>We can also store a Boolean in a variable and print its value with a </a:t>
            </a:r>
            <a:r>
              <a:rPr lang="en-CA" dirty="0">
                <a:latin typeface="Consolas" panose="020B0609020204030204" pitchFamily="49" charset="0"/>
              </a:rPr>
              <a:t>print</a:t>
            </a:r>
            <a:r>
              <a:rPr lang="en-CA" dirty="0"/>
              <a:t> statement</a:t>
            </a:r>
          </a:p>
        </p:txBody>
      </p:sp>
      <p:pic>
        <p:nvPicPr>
          <p:cNvPr id="11" name="Content Placeholder 10">
            <a:extLst>
              <a:ext uri="{FF2B5EF4-FFF2-40B4-BE49-F238E27FC236}">
                <a16:creationId xmlns:a16="http://schemas.microsoft.com/office/drawing/2014/main" id="{A0A131CA-9C70-BB33-D445-6ED1277CD0D3}"/>
              </a:ext>
            </a:extLst>
          </p:cNvPr>
          <p:cNvPicPr>
            <a:picLocks noGrp="1" noChangeAspect="1"/>
          </p:cNvPicPr>
          <p:nvPr>
            <p:ph idx="1"/>
          </p:nvPr>
        </p:nvPicPr>
        <p:blipFill>
          <a:blip r:embed="rId2"/>
          <a:stretch>
            <a:fillRect/>
          </a:stretch>
        </p:blipFill>
        <p:spPr>
          <a:xfrm>
            <a:off x="5851525" y="1707736"/>
            <a:ext cx="5213350" cy="3442529"/>
          </a:xfrm>
        </p:spPr>
      </p:pic>
    </p:spTree>
    <p:extLst>
      <p:ext uri="{BB962C8B-B14F-4D97-AF65-F5344CB8AC3E}">
        <p14:creationId xmlns:p14="http://schemas.microsoft.com/office/powerpoint/2010/main" val="23390050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1EF0B0-B693-9F05-FC76-54E92C20F54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F14CA9A-078C-80C1-62BB-141859B1DA3A}"/>
              </a:ext>
            </a:extLst>
          </p:cNvPr>
          <p:cNvSpPr>
            <a:spLocks noGrp="1"/>
          </p:cNvSpPr>
          <p:nvPr>
            <p:ph type="title"/>
          </p:nvPr>
        </p:nvSpPr>
        <p:spPr/>
        <p:txBody>
          <a:bodyPr/>
          <a:lstStyle/>
          <a:p>
            <a:r>
              <a:rPr lang="en-CA" dirty="0"/>
              <a:t>Comparing Numbers</a:t>
            </a:r>
          </a:p>
        </p:txBody>
      </p:sp>
      <p:sp>
        <p:nvSpPr>
          <p:cNvPr id="4" name="Text Placeholder 3">
            <a:extLst>
              <a:ext uri="{FF2B5EF4-FFF2-40B4-BE49-F238E27FC236}">
                <a16:creationId xmlns:a16="http://schemas.microsoft.com/office/drawing/2014/main" id="{C638A291-9D24-DEE2-A586-166E52AD8628}"/>
              </a:ext>
            </a:extLst>
          </p:cNvPr>
          <p:cNvSpPr>
            <a:spLocks noGrp="1"/>
          </p:cNvSpPr>
          <p:nvPr>
            <p:ph type="body" sz="half" idx="2"/>
          </p:nvPr>
        </p:nvSpPr>
        <p:spPr>
          <a:xfrm>
            <a:off x="1143000" y="2834640"/>
            <a:ext cx="3931920" cy="3457900"/>
          </a:xfrm>
        </p:spPr>
        <p:txBody>
          <a:bodyPr>
            <a:normAutofit/>
          </a:bodyPr>
          <a:lstStyle/>
          <a:p>
            <a:pPr marL="285750" indent="-285750">
              <a:buFont typeface="Arial" panose="020B0604020202020204" pitchFamily="34" charset="0"/>
              <a:buChar char="•"/>
            </a:pPr>
            <a:r>
              <a:rPr lang="en-CA" dirty="0"/>
              <a:t>We can compare numbers and variables storing a number by using </a:t>
            </a:r>
            <a:r>
              <a:rPr lang="en-CA" b="1" dirty="0"/>
              <a:t>number comparison operators</a:t>
            </a:r>
            <a:r>
              <a:rPr lang="en-CA" dirty="0"/>
              <a:t>:</a:t>
            </a:r>
          </a:p>
          <a:p>
            <a:pPr marL="285750" indent="-285750">
              <a:buFont typeface="Arial" panose="020B0604020202020204" pitchFamily="34" charset="0"/>
              <a:buChar char="•"/>
            </a:pPr>
            <a:r>
              <a:rPr lang="en-CA" dirty="0">
                <a:latin typeface="Consolas" panose="020B0609020204030204" pitchFamily="49" charset="0"/>
              </a:rPr>
              <a:t>&gt;  </a:t>
            </a:r>
            <a:r>
              <a:rPr lang="en-CA" dirty="0"/>
              <a:t>-- greater than</a:t>
            </a:r>
            <a:endParaRPr lang="en-CA" dirty="0">
              <a:latin typeface="Consolas" panose="020B0609020204030204" pitchFamily="49" charset="0"/>
            </a:endParaRPr>
          </a:p>
          <a:p>
            <a:pPr marL="285750" indent="-285750">
              <a:buFont typeface="Arial" panose="020B0604020202020204" pitchFamily="34" charset="0"/>
              <a:buChar char="•"/>
            </a:pPr>
            <a:r>
              <a:rPr lang="en-CA" dirty="0">
                <a:latin typeface="Consolas" panose="020B0609020204030204" pitchFamily="49" charset="0"/>
              </a:rPr>
              <a:t>&lt;  </a:t>
            </a:r>
            <a:r>
              <a:rPr lang="en-CA" dirty="0"/>
              <a:t>-- less than</a:t>
            </a:r>
            <a:endParaRPr lang="en-CA" dirty="0">
              <a:latin typeface="Consolas" panose="020B0609020204030204" pitchFamily="49" charset="0"/>
            </a:endParaRPr>
          </a:p>
          <a:p>
            <a:pPr marL="285750" indent="-285750">
              <a:buFont typeface="Arial" panose="020B0604020202020204" pitchFamily="34" charset="0"/>
              <a:buChar char="•"/>
            </a:pPr>
            <a:r>
              <a:rPr lang="en-CA" dirty="0">
                <a:latin typeface="Consolas" panose="020B0609020204030204" pitchFamily="49" charset="0"/>
              </a:rPr>
              <a:t>== </a:t>
            </a:r>
            <a:r>
              <a:rPr lang="en-CA" dirty="0"/>
              <a:t>-- equal to</a:t>
            </a:r>
            <a:endParaRPr lang="en-CA" dirty="0">
              <a:latin typeface="Consolas" panose="020B0609020204030204" pitchFamily="49" charset="0"/>
            </a:endParaRPr>
          </a:p>
          <a:p>
            <a:pPr marL="285750" indent="-285750">
              <a:buFont typeface="Arial" panose="020B0604020202020204" pitchFamily="34" charset="0"/>
              <a:buChar char="•"/>
            </a:pPr>
            <a:r>
              <a:rPr lang="en-CA" dirty="0">
                <a:latin typeface="Consolas" panose="020B0609020204030204" pitchFamily="49" charset="0"/>
              </a:rPr>
              <a:t>!= </a:t>
            </a:r>
            <a:r>
              <a:rPr lang="en-CA" dirty="0"/>
              <a:t>-- not equal to</a:t>
            </a:r>
            <a:endParaRPr lang="en-CA" dirty="0">
              <a:latin typeface="Consolas" panose="020B0609020204030204" pitchFamily="49" charset="0"/>
            </a:endParaRPr>
          </a:p>
          <a:p>
            <a:pPr marL="285750" indent="-285750">
              <a:buFont typeface="Arial" panose="020B0604020202020204" pitchFamily="34" charset="0"/>
              <a:buChar char="•"/>
            </a:pPr>
            <a:r>
              <a:rPr lang="en-CA" dirty="0">
                <a:latin typeface="Consolas" panose="020B0609020204030204" pitchFamily="49" charset="0"/>
              </a:rPr>
              <a:t>&gt;= </a:t>
            </a:r>
            <a:r>
              <a:rPr lang="en-CA" dirty="0"/>
              <a:t>-- greater than or equal to</a:t>
            </a:r>
            <a:endParaRPr lang="en-CA" dirty="0">
              <a:latin typeface="Consolas" panose="020B0609020204030204" pitchFamily="49" charset="0"/>
            </a:endParaRPr>
          </a:p>
          <a:p>
            <a:pPr marL="285750" indent="-285750">
              <a:buFont typeface="Arial" panose="020B0604020202020204" pitchFamily="34" charset="0"/>
              <a:buChar char="•"/>
            </a:pPr>
            <a:r>
              <a:rPr lang="en-CA" dirty="0">
                <a:latin typeface="Consolas" panose="020B0609020204030204" pitchFamily="49" charset="0"/>
              </a:rPr>
              <a:t>&lt;= </a:t>
            </a:r>
            <a:r>
              <a:rPr lang="en-CA" dirty="0"/>
              <a:t>-- less than or equal to</a:t>
            </a:r>
          </a:p>
        </p:txBody>
      </p:sp>
      <p:pic>
        <p:nvPicPr>
          <p:cNvPr id="7" name="Content Placeholder 6">
            <a:extLst>
              <a:ext uri="{FF2B5EF4-FFF2-40B4-BE49-F238E27FC236}">
                <a16:creationId xmlns:a16="http://schemas.microsoft.com/office/drawing/2014/main" id="{295BF3B4-6BD6-7617-1576-959E75544BB9}"/>
              </a:ext>
            </a:extLst>
          </p:cNvPr>
          <p:cNvPicPr>
            <a:picLocks noGrp="1" noChangeAspect="1"/>
          </p:cNvPicPr>
          <p:nvPr>
            <p:ph idx="1"/>
          </p:nvPr>
        </p:nvPicPr>
        <p:blipFill>
          <a:blip r:embed="rId2"/>
          <a:stretch>
            <a:fillRect/>
          </a:stretch>
        </p:blipFill>
        <p:spPr>
          <a:xfrm>
            <a:off x="5851525" y="1643743"/>
            <a:ext cx="5213350" cy="3570515"/>
          </a:xfrm>
        </p:spPr>
      </p:pic>
      <p:sp>
        <p:nvSpPr>
          <p:cNvPr id="8" name="Text Placeholder 3">
            <a:extLst>
              <a:ext uri="{FF2B5EF4-FFF2-40B4-BE49-F238E27FC236}">
                <a16:creationId xmlns:a16="http://schemas.microsoft.com/office/drawing/2014/main" id="{96B59942-A4BE-B643-28AB-B31ED2636D19}"/>
              </a:ext>
            </a:extLst>
          </p:cNvPr>
          <p:cNvSpPr txBox="1">
            <a:spLocks/>
          </p:cNvSpPr>
          <p:nvPr/>
        </p:nvSpPr>
        <p:spPr>
          <a:xfrm>
            <a:off x="5851525" y="5534894"/>
            <a:ext cx="4715690" cy="757646"/>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1000"/>
              </a:spcBef>
              <a:buClr>
                <a:schemeClr val="accent1"/>
              </a:buClr>
              <a:buSzPct val="80000"/>
              <a:buFont typeface="Corbel" pitchFamily="34" charset="0"/>
              <a:buNone/>
              <a:defRPr sz="1700" kern="1200">
                <a:solidFill>
                  <a:schemeClr val="accent1"/>
                </a:solidFill>
                <a:latin typeface="+mn-lt"/>
                <a:ea typeface="+mn-ea"/>
                <a:cs typeface="+mn-cs"/>
              </a:defRPr>
            </a:lvl1pPr>
            <a:lvl2pPr marL="4572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200" kern="1200">
                <a:solidFill>
                  <a:schemeClr val="accent1"/>
                </a:solidFill>
                <a:latin typeface="+mn-lt"/>
                <a:ea typeface="+mn-ea"/>
                <a:cs typeface="+mn-cs"/>
              </a:defRPr>
            </a:lvl2pPr>
            <a:lvl3pPr marL="9144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000" kern="1200">
                <a:solidFill>
                  <a:schemeClr val="accent1"/>
                </a:solidFill>
                <a:latin typeface="+mn-lt"/>
                <a:ea typeface="+mn-ea"/>
                <a:cs typeface="+mn-cs"/>
              </a:defRPr>
            </a:lvl3pPr>
            <a:lvl4pPr marL="13716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900" kern="1200">
                <a:solidFill>
                  <a:schemeClr val="accent1"/>
                </a:solidFill>
                <a:latin typeface="+mn-lt"/>
                <a:ea typeface="+mn-ea"/>
                <a:cs typeface="+mn-cs"/>
              </a:defRPr>
            </a:lvl4pPr>
            <a:lvl5pPr marL="18288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900" kern="1200">
                <a:solidFill>
                  <a:schemeClr val="accent1"/>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900" kern="1200">
                <a:solidFill>
                  <a:schemeClr val="accent1"/>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900" kern="1200">
                <a:solidFill>
                  <a:schemeClr val="accent1"/>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900" kern="1200">
                <a:solidFill>
                  <a:schemeClr val="accent1"/>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900" kern="1200">
                <a:solidFill>
                  <a:schemeClr val="accent1"/>
                </a:solidFill>
                <a:latin typeface="+mn-lt"/>
                <a:ea typeface="+mn-ea"/>
                <a:cs typeface="+mn-cs"/>
              </a:defRPr>
            </a:lvl9pPr>
          </a:lstStyle>
          <a:p>
            <a:r>
              <a:rPr lang="en-CA" dirty="0"/>
              <a:t>Equal to (</a:t>
            </a:r>
            <a:r>
              <a:rPr lang="en-CA" dirty="0">
                <a:latin typeface="Consolas" panose="020B0609020204030204" pitchFamily="49" charset="0"/>
              </a:rPr>
              <a:t>==</a:t>
            </a:r>
            <a:r>
              <a:rPr lang="en-CA" dirty="0"/>
              <a:t>) and not equal to (</a:t>
            </a:r>
            <a:r>
              <a:rPr lang="en-CA" dirty="0">
                <a:latin typeface="Consolas" panose="020B0609020204030204" pitchFamily="49" charset="0"/>
              </a:rPr>
              <a:t>!=</a:t>
            </a:r>
            <a:r>
              <a:rPr lang="en-CA" dirty="0"/>
              <a:t>) can also be used to compare strings!</a:t>
            </a:r>
          </a:p>
        </p:txBody>
      </p:sp>
    </p:spTree>
    <p:extLst>
      <p:ext uri="{BB962C8B-B14F-4D97-AF65-F5344CB8AC3E}">
        <p14:creationId xmlns:p14="http://schemas.microsoft.com/office/powerpoint/2010/main" val="34265452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45F3D0-80E7-0BCC-B077-CC25158DF28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B985707-B231-1C46-DB9F-965FB5FD2186}"/>
              </a:ext>
            </a:extLst>
          </p:cNvPr>
          <p:cNvSpPr>
            <a:spLocks noGrp="1"/>
          </p:cNvSpPr>
          <p:nvPr>
            <p:ph type="title"/>
          </p:nvPr>
        </p:nvSpPr>
        <p:spPr/>
        <p:txBody>
          <a:bodyPr/>
          <a:lstStyle/>
          <a:p>
            <a:r>
              <a:rPr lang="en-CA" dirty="0">
                <a:latin typeface="Consolas" panose="020B0609020204030204" pitchFamily="49" charset="0"/>
              </a:rPr>
              <a:t>and</a:t>
            </a:r>
            <a:r>
              <a:rPr lang="en-CA" dirty="0"/>
              <a:t>, </a:t>
            </a:r>
            <a:r>
              <a:rPr lang="en-CA" dirty="0">
                <a:latin typeface="Consolas" panose="020B0609020204030204" pitchFamily="49" charset="0"/>
              </a:rPr>
              <a:t>or</a:t>
            </a:r>
            <a:r>
              <a:rPr lang="en-CA" dirty="0"/>
              <a:t>, and </a:t>
            </a:r>
            <a:r>
              <a:rPr lang="en-CA" dirty="0">
                <a:latin typeface="Consolas" panose="020B0609020204030204" pitchFamily="49" charset="0"/>
              </a:rPr>
              <a:t>not</a:t>
            </a:r>
          </a:p>
        </p:txBody>
      </p:sp>
      <p:sp>
        <p:nvSpPr>
          <p:cNvPr id="4" name="Text Placeholder 3">
            <a:extLst>
              <a:ext uri="{FF2B5EF4-FFF2-40B4-BE49-F238E27FC236}">
                <a16:creationId xmlns:a16="http://schemas.microsoft.com/office/drawing/2014/main" id="{42E89515-63F3-B454-37FF-9348884BF6A6}"/>
              </a:ext>
            </a:extLst>
          </p:cNvPr>
          <p:cNvSpPr>
            <a:spLocks noGrp="1"/>
          </p:cNvSpPr>
          <p:nvPr>
            <p:ph type="body" sz="half" idx="2"/>
          </p:nvPr>
        </p:nvSpPr>
        <p:spPr>
          <a:xfrm>
            <a:off x="1143000" y="2834640"/>
            <a:ext cx="3931920" cy="3457900"/>
          </a:xfrm>
        </p:spPr>
        <p:txBody>
          <a:bodyPr>
            <a:normAutofit/>
          </a:bodyPr>
          <a:lstStyle/>
          <a:p>
            <a:pPr marL="285750" indent="-285750">
              <a:buFont typeface="Arial" panose="020B0604020202020204" pitchFamily="34" charset="0"/>
              <a:buChar char="•"/>
            </a:pPr>
            <a:r>
              <a:rPr lang="en-CA" dirty="0"/>
              <a:t>We can also combine comparison statements with </a:t>
            </a:r>
            <a:r>
              <a:rPr lang="en-CA" b="1" dirty="0">
                <a:latin typeface="Consolas" panose="020B0609020204030204" pitchFamily="49" charset="0"/>
              </a:rPr>
              <a:t>and</a:t>
            </a:r>
            <a:r>
              <a:rPr lang="en-CA" dirty="0"/>
              <a:t> </a:t>
            </a:r>
            <a:r>
              <a:rPr lang="en-CA" dirty="0" err="1"/>
              <a:t>and</a:t>
            </a:r>
            <a:r>
              <a:rPr lang="en-CA" dirty="0"/>
              <a:t> </a:t>
            </a:r>
            <a:r>
              <a:rPr lang="en-CA" b="1" dirty="0">
                <a:latin typeface="Consolas" panose="020B0609020204030204" pitchFamily="49" charset="0"/>
              </a:rPr>
              <a:t>or</a:t>
            </a:r>
            <a:r>
              <a:rPr lang="en-CA" dirty="0"/>
              <a:t> to make a more complex comparison</a:t>
            </a:r>
          </a:p>
          <a:p>
            <a:pPr marL="285750" indent="-285750">
              <a:buFont typeface="Arial" panose="020B0604020202020204" pitchFamily="34" charset="0"/>
              <a:buChar char="•"/>
            </a:pPr>
            <a:r>
              <a:rPr lang="en-CA" dirty="0">
                <a:latin typeface="Consolas" panose="020B0609020204030204" pitchFamily="49" charset="0"/>
              </a:rPr>
              <a:t>and</a:t>
            </a:r>
            <a:r>
              <a:rPr lang="en-CA" dirty="0"/>
              <a:t> – is True only if </a:t>
            </a:r>
            <a:r>
              <a:rPr lang="en-CA" i="1" dirty="0"/>
              <a:t>both</a:t>
            </a:r>
            <a:r>
              <a:rPr lang="en-CA" dirty="0"/>
              <a:t> comparison statements are true</a:t>
            </a:r>
          </a:p>
          <a:p>
            <a:pPr marL="285750" indent="-285750">
              <a:buFont typeface="Arial" panose="020B0604020202020204" pitchFamily="34" charset="0"/>
              <a:buChar char="•"/>
            </a:pPr>
            <a:r>
              <a:rPr lang="en-CA" dirty="0">
                <a:latin typeface="Consolas" panose="020B0609020204030204" pitchFamily="49" charset="0"/>
              </a:rPr>
              <a:t>or</a:t>
            </a:r>
            <a:r>
              <a:rPr lang="en-CA" dirty="0"/>
              <a:t> – is True only if </a:t>
            </a:r>
            <a:r>
              <a:rPr lang="en-CA" i="1" dirty="0"/>
              <a:t>at least one</a:t>
            </a:r>
            <a:r>
              <a:rPr lang="en-CA" dirty="0"/>
              <a:t> comparison statement is true</a:t>
            </a:r>
          </a:p>
          <a:p>
            <a:pPr marL="285750" indent="-285750">
              <a:buFont typeface="Arial" panose="020B0604020202020204" pitchFamily="34" charset="0"/>
              <a:buChar char="•"/>
            </a:pPr>
            <a:r>
              <a:rPr lang="en-CA" dirty="0"/>
              <a:t>We can also use </a:t>
            </a:r>
            <a:r>
              <a:rPr lang="en-CA" b="1" dirty="0">
                <a:latin typeface="Consolas" panose="020B0609020204030204" pitchFamily="49" charset="0"/>
              </a:rPr>
              <a:t>not</a:t>
            </a:r>
            <a:r>
              <a:rPr lang="en-CA" dirty="0"/>
              <a:t> to change True to False, or change False to True</a:t>
            </a:r>
          </a:p>
        </p:txBody>
      </p:sp>
      <p:pic>
        <p:nvPicPr>
          <p:cNvPr id="10" name="Content Placeholder 9">
            <a:extLst>
              <a:ext uri="{FF2B5EF4-FFF2-40B4-BE49-F238E27FC236}">
                <a16:creationId xmlns:a16="http://schemas.microsoft.com/office/drawing/2014/main" id="{E350C38C-D53F-7B72-6572-677242D889C4}"/>
              </a:ext>
            </a:extLst>
          </p:cNvPr>
          <p:cNvPicPr>
            <a:picLocks noGrp="1" noChangeAspect="1"/>
          </p:cNvPicPr>
          <p:nvPr>
            <p:ph idx="1"/>
          </p:nvPr>
        </p:nvPicPr>
        <p:blipFill>
          <a:blip r:embed="rId2"/>
          <a:stretch>
            <a:fillRect/>
          </a:stretch>
        </p:blipFill>
        <p:spPr>
          <a:xfrm>
            <a:off x="5851525" y="1680049"/>
            <a:ext cx="5213350" cy="3497903"/>
          </a:xfrm>
        </p:spPr>
      </p:pic>
    </p:spTree>
    <p:extLst>
      <p:ext uri="{BB962C8B-B14F-4D97-AF65-F5344CB8AC3E}">
        <p14:creationId xmlns:p14="http://schemas.microsoft.com/office/powerpoint/2010/main" val="34852021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730C4-0590-3E7B-0E11-C53ADEA38444}"/>
              </a:ext>
            </a:extLst>
          </p:cNvPr>
          <p:cNvSpPr>
            <a:spLocks noGrp="1"/>
          </p:cNvSpPr>
          <p:nvPr>
            <p:ph type="title"/>
          </p:nvPr>
        </p:nvSpPr>
        <p:spPr/>
        <p:txBody>
          <a:bodyPr/>
          <a:lstStyle/>
          <a:p>
            <a:r>
              <a:rPr lang="en-CA" dirty="0"/>
              <a:t>Cool Projects!</a:t>
            </a:r>
          </a:p>
        </p:txBody>
      </p:sp>
      <p:sp>
        <p:nvSpPr>
          <p:cNvPr id="3" name="Content Placeholder 2">
            <a:extLst>
              <a:ext uri="{FF2B5EF4-FFF2-40B4-BE49-F238E27FC236}">
                <a16:creationId xmlns:a16="http://schemas.microsoft.com/office/drawing/2014/main" id="{BBD45FC6-C168-66C4-A7D4-649BE2A8E763}"/>
              </a:ext>
            </a:extLst>
          </p:cNvPr>
          <p:cNvSpPr>
            <a:spLocks noGrp="1"/>
          </p:cNvSpPr>
          <p:nvPr>
            <p:ph idx="1"/>
          </p:nvPr>
        </p:nvSpPr>
        <p:spPr/>
        <p:txBody>
          <a:bodyPr/>
          <a:lstStyle/>
          <a:p>
            <a:pPr marL="45720" indent="0">
              <a:buNone/>
            </a:pPr>
            <a:r>
              <a:rPr lang="en-CA" dirty="0"/>
              <a:t>Along the way, we’ll use our new skills by doing some hands-on Python projects!</a:t>
            </a:r>
          </a:p>
          <a:p>
            <a:r>
              <a:rPr lang="en-CA" dirty="0"/>
              <a:t>Mad Libs!</a:t>
            </a:r>
          </a:p>
          <a:p>
            <a:r>
              <a:rPr lang="en-CA" dirty="0"/>
              <a:t>Rock-Paper-Scissors</a:t>
            </a:r>
          </a:p>
          <a:p>
            <a:r>
              <a:rPr lang="en-CA" dirty="0"/>
              <a:t>Calculator (Final Project v1)</a:t>
            </a:r>
          </a:p>
          <a:p>
            <a:r>
              <a:rPr lang="en-CA" dirty="0"/>
              <a:t>Number Guesser (Final Project v2)</a:t>
            </a:r>
          </a:p>
          <a:p>
            <a:r>
              <a:rPr lang="en-CA" dirty="0"/>
              <a:t>Hangman (Final Project v3)</a:t>
            </a:r>
          </a:p>
        </p:txBody>
      </p:sp>
      <p:pic>
        <p:nvPicPr>
          <p:cNvPr id="6" name="Graphic 5" descr="Server outline">
            <a:extLst>
              <a:ext uri="{FF2B5EF4-FFF2-40B4-BE49-F238E27FC236}">
                <a16:creationId xmlns:a16="http://schemas.microsoft.com/office/drawing/2014/main" id="{B68FD70F-A4A2-DE95-EFB1-249C3EE107A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111343" y="4103915"/>
            <a:ext cx="2601684" cy="2601684"/>
          </a:xfrm>
          <a:prstGeom prst="rect">
            <a:avLst/>
          </a:prstGeom>
        </p:spPr>
      </p:pic>
    </p:spTree>
    <p:extLst>
      <p:ext uri="{BB962C8B-B14F-4D97-AF65-F5344CB8AC3E}">
        <p14:creationId xmlns:p14="http://schemas.microsoft.com/office/powerpoint/2010/main" val="24645114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C74C44-A473-F251-6781-4C3F7B3A87A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354FFD1-4350-DF63-C561-E8E92A4249CE}"/>
              </a:ext>
            </a:extLst>
          </p:cNvPr>
          <p:cNvSpPr>
            <a:spLocks noGrp="1"/>
          </p:cNvSpPr>
          <p:nvPr>
            <p:ph type="title"/>
          </p:nvPr>
        </p:nvSpPr>
        <p:spPr/>
        <p:txBody>
          <a:bodyPr/>
          <a:lstStyle/>
          <a:p>
            <a:r>
              <a:rPr lang="en-CA" dirty="0">
                <a:latin typeface="Consolas" panose="020B0609020204030204" pitchFamily="49" charset="0"/>
              </a:rPr>
              <a:t>if</a:t>
            </a:r>
            <a:r>
              <a:rPr lang="en-CA" dirty="0"/>
              <a:t> statements</a:t>
            </a:r>
            <a:endParaRPr lang="en-CA" dirty="0">
              <a:latin typeface="Consolas" panose="020B0609020204030204" pitchFamily="49" charset="0"/>
            </a:endParaRPr>
          </a:p>
        </p:txBody>
      </p:sp>
      <p:sp>
        <p:nvSpPr>
          <p:cNvPr id="4" name="Text Placeholder 3">
            <a:extLst>
              <a:ext uri="{FF2B5EF4-FFF2-40B4-BE49-F238E27FC236}">
                <a16:creationId xmlns:a16="http://schemas.microsoft.com/office/drawing/2014/main" id="{B883B152-BEF5-1EDD-9C5A-8F44858F1616}"/>
              </a:ext>
            </a:extLst>
          </p:cNvPr>
          <p:cNvSpPr>
            <a:spLocks noGrp="1"/>
          </p:cNvSpPr>
          <p:nvPr>
            <p:ph type="body" sz="half" idx="2"/>
          </p:nvPr>
        </p:nvSpPr>
        <p:spPr>
          <a:xfrm>
            <a:off x="1143000" y="2834640"/>
            <a:ext cx="3931920" cy="3457900"/>
          </a:xfrm>
        </p:spPr>
        <p:txBody>
          <a:bodyPr>
            <a:normAutofit/>
          </a:bodyPr>
          <a:lstStyle/>
          <a:p>
            <a:pPr marL="285750" indent="-285750">
              <a:buFont typeface="Arial" panose="020B0604020202020204" pitchFamily="34" charset="0"/>
              <a:buChar char="•"/>
            </a:pPr>
            <a:r>
              <a:rPr lang="en-CA" dirty="0"/>
              <a:t>Booleans are typically used to </a:t>
            </a:r>
            <a:r>
              <a:rPr lang="en-CA" b="1" dirty="0"/>
              <a:t>control</a:t>
            </a:r>
            <a:r>
              <a:rPr lang="en-CA" dirty="0"/>
              <a:t> your program and tell it to do specific things depending on if they are True or False</a:t>
            </a:r>
          </a:p>
          <a:p>
            <a:pPr marL="285750" indent="-285750">
              <a:buFont typeface="Arial" panose="020B0604020202020204" pitchFamily="34" charset="0"/>
              <a:buChar char="•"/>
            </a:pPr>
            <a:r>
              <a:rPr lang="en-CA" dirty="0"/>
              <a:t>An </a:t>
            </a:r>
            <a:r>
              <a:rPr lang="en-CA" b="1" dirty="0">
                <a:latin typeface="Consolas" panose="020B0609020204030204" pitchFamily="49" charset="0"/>
              </a:rPr>
              <a:t>if</a:t>
            </a:r>
            <a:r>
              <a:rPr lang="en-CA" dirty="0"/>
              <a:t> </a:t>
            </a:r>
            <a:r>
              <a:rPr lang="en-CA" b="1" dirty="0"/>
              <a:t>statement </a:t>
            </a:r>
            <a:r>
              <a:rPr lang="en-CA" dirty="0"/>
              <a:t>is used to execute a section of code only if the provided Boolean statement is True</a:t>
            </a:r>
          </a:p>
          <a:p>
            <a:pPr marL="285750" indent="-285750">
              <a:buFont typeface="Arial" panose="020B0604020202020204" pitchFamily="34" charset="0"/>
              <a:buChar char="•"/>
            </a:pPr>
            <a:r>
              <a:rPr lang="en-CA" dirty="0"/>
              <a:t>This statement can be a variable, number comparison, or any other computation that results in a Boolean</a:t>
            </a:r>
          </a:p>
        </p:txBody>
      </p:sp>
      <p:pic>
        <p:nvPicPr>
          <p:cNvPr id="7" name="Content Placeholder 6">
            <a:extLst>
              <a:ext uri="{FF2B5EF4-FFF2-40B4-BE49-F238E27FC236}">
                <a16:creationId xmlns:a16="http://schemas.microsoft.com/office/drawing/2014/main" id="{50F3E478-6404-E2BF-0E83-69D9C74AFE02}"/>
              </a:ext>
            </a:extLst>
          </p:cNvPr>
          <p:cNvPicPr>
            <a:picLocks noGrp="1" noChangeAspect="1"/>
          </p:cNvPicPr>
          <p:nvPr>
            <p:ph idx="1"/>
          </p:nvPr>
        </p:nvPicPr>
        <p:blipFill>
          <a:blip r:embed="rId2"/>
          <a:stretch>
            <a:fillRect/>
          </a:stretch>
        </p:blipFill>
        <p:spPr>
          <a:xfrm>
            <a:off x="5851525" y="1660066"/>
            <a:ext cx="5213350" cy="3537869"/>
          </a:xfrm>
        </p:spPr>
      </p:pic>
    </p:spTree>
    <p:extLst>
      <p:ext uri="{BB962C8B-B14F-4D97-AF65-F5344CB8AC3E}">
        <p14:creationId xmlns:p14="http://schemas.microsoft.com/office/powerpoint/2010/main" val="6135487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FBE4CE-8FD7-8E3D-024B-E85F232A3F1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7CE5A9F-972F-281D-74D3-BE023F62F3C2}"/>
              </a:ext>
            </a:extLst>
          </p:cNvPr>
          <p:cNvSpPr>
            <a:spLocks noGrp="1"/>
          </p:cNvSpPr>
          <p:nvPr>
            <p:ph type="title"/>
          </p:nvPr>
        </p:nvSpPr>
        <p:spPr/>
        <p:txBody>
          <a:bodyPr/>
          <a:lstStyle/>
          <a:p>
            <a:r>
              <a:rPr lang="en-CA" dirty="0">
                <a:latin typeface="Consolas" panose="020B0609020204030204" pitchFamily="49" charset="0"/>
              </a:rPr>
              <a:t>else</a:t>
            </a:r>
            <a:r>
              <a:rPr lang="en-CA" dirty="0"/>
              <a:t> statements</a:t>
            </a:r>
            <a:endParaRPr lang="en-CA" dirty="0">
              <a:latin typeface="Consolas" panose="020B0609020204030204" pitchFamily="49" charset="0"/>
            </a:endParaRPr>
          </a:p>
        </p:txBody>
      </p:sp>
      <p:sp>
        <p:nvSpPr>
          <p:cNvPr id="4" name="Text Placeholder 3">
            <a:extLst>
              <a:ext uri="{FF2B5EF4-FFF2-40B4-BE49-F238E27FC236}">
                <a16:creationId xmlns:a16="http://schemas.microsoft.com/office/drawing/2014/main" id="{86EAF69F-C3D3-5677-56BF-7FE0F2F8F639}"/>
              </a:ext>
            </a:extLst>
          </p:cNvPr>
          <p:cNvSpPr>
            <a:spLocks noGrp="1"/>
          </p:cNvSpPr>
          <p:nvPr>
            <p:ph type="body" sz="half" idx="2"/>
          </p:nvPr>
        </p:nvSpPr>
        <p:spPr>
          <a:xfrm>
            <a:off x="1143000" y="2834640"/>
            <a:ext cx="3931920" cy="3457900"/>
          </a:xfrm>
        </p:spPr>
        <p:txBody>
          <a:bodyPr>
            <a:normAutofit/>
          </a:bodyPr>
          <a:lstStyle/>
          <a:p>
            <a:pPr marL="285750" indent="-285750">
              <a:buFont typeface="Arial" panose="020B0604020202020204" pitchFamily="34" charset="0"/>
              <a:buChar char="•"/>
            </a:pPr>
            <a:r>
              <a:rPr lang="en-CA" dirty="0"/>
              <a:t>Sometimes, you may want to your code to do something if the condition in your </a:t>
            </a:r>
            <a:r>
              <a:rPr lang="en-CA" dirty="0">
                <a:latin typeface="Consolas" panose="020B0609020204030204" pitchFamily="49" charset="0"/>
              </a:rPr>
              <a:t>if</a:t>
            </a:r>
            <a:r>
              <a:rPr lang="en-CA" dirty="0"/>
              <a:t> statement is False</a:t>
            </a:r>
          </a:p>
          <a:p>
            <a:pPr marL="285750" indent="-285750">
              <a:buFont typeface="Arial" panose="020B0604020202020204" pitchFamily="34" charset="0"/>
              <a:buChar char="•"/>
            </a:pPr>
            <a:r>
              <a:rPr lang="en-CA" dirty="0"/>
              <a:t>For this, we can use an </a:t>
            </a:r>
            <a:r>
              <a:rPr lang="en-CA" b="1" dirty="0">
                <a:latin typeface="Consolas" panose="020B0609020204030204" pitchFamily="49" charset="0"/>
              </a:rPr>
              <a:t>else</a:t>
            </a:r>
            <a:r>
              <a:rPr lang="en-CA" dirty="0"/>
              <a:t> </a:t>
            </a:r>
            <a:r>
              <a:rPr lang="en-CA" b="1" dirty="0"/>
              <a:t>statement </a:t>
            </a:r>
            <a:r>
              <a:rPr lang="en-CA" dirty="0"/>
              <a:t>with the </a:t>
            </a:r>
            <a:r>
              <a:rPr lang="en-CA" dirty="0">
                <a:latin typeface="Consolas" panose="020B0609020204030204" pitchFamily="49" charset="0"/>
              </a:rPr>
              <a:t>if</a:t>
            </a:r>
            <a:r>
              <a:rPr lang="en-CA" dirty="0"/>
              <a:t> statement </a:t>
            </a:r>
          </a:p>
          <a:p>
            <a:pPr marL="285750" indent="-285750">
              <a:buFont typeface="Arial" panose="020B0604020202020204" pitchFamily="34" charset="0"/>
              <a:buChar char="•"/>
            </a:pPr>
            <a:r>
              <a:rPr lang="en-CA" dirty="0"/>
              <a:t>The code in the </a:t>
            </a:r>
            <a:r>
              <a:rPr lang="en-CA" dirty="0">
                <a:latin typeface="Consolas" panose="020B0609020204030204" pitchFamily="49" charset="0"/>
              </a:rPr>
              <a:t>else</a:t>
            </a:r>
            <a:r>
              <a:rPr lang="en-CA" dirty="0"/>
              <a:t> statement will execute only if the condition in the </a:t>
            </a:r>
            <a:r>
              <a:rPr lang="en-CA" dirty="0">
                <a:latin typeface="Consolas" panose="020B0609020204030204" pitchFamily="49" charset="0"/>
              </a:rPr>
              <a:t>if</a:t>
            </a:r>
            <a:r>
              <a:rPr lang="en-CA" dirty="0"/>
              <a:t> statement is False</a:t>
            </a:r>
          </a:p>
        </p:txBody>
      </p:sp>
      <p:pic>
        <p:nvPicPr>
          <p:cNvPr id="8" name="Content Placeholder 7">
            <a:extLst>
              <a:ext uri="{FF2B5EF4-FFF2-40B4-BE49-F238E27FC236}">
                <a16:creationId xmlns:a16="http://schemas.microsoft.com/office/drawing/2014/main" id="{7E1713F4-6938-6EC2-1228-0C224A068AD0}"/>
              </a:ext>
            </a:extLst>
          </p:cNvPr>
          <p:cNvPicPr>
            <a:picLocks noGrp="1" noChangeAspect="1"/>
          </p:cNvPicPr>
          <p:nvPr>
            <p:ph idx="1"/>
          </p:nvPr>
        </p:nvPicPr>
        <p:blipFill>
          <a:blip r:embed="rId2"/>
          <a:stretch>
            <a:fillRect/>
          </a:stretch>
        </p:blipFill>
        <p:spPr>
          <a:xfrm>
            <a:off x="5851525" y="1700083"/>
            <a:ext cx="5213350" cy="3457834"/>
          </a:xfrm>
        </p:spPr>
      </p:pic>
    </p:spTree>
    <p:extLst>
      <p:ext uri="{BB962C8B-B14F-4D97-AF65-F5344CB8AC3E}">
        <p14:creationId xmlns:p14="http://schemas.microsoft.com/office/powerpoint/2010/main" val="42818938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C7C599-AB3A-5A20-DDB5-93F6998E6AC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6BCABA7-0A21-DD34-EE11-E3275F38FE20}"/>
              </a:ext>
            </a:extLst>
          </p:cNvPr>
          <p:cNvSpPr>
            <a:spLocks noGrp="1"/>
          </p:cNvSpPr>
          <p:nvPr>
            <p:ph type="title"/>
          </p:nvPr>
        </p:nvSpPr>
        <p:spPr/>
        <p:txBody>
          <a:bodyPr/>
          <a:lstStyle/>
          <a:p>
            <a:r>
              <a:rPr lang="en-CA" dirty="0">
                <a:latin typeface="Consolas" panose="020B0609020204030204" pitchFamily="49" charset="0"/>
              </a:rPr>
              <a:t>elif</a:t>
            </a:r>
            <a:r>
              <a:rPr lang="en-CA" dirty="0"/>
              <a:t> statements</a:t>
            </a:r>
            <a:endParaRPr lang="en-CA" dirty="0">
              <a:latin typeface="Consolas" panose="020B0609020204030204" pitchFamily="49" charset="0"/>
            </a:endParaRPr>
          </a:p>
        </p:txBody>
      </p:sp>
      <p:sp>
        <p:nvSpPr>
          <p:cNvPr id="4" name="Text Placeholder 3">
            <a:extLst>
              <a:ext uri="{FF2B5EF4-FFF2-40B4-BE49-F238E27FC236}">
                <a16:creationId xmlns:a16="http://schemas.microsoft.com/office/drawing/2014/main" id="{F8AEDC53-6E9B-6DD8-2D65-599558C60ECC}"/>
              </a:ext>
            </a:extLst>
          </p:cNvPr>
          <p:cNvSpPr>
            <a:spLocks noGrp="1"/>
          </p:cNvSpPr>
          <p:nvPr>
            <p:ph type="body" sz="half" idx="2"/>
          </p:nvPr>
        </p:nvSpPr>
        <p:spPr>
          <a:xfrm>
            <a:off x="1143000" y="2834640"/>
            <a:ext cx="3931920" cy="3457900"/>
          </a:xfrm>
        </p:spPr>
        <p:txBody>
          <a:bodyPr>
            <a:normAutofit/>
          </a:bodyPr>
          <a:lstStyle/>
          <a:p>
            <a:pPr marL="285750" indent="-285750">
              <a:buFont typeface="Arial" panose="020B0604020202020204" pitchFamily="34" charset="0"/>
              <a:buChar char="•"/>
            </a:pPr>
            <a:r>
              <a:rPr lang="en-CA" dirty="0"/>
              <a:t>What if you wanted to check another condition after your first </a:t>
            </a:r>
            <a:r>
              <a:rPr lang="en-CA" dirty="0">
                <a:latin typeface="Consolas" panose="020B0609020204030204" pitchFamily="49" charset="0"/>
              </a:rPr>
              <a:t>if</a:t>
            </a:r>
            <a:r>
              <a:rPr lang="en-CA" dirty="0"/>
              <a:t> statement wasn’t True?</a:t>
            </a:r>
          </a:p>
          <a:p>
            <a:pPr marL="285750" indent="-285750">
              <a:buFont typeface="Arial" panose="020B0604020202020204" pitchFamily="34" charset="0"/>
              <a:buChar char="•"/>
            </a:pPr>
            <a:r>
              <a:rPr lang="en-CA" dirty="0"/>
              <a:t>To check a new condition and execute different code if it is True, we can use an </a:t>
            </a:r>
            <a:r>
              <a:rPr lang="en-CA" dirty="0">
                <a:latin typeface="Consolas" panose="020B0609020204030204" pitchFamily="49" charset="0"/>
              </a:rPr>
              <a:t>elif</a:t>
            </a:r>
            <a:r>
              <a:rPr lang="en-CA" dirty="0"/>
              <a:t> statement</a:t>
            </a:r>
          </a:p>
          <a:p>
            <a:pPr marL="285750" indent="-285750">
              <a:buFont typeface="Arial" panose="020B0604020202020204" pitchFamily="34" charset="0"/>
              <a:buChar char="•"/>
            </a:pPr>
            <a:r>
              <a:rPr lang="en-CA" dirty="0">
                <a:latin typeface="Consolas" panose="020B0609020204030204" pitchFamily="49" charset="0"/>
              </a:rPr>
              <a:t>elif</a:t>
            </a:r>
            <a:r>
              <a:rPr lang="en-CA" dirty="0"/>
              <a:t> is short for </a:t>
            </a:r>
            <a:r>
              <a:rPr lang="en-CA" dirty="0">
                <a:latin typeface="Consolas" panose="020B0609020204030204" pitchFamily="49" charset="0"/>
              </a:rPr>
              <a:t>else if</a:t>
            </a:r>
            <a:endParaRPr lang="en-CA" dirty="0"/>
          </a:p>
          <a:p>
            <a:pPr marL="285750" indent="-285750">
              <a:buFont typeface="Arial" panose="020B0604020202020204" pitchFamily="34" charset="0"/>
              <a:buChar char="•"/>
            </a:pPr>
            <a:r>
              <a:rPr lang="en-CA" dirty="0"/>
              <a:t>The code in the </a:t>
            </a:r>
            <a:r>
              <a:rPr lang="en-CA" dirty="0">
                <a:latin typeface="Consolas" panose="020B0609020204030204" pitchFamily="49" charset="0"/>
              </a:rPr>
              <a:t>elif</a:t>
            </a:r>
            <a:r>
              <a:rPr lang="en-CA" dirty="0"/>
              <a:t> statement will execute only if the condition in the </a:t>
            </a:r>
            <a:r>
              <a:rPr lang="en-CA" dirty="0">
                <a:latin typeface="Consolas" panose="020B0609020204030204" pitchFamily="49" charset="0"/>
              </a:rPr>
              <a:t>if</a:t>
            </a:r>
            <a:r>
              <a:rPr lang="en-CA" dirty="0"/>
              <a:t> statement is False and the condition in the </a:t>
            </a:r>
            <a:r>
              <a:rPr lang="en-CA" dirty="0">
                <a:latin typeface="Consolas" panose="020B0609020204030204" pitchFamily="49" charset="0"/>
              </a:rPr>
              <a:t>elif</a:t>
            </a:r>
            <a:r>
              <a:rPr lang="en-CA" dirty="0"/>
              <a:t> statement is True</a:t>
            </a:r>
          </a:p>
        </p:txBody>
      </p:sp>
      <p:pic>
        <p:nvPicPr>
          <p:cNvPr id="7" name="Content Placeholder 6">
            <a:extLst>
              <a:ext uri="{FF2B5EF4-FFF2-40B4-BE49-F238E27FC236}">
                <a16:creationId xmlns:a16="http://schemas.microsoft.com/office/drawing/2014/main" id="{44CC8CEE-7D3E-2677-BBAC-36419E2EFA0F}"/>
              </a:ext>
            </a:extLst>
          </p:cNvPr>
          <p:cNvPicPr>
            <a:picLocks noGrp="1" noChangeAspect="1"/>
          </p:cNvPicPr>
          <p:nvPr>
            <p:ph idx="1"/>
          </p:nvPr>
        </p:nvPicPr>
        <p:blipFill>
          <a:blip r:embed="rId2"/>
          <a:stretch>
            <a:fillRect/>
          </a:stretch>
        </p:blipFill>
        <p:spPr>
          <a:xfrm>
            <a:off x="5851525" y="1730007"/>
            <a:ext cx="5213350" cy="3397986"/>
          </a:xfrm>
        </p:spPr>
      </p:pic>
    </p:spTree>
    <p:extLst>
      <p:ext uri="{BB962C8B-B14F-4D97-AF65-F5344CB8AC3E}">
        <p14:creationId xmlns:p14="http://schemas.microsoft.com/office/powerpoint/2010/main" val="25297001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F71EA7-AD9B-761C-B589-BF77F138898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7AE471E-C219-C3FE-2445-0149C64FCC3A}"/>
              </a:ext>
            </a:extLst>
          </p:cNvPr>
          <p:cNvSpPr>
            <a:spLocks noGrp="1"/>
          </p:cNvSpPr>
          <p:nvPr>
            <p:ph type="title"/>
          </p:nvPr>
        </p:nvSpPr>
        <p:spPr/>
        <p:txBody>
          <a:bodyPr/>
          <a:lstStyle/>
          <a:p>
            <a:r>
              <a:rPr lang="en-CA" dirty="0">
                <a:latin typeface="Consolas" panose="020B0609020204030204" pitchFamily="49" charset="0"/>
              </a:rPr>
              <a:t>if-elif-else</a:t>
            </a:r>
            <a:r>
              <a:rPr lang="en-CA" dirty="0"/>
              <a:t> Statement Structure</a:t>
            </a:r>
            <a:endParaRPr lang="en-CA" dirty="0">
              <a:latin typeface="Consolas" panose="020B0609020204030204" pitchFamily="49" charset="0"/>
            </a:endParaRPr>
          </a:p>
        </p:txBody>
      </p:sp>
      <p:pic>
        <p:nvPicPr>
          <p:cNvPr id="12" name="Content Placeholder 11">
            <a:extLst>
              <a:ext uri="{FF2B5EF4-FFF2-40B4-BE49-F238E27FC236}">
                <a16:creationId xmlns:a16="http://schemas.microsoft.com/office/drawing/2014/main" id="{E04ED41B-90AF-8E30-C627-1FAB2D28E358}"/>
              </a:ext>
            </a:extLst>
          </p:cNvPr>
          <p:cNvPicPr>
            <a:picLocks noGrp="1" noChangeAspect="1"/>
          </p:cNvPicPr>
          <p:nvPr>
            <p:ph idx="4294967295"/>
          </p:nvPr>
        </p:nvPicPr>
        <p:blipFill>
          <a:blip r:embed="rId2"/>
          <a:stretch>
            <a:fillRect/>
          </a:stretch>
        </p:blipFill>
        <p:spPr>
          <a:xfrm>
            <a:off x="4475846" y="2169522"/>
            <a:ext cx="2717800" cy="2952750"/>
          </a:xfrm>
        </p:spPr>
      </p:pic>
      <p:sp>
        <p:nvSpPr>
          <p:cNvPr id="13" name="Text Placeholder 3">
            <a:extLst>
              <a:ext uri="{FF2B5EF4-FFF2-40B4-BE49-F238E27FC236}">
                <a16:creationId xmlns:a16="http://schemas.microsoft.com/office/drawing/2014/main" id="{F53C08E1-CB65-3F84-CF43-19C8E19AFC78}"/>
              </a:ext>
            </a:extLst>
          </p:cNvPr>
          <p:cNvSpPr txBox="1">
            <a:spLocks/>
          </p:cNvSpPr>
          <p:nvPr/>
        </p:nvSpPr>
        <p:spPr>
          <a:xfrm>
            <a:off x="7456720" y="2560821"/>
            <a:ext cx="4365173" cy="298269"/>
          </a:xfrm>
          <a:prstGeom prst="rect">
            <a:avLst/>
          </a:prstGeom>
        </p:spPr>
        <p:txBody>
          <a:bodyPr>
            <a:normAutofit lnSpcReduction="10000"/>
          </a:bodyPr>
          <a:lst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pPr marL="0" indent="0">
              <a:buNone/>
            </a:pPr>
            <a:r>
              <a:rPr lang="en-CA" sz="1600" dirty="0">
                <a:latin typeface="Consolas" panose="020B0609020204030204" pitchFamily="49" charset="0"/>
              </a:rPr>
              <a:t>code1</a:t>
            </a:r>
            <a:r>
              <a:rPr lang="en-CA" sz="1600" dirty="0"/>
              <a:t> only executes if </a:t>
            </a:r>
            <a:r>
              <a:rPr lang="en-CA" sz="1600" dirty="0">
                <a:latin typeface="Consolas" panose="020B0609020204030204" pitchFamily="49" charset="0"/>
              </a:rPr>
              <a:t>condition1</a:t>
            </a:r>
            <a:r>
              <a:rPr lang="en-CA" sz="1600" dirty="0"/>
              <a:t> is True</a:t>
            </a:r>
          </a:p>
        </p:txBody>
      </p:sp>
      <p:sp>
        <p:nvSpPr>
          <p:cNvPr id="14" name="Text Placeholder 3">
            <a:extLst>
              <a:ext uri="{FF2B5EF4-FFF2-40B4-BE49-F238E27FC236}">
                <a16:creationId xmlns:a16="http://schemas.microsoft.com/office/drawing/2014/main" id="{B1EA179E-90C9-4293-899B-1F15CAA6E651}"/>
              </a:ext>
            </a:extLst>
          </p:cNvPr>
          <p:cNvSpPr txBox="1">
            <a:spLocks/>
          </p:cNvSpPr>
          <p:nvPr/>
        </p:nvSpPr>
        <p:spPr>
          <a:xfrm>
            <a:off x="751115" y="2223950"/>
            <a:ext cx="3461657" cy="863151"/>
          </a:xfrm>
          <a:prstGeom prst="rect">
            <a:avLst/>
          </a:prstGeom>
        </p:spPr>
        <p:txBody>
          <a:bodyPr>
            <a:normAutofit/>
          </a:bodyPr>
          <a:lst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pPr marL="0" indent="0">
              <a:buNone/>
            </a:pPr>
            <a:r>
              <a:rPr lang="en-CA" sz="1600" dirty="0">
                <a:latin typeface="Consolas" panose="020B0609020204030204" pitchFamily="49" charset="0"/>
              </a:rPr>
              <a:t>elif</a:t>
            </a:r>
            <a:r>
              <a:rPr lang="en-CA" sz="1600" dirty="0"/>
              <a:t> statements only get checked if the </a:t>
            </a:r>
            <a:r>
              <a:rPr lang="en-CA" sz="1600" dirty="0">
                <a:latin typeface="Consolas" panose="020B0609020204030204" pitchFamily="49" charset="0"/>
              </a:rPr>
              <a:t>if</a:t>
            </a:r>
            <a:r>
              <a:rPr lang="en-CA" sz="1600" dirty="0"/>
              <a:t> and all </a:t>
            </a:r>
            <a:r>
              <a:rPr lang="en-CA" sz="1600" dirty="0">
                <a:latin typeface="Consolas" panose="020B0609020204030204" pitchFamily="49" charset="0"/>
              </a:rPr>
              <a:t>elif</a:t>
            </a:r>
            <a:r>
              <a:rPr lang="en-CA" sz="1600" dirty="0"/>
              <a:t> statements above it are False</a:t>
            </a:r>
          </a:p>
        </p:txBody>
      </p:sp>
      <p:sp>
        <p:nvSpPr>
          <p:cNvPr id="15" name="Text Placeholder 3">
            <a:extLst>
              <a:ext uri="{FF2B5EF4-FFF2-40B4-BE49-F238E27FC236}">
                <a16:creationId xmlns:a16="http://schemas.microsoft.com/office/drawing/2014/main" id="{BC0C7B6A-2832-6EEB-0FFB-F895929F6593}"/>
              </a:ext>
            </a:extLst>
          </p:cNvPr>
          <p:cNvSpPr txBox="1">
            <a:spLocks/>
          </p:cNvSpPr>
          <p:nvPr/>
        </p:nvSpPr>
        <p:spPr>
          <a:xfrm>
            <a:off x="7456720" y="3160122"/>
            <a:ext cx="4365173" cy="603069"/>
          </a:xfrm>
          <a:prstGeom prst="rect">
            <a:avLst/>
          </a:prstGeom>
        </p:spPr>
        <p:txBody>
          <a:bodyPr>
            <a:normAutofit/>
          </a:bodyPr>
          <a:lst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pPr marL="0" indent="0">
              <a:buNone/>
            </a:pPr>
            <a:r>
              <a:rPr lang="en-CA" sz="1600" dirty="0">
                <a:latin typeface="Consolas" panose="020B0609020204030204" pitchFamily="49" charset="0"/>
              </a:rPr>
              <a:t>code2</a:t>
            </a:r>
            <a:r>
              <a:rPr lang="en-CA" sz="1600" dirty="0"/>
              <a:t> only executes if </a:t>
            </a:r>
            <a:r>
              <a:rPr lang="en-CA" sz="1600" dirty="0">
                <a:latin typeface="Consolas" panose="020B0609020204030204" pitchFamily="49" charset="0"/>
              </a:rPr>
              <a:t>condition1</a:t>
            </a:r>
            <a:r>
              <a:rPr lang="en-CA" sz="1600" dirty="0"/>
              <a:t> is False and </a:t>
            </a:r>
            <a:r>
              <a:rPr lang="en-CA" sz="1600" dirty="0">
                <a:latin typeface="Consolas" panose="020B0609020204030204" pitchFamily="49" charset="0"/>
              </a:rPr>
              <a:t>condition2</a:t>
            </a:r>
            <a:r>
              <a:rPr lang="en-CA" sz="1600" dirty="0"/>
              <a:t> is True </a:t>
            </a:r>
          </a:p>
        </p:txBody>
      </p:sp>
      <p:sp>
        <p:nvSpPr>
          <p:cNvPr id="16" name="Text Placeholder 3">
            <a:extLst>
              <a:ext uri="{FF2B5EF4-FFF2-40B4-BE49-F238E27FC236}">
                <a16:creationId xmlns:a16="http://schemas.microsoft.com/office/drawing/2014/main" id="{082F291F-F63D-F4A1-6228-30E071C15394}"/>
              </a:ext>
            </a:extLst>
          </p:cNvPr>
          <p:cNvSpPr txBox="1">
            <a:spLocks/>
          </p:cNvSpPr>
          <p:nvPr/>
        </p:nvSpPr>
        <p:spPr>
          <a:xfrm>
            <a:off x="7456720" y="3977138"/>
            <a:ext cx="4365173" cy="603069"/>
          </a:xfrm>
          <a:prstGeom prst="rect">
            <a:avLst/>
          </a:prstGeom>
        </p:spPr>
        <p:txBody>
          <a:bodyPr>
            <a:normAutofit/>
          </a:bodyPr>
          <a:lst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pPr marL="0" indent="0">
              <a:buNone/>
            </a:pPr>
            <a:r>
              <a:rPr lang="en-CA" sz="1600" dirty="0">
                <a:latin typeface="Consolas" panose="020B0609020204030204" pitchFamily="49" charset="0"/>
              </a:rPr>
              <a:t>code3</a:t>
            </a:r>
            <a:r>
              <a:rPr lang="en-CA" sz="1600" dirty="0"/>
              <a:t> only executes if </a:t>
            </a:r>
            <a:r>
              <a:rPr lang="en-CA" sz="1600" dirty="0">
                <a:latin typeface="Consolas" panose="020B0609020204030204" pitchFamily="49" charset="0"/>
              </a:rPr>
              <a:t>condition1</a:t>
            </a:r>
            <a:r>
              <a:rPr lang="en-CA" sz="1600" dirty="0"/>
              <a:t> and </a:t>
            </a:r>
            <a:r>
              <a:rPr lang="en-CA" sz="1600" dirty="0">
                <a:latin typeface="Consolas" panose="020B0609020204030204" pitchFamily="49" charset="0"/>
              </a:rPr>
              <a:t>condition2</a:t>
            </a:r>
            <a:r>
              <a:rPr lang="en-CA" sz="1600" dirty="0"/>
              <a:t> are False and </a:t>
            </a:r>
            <a:r>
              <a:rPr lang="en-CA" sz="1600" dirty="0">
                <a:latin typeface="Consolas" panose="020B0609020204030204" pitchFamily="49" charset="0"/>
              </a:rPr>
              <a:t>condition3</a:t>
            </a:r>
            <a:r>
              <a:rPr lang="en-CA" sz="1600" dirty="0"/>
              <a:t> is True </a:t>
            </a:r>
          </a:p>
        </p:txBody>
      </p:sp>
      <p:sp>
        <p:nvSpPr>
          <p:cNvPr id="17" name="Text Placeholder 3">
            <a:extLst>
              <a:ext uri="{FF2B5EF4-FFF2-40B4-BE49-F238E27FC236}">
                <a16:creationId xmlns:a16="http://schemas.microsoft.com/office/drawing/2014/main" id="{4B623651-77D8-F617-F1E0-763251E6B337}"/>
              </a:ext>
            </a:extLst>
          </p:cNvPr>
          <p:cNvSpPr txBox="1">
            <a:spLocks/>
          </p:cNvSpPr>
          <p:nvPr/>
        </p:nvSpPr>
        <p:spPr>
          <a:xfrm>
            <a:off x="7456719" y="4820737"/>
            <a:ext cx="4365173" cy="603069"/>
          </a:xfrm>
          <a:prstGeom prst="rect">
            <a:avLst/>
          </a:prstGeom>
        </p:spPr>
        <p:txBody>
          <a:bodyPr>
            <a:normAutofit/>
          </a:bodyPr>
          <a:lst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pPr marL="0" indent="0">
              <a:buNone/>
            </a:pPr>
            <a:r>
              <a:rPr lang="en-CA" sz="1600" dirty="0">
                <a:latin typeface="Consolas" panose="020B0609020204030204" pitchFamily="49" charset="0"/>
              </a:rPr>
              <a:t>code4</a:t>
            </a:r>
            <a:r>
              <a:rPr lang="en-CA" sz="1600" dirty="0"/>
              <a:t> only executes if </a:t>
            </a:r>
            <a:r>
              <a:rPr lang="en-CA" sz="1600" dirty="0">
                <a:latin typeface="Consolas" panose="020B0609020204030204" pitchFamily="49" charset="0"/>
              </a:rPr>
              <a:t>condition1</a:t>
            </a:r>
            <a:r>
              <a:rPr lang="en-CA" sz="1600" dirty="0"/>
              <a:t> and </a:t>
            </a:r>
            <a:r>
              <a:rPr lang="en-CA" sz="1600" dirty="0">
                <a:latin typeface="Consolas" panose="020B0609020204030204" pitchFamily="49" charset="0"/>
              </a:rPr>
              <a:t>condition2</a:t>
            </a:r>
            <a:r>
              <a:rPr lang="en-CA" sz="1600" dirty="0"/>
              <a:t> and </a:t>
            </a:r>
            <a:r>
              <a:rPr lang="en-CA" sz="1600" dirty="0">
                <a:latin typeface="Consolas" panose="020B0609020204030204" pitchFamily="49" charset="0"/>
              </a:rPr>
              <a:t>condition3</a:t>
            </a:r>
            <a:r>
              <a:rPr lang="en-CA" sz="1600" dirty="0"/>
              <a:t> are False </a:t>
            </a:r>
          </a:p>
        </p:txBody>
      </p:sp>
      <p:sp>
        <p:nvSpPr>
          <p:cNvPr id="18" name="Text Placeholder 3">
            <a:extLst>
              <a:ext uri="{FF2B5EF4-FFF2-40B4-BE49-F238E27FC236}">
                <a16:creationId xmlns:a16="http://schemas.microsoft.com/office/drawing/2014/main" id="{915DE6C8-7B83-7A06-C784-4CFA012461B2}"/>
              </a:ext>
            </a:extLst>
          </p:cNvPr>
          <p:cNvSpPr txBox="1">
            <a:spLocks/>
          </p:cNvSpPr>
          <p:nvPr/>
        </p:nvSpPr>
        <p:spPr>
          <a:xfrm>
            <a:off x="751115" y="3087101"/>
            <a:ext cx="3461657" cy="569911"/>
          </a:xfrm>
          <a:prstGeom prst="rect">
            <a:avLst/>
          </a:prstGeom>
        </p:spPr>
        <p:txBody>
          <a:bodyPr>
            <a:normAutofit/>
          </a:bodyPr>
          <a:lst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pPr marL="0" indent="0">
              <a:buNone/>
            </a:pPr>
            <a:r>
              <a:rPr lang="en-CA" sz="1600" dirty="0"/>
              <a:t>You can use as many </a:t>
            </a:r>
            <a:r>
              <a:rPr lang="en-CA" sz="1600" dirty="0">
                <a:latin typeface="Consolas" panose="020B0609020204030204" pitchFamily="49" charset="0"/>
              </a:rPr>
              <a:t>elif</a:t>
            </a:r>
            <a:r>
              <a:rPr lang="en-CA" sz="1600" dirty="0"/>
              <a:t> statements with an </a:t>
            </a:r>
            <a:r>
              <a:rPr lang="en-CA" sz="1600" dirty="0">
                <a:latin typeface="Consolas" panose="020B0609020204030204" pitchFamily="49" charset="0"/>
              </a:rPr>
              <a:t>if</a:t>
            </a:r>
            <a:r>
              <a:rPr lang="en-CA" sz="1600" dirty="0"/>
              <a:t> statement as you want</a:t>
            </a:r>
          </a:p>
        </p:txBody>
      </p:sp>
      <p:sp>
        <p:nvSpPr>
          <p:cNvPr id="19" name="Text Placeholder 3">
            <a:extLst>
              <a:ext uri="{FF2B5EF4-FFF2-40B4-BE49-F238E27FC236}">
                <a16:creationId xmlns:a16="http://schemas.microsoft.com/office/drawing/2014/main" id="{F87A91E7-7E61-A930-35D4-AEF4E680C5F1}"/>
              </a:ext>
            </a:extLst>
          </p:cNvPr>
          <p:cNvSpPr txBox="1">
            <a:spLocks/>
          </p:cNvSpPr>
          <p:nvPr/>
        </p:nvSpPr>
        <p:spPr>
          <a:xfrm>
            <a:off x="751115" y="4385136"/>
            <a:ext cx="3461657" cy="569911"/>
          </a:xfrm>
          <a:prstGeom prst="rect">
            <a:avLst/>
          </a:prstGeom>
        </p:spPr>
        <p:txBody>
          <a:bodyPr>
            <a:normAutofit/>
          </a:bodyPr>
          <a:lst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pPr marL="0" indent="0">
              <a:buNone/>
            </a:pPr>
            <a:r>
              <a:rPr lang="en-CA" sz="1600" dirty="0"/>
              <a:t>The </a:t>
            </a:r>
            <a:r>
              <a:rPr lang="en-CA" sz="1600" dirty="0">
                <a:latin typeface="Consolas" panose="020B0609020204030204" pitchFamily="49" charset="0"/>
              </a:rPr>
              <a:t>else</a:t>
            </a:r>
            <a:r>
              <a:rPr lang="en-CA" sz="1600" dirty="0"/>
              <a:t> code runs only if the </a:t>
            </a:r>
            <a:r>
              <a:rPr lang="en-CA" sz="1600" dirty="0">
                <a:latin typeface="Consolas" panose="020B0609020204030204" pitchFamily="49" charset="0"/>
              </a:rPr>
              <a:t>if</a:t>
            </a:r>
            <a:r>
              <a:rPr lang="en-CA" sz="1600" dirty="0"/>
              <a:t> and all </a:t>
            </a:r>
            <a:r>
              <a:rPr lang="en-CA" sz="1600" dirty="0">
                <a:latin typeface="Consolas" panose="020B0609020204030204" pitchFamily="49" charset="0"/>
              </a:rPr>
              <a:t>elif</a:t>
            </a:r>
            <a:r>
              <a:rPr lang="en-CA" sz="1600" dirty="0"/>
              <a:t> statements are False </a:t>
            </a:r>
          </a:p>
        </p:txBody>
      </p:sp>
      <p:sp>
        <p:nvSpPr>
          <p:cNvPr id="20" name="Text Placeholder 3">
            <a:extLst>
              <a:ext uri="{FF2B5EF4-FFF2-40B4-BE49-F238E27FC236}">
                <a16:creationId xmlns:a16="http://schemas.microsoft.com/office/drawing/2014/main" id="{EF481B1E-BC9D-B221-13FB-147344B381E8}"/>
              </a:ext>
            </a:extLst>
          </p:cNvPr>
          <p:cNvSpPr txBox="1">
            <a:spLocks/>
          </p:cNvSpPr>
          <p:nvPr/>
        </p:nvSpPr>
        <p:spPr>
          <a:xfrm>
            <a:off x="751115" y="5038952"/>
            <a:ext cx="3461657" cy="569911"/>
          </a:xfrm>
          <a:prstGeom prst="rect">
            <a:avLst/>
          </a:prstGeom>
        </p:spPr>
        <p:txBody>
          <a:bodyPr>
            <a:normAutofit/>
          </a:bodyPr>
          <a:lst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pPr marL="0" indent="0">
              <a:buNone/>
            </a:pPr>
            <a:r>
              <a:rPr lang="en-CA" sz="1600" dirty="0">
                <a:latin typeface="Consolas" panose="020B0609020204030204" pitchFamily="49" charset="0"/>
              </a:rPr>
              <a:t>else</a:t>
            </a:r>
            <a:r>
              <a:rPr lang="en-CA" sz="1600" dirty="0"/>
              <a:t> statements can be used with </a:t>
            </a:r>
            <a:r>
              <a:rPr lang="en-CA" sz="1600" dirty="0">
                <a:latin typeface="Consolas" panose="020B0609020204030204" pitchFamily="49" charset="0"/>
              </a:rPr>
              <a:t>if</a:t>
            </a:r>
            <a:r>
              <a:rPr lang="en-CA" sz="1600" dirty="0"/>
              <a:t> or </a:t>
            </a:r>
            <a:r>
              <a:rPr lang="en-CA" sz="1600" dirty="0">
                <a:latin typeface="Consolas" panose="020B0609020204030204" pitchFamily="49" charset="0"/>
              </a:rPr>
              <a:t>elif</a:t>
            </a:r>
            <a:r>
              <a:rPr lang="en-CA" sz="1600" dirty="0"/>
              <a:t> statements, but aren’t needed</a:t>
            </a:r>
          </a:p>
        </p:txBody>
      </p:sp>
    </p:spTree>
    <p:extLst>
      <p:ext uri="{BB962C8B-B14F-4D97-AF65-F5344CB8AC3E}">
        <p14:creationId xmlns:p14="http://schemas.microsoft.com/office/powerpoint/2010/main" val="31370663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B4A5A7-0E9D-1885-813C-7E62D910492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7F06F1D-A94A-9E96-474A-22C9438CFD0C}"/>
              </a:ext>
            </a:extLst>
          </p:cNvPr>
          <p:cNvSpPr>
            <a:spLocks noGrp="1"/>
          </p:cNvSpPr>
          <p:nvPr>
            <p:ph type="title"/>
          </p:nvPr>
        </p:nvSpPr>
        <p:spPr/>
        <p:txBody>
          <a:bodyPr/>
          <a:lstStyle/>
          <a:p>
            <a:r>
              <a:rPr lang="en-CA" dirty="0"/>
              <a:t>Summary: Booleans</a:t>
            </a:r>
          </a:p>
        </p:txBody>
      </p:sp>
      <p:sp>
        <p:nvSpPr>
          <p:cNvPr id="3" name="Content Placeholder 2">
            <a:extLst>
              <a:ext uri="{FF2B5EF4-FFF2-40B4-BE49-F238E27FC236}">
                <a16:creationId xmlns:a16="http://schemas.microsoft.com/office/drawing/2014/main" id="{E984FE1D-7054-F49C-1F44-6B2B28683CEF}"/>
              </a:ext>
            </a:extLst>
          </p:cNvPr>
          <p:cNvSpPr>
            <a:spLocks noGrp="1"/>
          </p:cNvSpPr>
          <p:nvPr>
            <p:ph idx="1"/>
          </p:nvPr>
        </p:nvSpPr>
        <p:spPr/>
        <p:txBody>
          <a:bodyPr/>
          <a:lstStyle/>
          <a:p>
            <a:r>
              <a:rPr lang="en-CA" b="1" dirty="0"/>
              <a:t>Booleans</a:t>
            </a:r>
            <a:r>
              <a:rPr lang="en-CA" dirty="0"/>
              <a:t> represent values that can be either True or False</a:t>
            </a:r>
            <a:endParaRPr lang="en-CA" b="1" dirty="0"/>
          </a:p>
          <a:p>
            <a:r>
              <a:rPr lang="en-CA" dirty="0"/>
              <a:t>We can compare numbers with our six </a:t>
            </a:r>
            <a:r>
              <a:rPr lang="en-CA" b="1" dirty="0"/>
              <a:t>number operators </a:t>
            </a:r>
            <a:r>
              <a:rPr lang="en-CA" dirty="0"/>
              <a:t>to produce a Boolean</a:t>
            </a:r>
          </a:p>
          <a:p>
            <a:r>
              <a:rPr lang="en-CA" dirty="0"/>
              <a:t>We can use equal to (</a:t>
            </a:r>
            <a:r>
              <a:rPr lang="en-CA" dirty="0">
                <a:latin typeface="Consolas" panose="020B0609020204030204" pitchFamily="49" charset="0"/>
              </a:rPr>
              <a:t>==</a:t>
            </a:r>
            <a:r>
              <a:rPr lang="en-CA" dirty="0"/>
              <a:t>) and not equal to (</a:t>
            </a:r>
            <a:r>
              <a:rPr lang="en-CA" dirty="0">
                <a:latin typeface="Consolas" panose="020B0609020204030204" pitchFamily="49" charset="0"/>
              </a:rPr>
              <a:t>!=</a:t>
            </a:r>
            <a:r>
              <a:rPr lang="en-CA" dirty="0"/>
              <a:t>) to compare strings</a:t>
            </a:r>
          </a:p>
          <a:p>
            <a:r>
              <a:rPr lang="en-CA" dirty="0"/>
              <a:t>We can make more complex Boolean expressions by using </a:t>
            </a:r>
            <a:r>
              <a:rPr lang="en-CA" b="1" dirty="0">
                <a:latin typeface="Consolas" panose="020B0609020204030204" pitchFamily="49" charset="0"/>
              </a:rPr>
              <a:t>and</a:t>
            </a:r>
            <a:r>
              <a:rPr lang="en-CA" dirty="0"/>
              <a:t>, </a:t>
            </a:r>
            <a:r>
              <a:rPr lang="en-CA" b="1" dirty="0">
                <a:latin typeface="Consolas" panose="020B0609020204030204" pitchFamily="49" charset="0"/>
              </a:rPr>
              <a:t>or</a:t>
            </a:r>
            <a:r>
              <a:rPr lang="en-CA" dirty="0"/>
              <a:t>, and </a:t>
            </a:r>
            <a:r>
              <a:rPr lang="en-CA" b="1" dirty="0">
                <a:latin typeface="Consolas" panose="020B0609020204030204" pitchFamily="49" charset="0"/>
              </a:rPr>
              <a:t>not</a:t>
            </a:r>
          </a:p>
          <a:p>
            <a:r>
              <a:rPr lang="en-CA" dirty="0"/>
              <a:t>We can use Booleans to </a:t>
            </a:r>
            <a:r>
              <a:rPr lang="en-CA" b="1" dirty="0"/>
              <a:t>control </a:t>
            </a:r>
            <a:r>
              <a:rPr lang="en-CA" dirty="0"/>
              <a:t>the flow of our programs by using them as conditions in </a:t>
            </a:r>
            <a:r>
              <a:rPr lang="en-CA" dirty="0">
                <a:latin typeface="Consolas" panose="020B0609020204030204" pitchFamily="49" charset="0"/>
              </a:rPr>
              <a:t>if-elif-else</a:t>
            </a:r>
            <a:r>
              <a:rPr lang="en-CA" dirty="0"/>
              <a:t> statements</a:t>
            </a:r>
          </a:p>
        </p:txBody>
      </p:sp>
    </p:spTree>
    <p:extLst>
      <p:ext uri="{BB962C8B-B14F-4D97-AF65-F5344CB8AC3E}">
        <p14:creationId xmlns:p14="http://schemas.microsoft.com/office/powerpoint/2010/main" val="392465016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A9692E-C640-6E33-34F8-C31DCE9F76B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EC0E389-64F1-1A5D-37CC-4A60B7351C15}"/>
              </a:ext>
            </a:extLst>
          </p:cNvPr>
          <p:cNvSpPr>
            <a:spLocks noGrp="1"/>
          </p:cNvSpPr>
          <p:nvPr>
            <p:ph type="title"/>
          </p:nvPr>
        </p:nvSpPr>
        <p:spPr/>
        <p:txBody>
          <a:bodyPr/>
          <a:lstStyle/>
          <a:p>
            <a:r>
              <a:rPr lang="en-CA" dirty="0"/>
              <a:t>Lists</a:t>
            </a:r>
          </a:p>
        </p:txBody>
      </p:sp>
      <p:sp>
        <p:nvSpPr>
          <p:cNvPr id="3" name="Text Placeholder 2">
            <a:extLst>
              <a:ext uri="{FF2B5EF4-FFF2-40B4-BE49-F238E27FC236}">
                <a16:creationId xmlns:a16="http://schemas.microsoft.com/office/drawing/2014/main" id="{2BCBB453-484A-A39A-6F53-2F7D8D8636BD}"/>
              </a:ext>
            </a:extLst>
          </p:cNvPr>
          <p:cNvSpPr>
            <a:spLocks noGrp="1"/>
          </p:cNvSpPr>
          <p:nvPr>
            <p:ph type="body" idx="1"/>
          </p:nvPr>
        </p:nvSpPr>
        <p:spPr/>
        <p:txBody>
          <a:bodyPr/>
          <a:lstStyle/>
          <a:p>
            <a:r>
              <a:rPr lang="en-CA" dirty="0"/>
              <a:t>List functions, indexing, and </a:t>
            </a:r>
            <a:r>
              <a:rPr lang="en-CA" dirty="0">
                <a:latin typeface="Consolas" panose="020B0609020204030204" pitchFamily="49" charset="0"/>
              </a:rPr>
              <a:t>in</a:t>
            </a:r>
          </a:p>
        </p:txBody>
      </p:sp>
    </p:spTree>
    <p:extLst>
      <p:ext uri="{BB962C8B-B14F-4D97-AF65-F5344CB8AC3E}">
        <p14:creationId xmlns:p14="http://schemas.microsoft.com/office/powerpoint/2010/main" val="195012277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77FA77-5B49-514F-9CFA-F32EE211459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4A37A70-E1A8-6564-131A-E0ABEE13EA8C}"/>
              </a:ext>
            </a:extLst>
          </p:cNvPr>
          <p:cNvSpPr>
            <a:spLocks noGrp="1"/>
          </p:cNvSpPr>
          <p:nvPr>
            <p:ph type="title"/>
          </p:nvPr>
        </p:nvSpPr>
        <p:spPr/>
        <p:txBody>
          <a:bodyPr/>
          <a:lstStyle/>
          <a:p>
            <a:r>
              <a:rPr lang="en-CA" dirty="0"/>
              <a:t>What are lists?</a:t>
            </a:r>
            <a:endParaRPr lang="en-CA" dirty="0">
              <a:latin typeface="Consolas" panose="020B0609020204030204" pitchFamily="49" charset="0"/>
            </a:endParaRPr>
          </a:p>
        </p:txBody>
      </p:sp>
      <p:sp>
        <p:nvSpPr>
          <p:cNvPr id="4" name="Text Placeholder 3">
            <a:extLst>
              <a:ext uri="{FF2B5EF4-FFF2-40B4-BE49-F238E27FC236}">
                <a16:creationId xmlns:a16="http://schemas.microsoft.com/office/drawing/2014/main" id="{261B4F72-972F-A7A8-7EA7-04D94555B2DD}"/>
              </a:ext>
            </a:extLst>
          </p:cNvPr>
          <p:cNvSpPr>
            <a:spLocks noGrp="1"/>
          </p:cNvSpPr>
          <p:nvPr>
            <p:ph type="body" sz="half" idx="2"/>
          </p:nvPr>
        </p:nvSpPr>
        <p:spPr>
          <a:xfrm>
            <a:off x="1143000" y="2834640"/>
            <a:ext cx="3931920" cy="3457900"/>
          </a:xfrm>
        </p:spPr>
        <p:txBody>
          <a:bodyPr>
            <a:normAutofit/>
          </a:bodyPr>
          <a:lstStyle/>
          <a:p>
            <a:pPr marL="285750" indent="-285750">
              <a:buFont typeface="Arial" panose="020B0604020202020204" pitchFamily="34" charset="0"/>
              <a:buChar char="•"/>
            </a:pPr>
            <a:r>
              <a:rPr lang="en-CA" dirty="0"/>
              <a:t>A </a:t>
            </a:r>
            <a:r>
              <a:rPr lang="en-CA" b="1" dirty="0"/>
              <a:t>list</a:t>
            </a:r>
            <a:r>
              <a:rPr lang="en-CA" dirty="0"/>
              <a:t> is something that can store a collection of values of data together inside of one ‘container’.</a:t>
            </a:r>
          </a:p>
          <a:p>
            <a:pPr marL="285750" indent="-285750">
              <a:buFont typeface="Arial" panose="020B0604020202020204" pitchFamily="34" charset="0"/>
              <a:buChar char="•"/>
            </a:pPr>
            <a:r>
              <a:rPr lang="en-CA" dirty="0"/>
              <a:t>Lists are indicated by two [</a:t>
            </a:r>
            <a:r>
              <a:rPr lang="en-CA" b="1" dirty="0"/>
              <a:t>square brackets</a:t>
            </a:r>
            <a:r>
              <a:rPr lang="en-CA" dirty="0"/>
              <a:t>] that surround the </a:t>
            </a:r>
            <a:r>
              <a:rPr lang="en-CA" b="1" dirty="0"/>
              <a:t>elements</a:t>
            </a:r>
            <a:r>
              <a:rPr lang="en-CA" dirty="0"/>
              <a:t> that they are storing</a:t>
            </a:r>
          </a:p>
          <a:p>
            <a:pPr marL="285750" indent="-285750">
              <a:buFont typeface="Arial" panose="020B0604020202020204" pitchFamily="34" charset="0"/>
              <a:buChar char="•"/>
            </a:pPr>
            <a:r>
              <a:rPr lang="en-CA" dirty="0"/>
              <a:t>List elements are separated from each other by a comma</a:t>
            </a:r>
          </a:p>
          <a:p>
            <a:pPr marL="285750" indent="-285750">
              <a:buFont typeface="Arial" panose="020B0604020202020204" pitchFamily="34" charset="0"/>
              <a:buChar char="•"/>
            </a:pPr>
            <a:r>
              <a:rPr lang="en-CA" dirty="0"/>
              <a:t>Lists can store any type of data inside of them, including strings, integers, Booleans, and even other lists!</a:t>
            </a:r>
          </a:p>
        </p:txBody>
      </p:sp>
      <p:pic>
        <p:nvPicPr>
          <p:cNvPr id="9" name="Content Placeholder 8">
            <a:extLst>
              <a:ext uri="{FF2B5EF4-FFF2-40B4-BE49-F238E27FC236}">
                <a16:creationId xmlns:a16="http://schemas.microsoft.com/office/drawing/2014/main" id="{602F1F64-0158-F783-FA48-FFB6D1D842C6}"/>
              </a:ext>
            </a:extLst>
          </p:cNvPr>
          <p:cNvPicPr>
            <a:picLocks noGrp="1" noChangeAspect="1"/>
          </p:cNvPicPr>
          <p:nvPr>
            <p:ph idx="1"/>
          </p:nvPr>
        </p:nvPicPr>
        <p:blipFill>
          <a:blip r:embed="rId2"/>
          <a:stretch>
            <a:fillRect/>
          </a:stretch>
        </p:blipFill>
        <p:spPr>
          <a:xfrm>
            <a:off x="5851525" y="1713298"/>
            <a:ext cx="5213350" cy="3431404"/>
          </a:xfrm>
        </p:spPr>
      </p:pic>
    </p:spTree>
    <p:extLst>
      <p:ext uri="{BB962C8B-B14F-4D97-AF65-F5344CB8AC3E}">
        <p14:creationId xmlns:p14="http://schemas.microsoft.com/office/powerpoint/2010/main" val="422335152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784E7D-A3C4-C52B-07FE-8D94ED169D7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138ACDC-641D-F7EA-9BA6-34357D230840}"/>
              </a:ext>
            </a:extLst>
          </p:cNvPr>
          <p:cNvSpPr>
            <a:spLocks noGrp="1"/>
          </p:cNvSpPr>
          <p:nvPr>
            <p:ph type="title"/>
          </p:nvPr>
        </p:nvSpPr>
        <p:spPr/>
        <p:txBody>
          <a:bodyPr/>
          <a:lstStyle/>
          <a:p>
            <a:r>
              <a:rPr lang="en-CA" dirty="0"/>
              <a:t>Common List Functions</a:t>
            </a:r>
            <a:endParaRPr lang="en-CA" dirty="0">
              <a:latin typeface="Consolas" panose="020B0609020204030204" pitchFamily="49" charset="0"/>
            </a:endParaRPr>
          </a:p>
        </p:txBody>
      </p:sp>
      <p:sp>
        <p:nvSpPr>
          <p:cNvPr id="4" name="Text Placeholder 3">
            <a:extLst>
              <a:ext uri="{FF2B5EF4-FFF2-40B4-BE49-F238E27FC236}">
                <a16:creationId xmlns:a16="http://schemas.microsoft.com/office/drawing/2014/main" id="{6D7071D3-22E5-98DF-289B-8C345521B85B}"/>
              </a:ext>
            </a:extLst>
          </p:cNvPr>
          <p:cNvSpPr>
            <a:spLocks noGrp="1"/>
          </p:cNvSpPr>
          <p:nvPr>
            <p:ph type="body" sz="half" idx="2"/>
          </p:nvPr>
        </p:nvSpPr>
        <p:spPr>
          <a:xfrm>
            <a:off x="1143000" y="2834640"/>
            <a:ext cx="3931920" cy="3457900"/>
          </a:xfrm>
        </p:spPr>
        <p:txBody>
          <a:bodyPr>
            <a:normAutofit/>
          </a:bodyPr>
          <a:lstStyle/>
          <a:p>
            <a:pPr marL="285750" indent="-285750">
              <a:buFont typeface="Arial" panose="020B0604020202020204" pitchFamily="34" charset="0"/>
              <a:buChar char="•"/>
            </a:pPr>
            <a:r>
              <a:rPr lang="en-CA" dirty="0"/>
              <a:t>Lists can have any number of elements! To check the number of elements in a list, we can use the </a:t>
            </a:r>
            <a:r>
              <a:rPr lang="en-CA" dirty="0" err="1">
                <a:latin typeface="Consolas" panose="020B0609020204030204" pitchFamily="49" charset="0"/>
              </a:rPr>
              <a:t>len</a:t>
            </a:r>
            <a:r>
              <a:rPr lang="en-CA" dirty="0"/>
              <a:t> function.</a:t>
            </a:r>
          </a:p>
          <a:p>
            <a:pPr marL="285750" indent="-285750">
              <a:buFont typeface="Arial" panose="020B0604020202020204" pitchFamily="34" charset="0"/>
              <a:buChar char="•"/>
            </a:pPr>
            <a:r>
              <a:rPr lang="en-CA" dirty="0"/>
              <a:t>To add something to a list, we can use the </a:t>
            </a:r>
            <a:r>
              <a:rPr lang="en-CA" dirty="0">
                <a:latin typeface="Consolas" panose="020B0609020204030204" pitchFamily="49" charset="0"/>
              </a:rPr>
              <a:t>append</a:t>
            </a:r>
            <a:r>
              <a:rPr lang="en-CA" dirty="0"/>
              <a:t> function.</a:t>
            </a:r>
          </a:p>
          <a:p>
            <a:pPr marL="285750" indent="-285750">
              <a:buFont typeface="Arial" panose="020B0604020202020204" pitchFamily="34" charset="0"/>
              <a:buChar char="•"/>
            </a:pPr>
            <a:r>
              <a:rPr lang="en-CA" dirty="0"/>
              <a:t>To remove the last element in a list, we can use the </a:t>
            </a:r>
            <a:r>
              <a:rPr lang="en-CA" dirty="0">
                <a:latin typeface="Consolas" panose="020B0609020204030204" pitchFamily="49" charset="0"/>
              </a:rPr>
              <a:t>pop</a:t>
            </a:r>
            <a:r>
              <a:rPr lang="en-CA" dirty="0"/>
              <a:t> function. This function will also </a:t>
            </a:r>
            <a:r>
              <a:rPr lang="en-CA" b="1" dirty="0"/>
              <a:t>return</a:t>
            </a:r>
            <a:r>
              <a:rPr lang="en-CA" dirty="0"/>
              <a:t> the last element in the list</a:t>
            </a:r>
          </a:p>
          <a:p>
            <a:pPr marL="742950" lvl="1" indent="-285750">
              <a:buFont typeface="Arial" panose="020B0604020202020204" pitchFamily="34" charset="0"/>
              <a:buChar char="•"/>
            </a:pPr>
            <a:r>
              <a:rPr lang="en-CA" dirty="0"/>
              <a:t>We will learn more about returning when we learn about functions later today</a:t>
            </a:r>
          </a:p>
          <a:p>
            <a:pPr marL="285750" indent="-285750">
              <a:buFont typeface="Arial" panose="020B0604020202020204" pitchFamily="34" charset="0"/>
              <a:buChar char="•"/>
            </a:pPr>
            <a:endParaRPr lang="en-CA" dirty="0"/>
          </a:p>
        </p:txBody>
      </p:sp>
      <p:pic>
        <p:nvPicPr>
          <p:cNvPr id="7" name="Content Placeholder 6">
            <a:extLst>
              <a:ext uri="{FF2B5EF4-FFF2-40B4-BE49-F238E27FC236}">
                <a16:creationId xmlns:a16="http://schemas.microsoft.com/office/drawing/2014/main" id="{66C01759-0EC2-166E-B390-52F104A7C579}"/>
              </a:ext>
            </a:extLst>
          </p:cNvPr>
          <p:cNvPicPr>
            <a:picLocks noGrp="1" noChangeAspect="1"/>
          </p:cNvPicPr>
          <p:nvPr>
            <p:ph idx="1"/>
          </p:nvPr>
        </p:nvPicPr>
        <p:blipFill>
          <a:blip r:embed="rId2"/>
          <a:stretch>
            <a:fillRect/>
          </a:stretch>
        </p:blipFill>
        <p:spPr>
          <a:xfrm>
            <a:off x="5851525" y="1694521"/>
            <a:ext cx="5213350" cy="3468959"/>
          </a:xfrm>
        </p:spPr>
      </p:pic>
    </p:spTree>
    <p:extLst>
      <p:ext uri="{BB962C8B-B14F-4D97-AF65-F5344CB8AC3E}">
        <p14:creationId xmlns:p14="http://schemas.microsoft.com/office/powerpoint/2010/main" val="407083549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2DDD62-33C5-CA84-3978-19662AC94AF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B5479B6-C70D-AFBA-3011-1D460743D021}"/>
              </a:ext>
            </a:extLst>
          </p:cNvPr>
          <p:cNvSpPr>
            <a:spLocks noGrp="1"/>
          </p:cNvSpPr>
          <p:nvPr>
            <p:ph type="title"/>
          </p:nvPr>
        </p:nvSpPr>
        <p:spPr/>
        <p:txBody>
          <a:bodyPr/>
          <a:lstStyle/>
          <a:p>
            <a:r>
              <a:rPr lang="en-CA" dirty="0"/>
              <a:t>Indexing Lists</a:t>
            </a:r>
            <a:endParaRPr lang="en-CA" dirty="0">
              <a:latin typeface="Consolas" panose="020B0609020204030204" pitchFamily="49" charset="0"/>
            </a:endParaRPr>
          </a:p>
        </p:txBody>
      </p:sp>
      <p:sp>
        <p:nvSpPr>
          <p:cNvPr id="4" name="Text Placeholder 3">
            <a:extLst>
              <a:ext uri="{FF2B5EF4-FFF2-40B4-BE49-F238E27FC236}">
                <a16:creationId xmlns:a16="http://schemas.microsoft.com/office/drawing/2014/main" id="{D75F54B7-E12C-FDDE-3AED-AC0765FB9538}"/>
              </a:ext>
            </a:extLst>
          </p:cNvPr>
          <p:cNvSpPr>
            <a:spLocks noGrp="1"/>
          </p:cNvSpPr>
          <p:nvPr>
            <p:ph type="body" sz="half" idx="2"/>
          </p:nvPr>
        </p:nvSpPr>
        <p:spPr>
          <a:xfrm>
            <a:off x="1143000" y="2834640"/>
            <a:ext cx="3931920" cy="3457900"/>
          </a:xfrm>
        </p:spPr>
        <p:txBody>
          <a:bodyPr>
            <a:normAutofit/>
          </a:bodyPr>
          <a:lstStyle/>
          <a:p>
            <a:pPr marL="285750" indent="-285750">
              <a:buFont typeface="Arial" panose="020B0604020202020204" pitchFamily="34" charset="0"/>
              <a:buChar char="•"/>
            </a:pPr>
            <a:r>
              <a:rPr lang="en-CA" dirty="0"/>
              <a:t>We can also get the elements that are in a </a:t>
            </a:r>
            <a:r>
              <a:rPr lang="en-CA" i="1" dirty="0"/>
              <a:t>specific</a:t>
            </a:r>
            <a:r>
              <a:rPr lang="en-CA" dirty="0"/>
              <a:t> </a:t>
            </a:r>
            <a:r>
              <a:rPr lang="en-CA" i="1" dirty="0"/>
              <a:t>position</a:t>
            </a:r>
            <a:r>
              <a:rPr lang="en-CA" dirty="0"/>
              <a:t> in a list. This is called </a:t>
            </a:r>
            <a:r>
              <a:rPr lang="en-CA" b="1" dirty="0"/>
              <a:t>list indexing</a:t>
            </a:r>
            <a:endParaRPr lang="en-CA" dirty="0"/>
          </a:p>
          <a:p>
            <a:pPr marL="285750" indent="-285750">
              <a:buFont typeface="Arial" panose="020B0604020202020204" pitchFamily="34" charset="0"/>
              <a:buChar char="•"/>
            </a:pPr>
            <a:r>
              <a:rPr lang="en-CA" dirty="0"/>
              <a:t>However, the positions of a lists are weird. Computers start counting from zero, so the first element has an index of 0, the second element has index 1, the third has index 2, and so on.</a:t>
            </a:r>
          </a:p>
          <a:p>
            <a:pPr marL="285750" indent="-285750">
              <a:buFont typeface="Arial" panose="020B0604020202020204" pitchFamily="34" charset="0"/>
              <a:buChar char="•"/>
            </a:pPr>
            <a:r>
              <a:rPr lang="en-CA" dirty="0"/>
              <a:t>To index a list, we use the structure </a:t>
            </a:r>
            <a:r>
              <a:rPr lang="en-CA" dirty="0">
                <a:latin typeface="Consolas" panose="020B0609020204030204" pitchFamily="49" charset="0"/>
              </a:rPr>
              <a:t>listname[index]</a:t>
            </a:r>
            <a:endParaRPr lang="en-CA" dirty="0"/>
          </a:p>
          <a:p>
            <a:pPr marL="285750" indent="-285750">
              <a:buFont typeface="Arial" panose="020B0604020202020204" pitchFamily="34" charset="0"/>
              <a:buChar char="•"/>
            </a:pPr>
            <a:endParaRPr lang="en-CA" dirty="0"/>
          </a:p>
        </p:txBody>
      </p:sp>
      <p:pic>
        <p:nvPicPr>
          <p:cNvPr id="8" name="Content Placeholder 7">
            <a:extLst>
              <a:ext uri="{FF2B5EF4-FFF2-40B4-BE49-F238E27FC236}">
                <a16:creationId xmlns:a16="http://schemas.microsoft.com/office/drawing/2014/main" id="{40BCEABD-44F7-C2CE-5BDF-CD711BEA840A}"/>
              </a:ext>
            </a:extLst>
          </p:cNvPr>
          <p:cNvPicPr>
            <a:picLocks noGrp="1" noChangeAspect="1"/>
          </p:cNvPicPr>
          <p:nvPr>
            <p:ph idx="1"/>
          </p:nvPr>
        </p:nvPicPr>
        <p:blipFill>
          <a:blip r:embed="rId2"/>
          <a:stretch>
            <a:fillRect/>
          </a:stretch>
        </p:blipFill>
        <p:spPr>
          <a:xfrm>
            <a:off x="5851525" y="1709915"/>
            <a:ext cx="5213350" cy="3438171"/>
          </a:xfrm>
        </p:spPr>
      </p:pic>
    </p:spTree>
    <p:extLst>
      <p:ext uri="{BB962C8B-B14F-4D97-AF65-F5344CB8AC3E}">
        <p14:creationId xmlns:p14="http://schemas.microsoft.com/office/powerpoint/2010/main" val="113228090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4BAF04-EAA7-5C94-03C8-7F88AE8DA4D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419449A-96FB-A28F-86C3-96AE88506C16}"/>
              </a:ext>
            </a:extLst>
          </p:cNvPr>
          <p:cNvSpPr>
            <a:spLocks noGrp="1"/>
          </p:cNvSpPr>
          <p:nvPr>
            <p:ph type="title"/>
          </p:nvPr>
        </p:nvSpPr>
        <p:spPr/>
        <p:txBody>
          <a:bodyPr/>
          <a:lstStyle/>
          <a:p>
            <a:r>
              <a:rPr lang="en-CA" dirty="0"/>
              <a:t>The </a:t>
            </a:r>
            <a:r>
              <a:rPr lang="en-CA" dirty="0">
                <a:latin typeface="Consolas" panose="020B0609020204030204" pitchFamily="49" charset="0"/>
              </a:rPr>
              <a:t>in</a:t>
            </a:r>
            <a:r>
              <a:rPr lang="en-CA" dirty="0"/>
              <a:t> function</a:t>
            </a:r>
            <a:endParaRPr lang="en-CA" dirty="0">
              <a:latin typeface="Consolas" panose="020B0609020204030204" pitchFamily="49" charset="0"/>
            </a:endParaRPr>
          </a:p>
        </p:txBody>
      </p:sp>
      <p:sp>
        <p:nvSpPr>
          <p:cNvPr id="4" name="Text Placeholder 3">
            <a:extLst>
              <a:ext uri="{FF2B5EF4-FFF2-40B4-BE49-F238E27FC236}">
                <a16:creationId xmlns:a16="http://schemas.microsoft.com/office/drawing/2014/main" id="{B8DDB644-9B0B-C128-D97F-88EA771055E9}"/>
              </a:ext>
            </a:extLst>
          </p:cNvPr>
          <p:cNvSpPr>
            <a:spLocks noGrp="1"/>
          </p:cNvSpPr>
          <p:nvPr>
            <p:ph type="body" sz="half" idx="2"/>
          </p:nvPr>
        </p:nvSpPr>
        <p:spPr>
          <a:xfrm>
            <a:off x="1143000" y="2834640"/>
            <a:ext cx="3931920" cy="3457900"/>
          </a:xfrm>
        </p:spPr>
        <p:txBody>
          <a:bodyPr>
            <a:normAutofit/>
          </a:bodyPr>
          <a:lstStyle/>
          <a:p>
            <a:pPr marL="285750" indent="-285750">
              <a:buFont typeface="Arial" panose="020B0604020202020204" pitchFamily="34" charset="0"/>
              <a:buChar char="•"/>
            </a:pPr>
            <a:r>
              <a:rPr lang="en-CA" dirty="0"/>
              <a:t>What if we wanted to check if a specific value was inside of one of our lists?</a:t>
            </a:r>
          </a:p>
          <a:p>
            <a:pPr marL="285750" indent="-285750">
              <a:buFont typeface="Arial" panose="020B0604020202020204" pitchFamily="34" charset="0"/>
              <a:buChar char="•"/>
            </a:pPr>
            <a:r>
              <a:rPr lang="en-CA" dirty="0"/>
              <a:t>We can use the </a:t>
            </a:r>
            <a:r>
              <a:rPr lang="en-CA" dirty="0">
                <a:latin typeface="Consolas" panose="020B0609020204030204" pitchFamily="49" charset="0"/>
              </a:rPr>
              <a:t>in</a:t>
            </a:r>
            <a:r>
              <a:rPr lang="en-CA" dirty="0"/>
              <a:t> function!</a:t>
            </a:r>
          </a:p>
          <a:p>
            <a:pPr marL="285750" indent="-285750">
              <a:buFont typeface="Arial" panose="020B0604020202020204" pitchFamily="34" charset="0"/>
              <a:buChar char="•"/>
            </a:pPr>
            <a:r>
              <a:rPr lang="en-CA" dirty="0"/>
              <a:t>This function will generate a Boolean (</a:t>
            </a:r>
            <a:r>
              <a:rPr lang="en-CA" dirty="0">
                <a:latin typeface="Consolas" panose="020B0609020204030204" pitchFamily="49" charset="0"/>
              </a:rPr>
              <a:t>True</a:t>
            </a:r>
            <a:r>
              <a:rPr lang="en-CA" dirty="0"/>
              <a:t> or </a:t>
            </a:r>
            <a:r>
              <a:rPr lang="en-CA" dirty="0">
                <a:latin typeface="Consolas" panose="020B0609020204030204" pitchFamily="49" charset="0"/>
              </a:rPr>
              <a:t>False</a:t>
            </a:r>
            <a:r>
              <a:rPr lang="en-CA" dirty="0"/>
              <a:t>) value, so we can use it as a condition in an </a:t>
            </a:r>
            <a:r>
              <a:rPr lang="en-CA" dirty="0">
                <a:latin typeface="Consolas" panose="020B0609020204030204" pitchFamily="49" charset="0"/>
              </a:rPr>
              <a:t>if-elif-else</a:t>
            </a:r>
            <a:r>
              <a:rPr lang="en-CA" dirty="0"/>
              <a:t> statement.</a:t>
            </a:r>
          </a:p>
          <a:p>
            <a:pPr marL="285750" indent="-285750">
              <a:buFont typeface="Arial" panose="020B0604020202020204" pitchFamily="34" charset="0"/>
              <a:buChar char="•"/>
            </a:pPr>
            <a:r>
              <a:rPr lang="en-CA" dirty="0"/>
              <a:t>Structure: </a:t>
            </a:r>
            <a:r>
              <a:rPr lang="en-CA" dirty="0">
                <a:latin typeface="Consolas" panose="020B0609020204030204" pitchFamily="49" charset="0"/>
              </a:rPr>
              <a:t>value in listname</a:t>
            </a:r>
            <a:endParaRPr lang="en-CA" dirty="0"/>
          </a:p>
        </p:txBody>
      </p:sp>
      <p:pic>
        <p:nvPicPr>
          <p:cNvPr id="7" name="Content Placeholder 6">
            <a:extLst>
              <a:ext uri="{FF2B5EF4-FFF2-40B4-BE49-F238E27FC236}">
                <a16:creationId xmlns:a16="http://schemas.microsoft.com/office/drawing/2014/main" id="{249ECA17-B6D3-F913-6809-2F4823D89938}"/>
              </a:ext>
            </a:extLst>
          </p:cNvPr>
          <p:cNvPicPr>
            <a:picLocks noGrp="1" noChangeAspect="1"/>
          </p:cNvPicPr>
          <p:nvPr>
            <p:ph idx="1"/>
          </p:nvPr>
        </p:nvPicPr>
        <p:blipFill>
          <a:blip r:embed="rId2"/>
          <a:stretch>
            <a:fillRect/>
          </a:stretch>
        </p:blipFill>
        <p:spPr>
          <a:xfrm>
            <a:off x="5851525" y="1697825"/>
            <a:ext cx="5213350" cy="3462351"/>
          </a:xfrm>
        </p:spPr>
      </p:pic>
    </p:spTree>
    <p:extLst>
      <p:ext uri="{BB962C8B-B14F-4D97-AF65-F5344CB8AC3E}">
        <p14:creationId xmlns:p14="http://schemas.microsoft.com/office/powerpoint/2010/main" val="31596977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F1386-21A3-4993-E10B-6FB0AE25CD76}"/>
              </a:ext>
            </a:extLst>
          </p:cNvPr>
          <p:cNvSpPr>
            <a:spLocks noGrp="1"/>
          </p:cNvSpPr>
          <p:nvPr>
            <p:ph type="title"/>
          </p:nvPr>
        </p:nvSpPr>
        <p:spPr/>
        <p:txBody>
          <a:bodyPr/>
          <a:lstStyle/>
          <a:p>
            <a:r>
              <a:rPr lang="en-CA" dirty="0"/>
              <a:t>Introductions</a:t>
            </a:r>
          </a:p>
        </p:txBody>
      </p:sp>
      <p:pic>
        <p:nvPicPr>
          <p:cNvPr id="6" name="Picture Placeholder 5" descr="Wave Gesture outline">
            <a:extLst>
              <a:ext uri="{FF2B5EF4-FFF2-40B4-BE49-F238E27FC236}">
                <a16:creationId xmlns:a16="http://schemas.microsoft.com/office/drawing/2014/main" id="{0BB36A43-88E1-C3CA-65E4-A65623159E6C}"/>
              </a:ext>
            </a:extLst>
          </p:cNvPr>
          <p:cNvPicPr>
            <a:picLocks noGrp="1" noChangeAspect="1"/>
          </p:cNvPicPr>
          <p:nvPr>
            <p:ph type="pic" idx="1"/>
          </p:nvPr>
        </p:nvPicPr>
        <p:blipFill>
          <a:blip r:embed="rId2">
            <a:extLst>
              <a:ext uri="{96DAC541-7B7A-43D3-8B79-37D633B846F1}">
                <asvg:svgBlip xmlns:asvg="http://schemas.microsoft.com/office/drawing/2016/SVG/main" r:embed="rId3"/>
              </a:ext>
            </a:extLst>
          </a:blip>
          <a:srcRect t="10645" b="10645"/>
          <a:stretch>
            <a:fillRect/>
          </a:stretch>
        </p:blipFill>
        <p:spPr/>
      </p:pic>
      <p:sp>
        <p:nvSpPr>
          <p:cNvPr id="4" name="Text Placeholder 3">
            <a:extLst>
              <a:ext uri="{FF2B5EF4-FFF2-40B4-BE49-F238E27FC236}">
                <a16:creationId xmlns:a16="http://schemas.microsoft.com/office/drawing/2014/main" id="{03B992F2-489E-5B68-E35E-4DBD464B8B6A}"/>
              </a:ext>
            </a:extLst>
          </p:cNvPr>
          <p:cNvSpPr>
            <a:spLocks noGrp="1"/>
          </p:cNvSpPr>
          <p:nvPr>
            <p:ph type="body" sz="half" idx="2"/>
          </p:nvPr>
        </p:nvSpPr>
        <p:spPr>
          <a:xfrm>
            <a:off x="1143000" y="2834640"/>
            <a:ext cx="4114800" cy="2880360"/>
          </a:xfrm>
        </p:spPr>
        <p:txBody>
          <a:bodyPr/>
          <a:lstStyle/>
          <a:p>
            <a:r>
              <a:rPr lang="en-CA" dirty="0"/>
              <a:t>Let’s all introduce ourselves!</a:t>
            </a:r>
          </a:p>
          <a:p>
            <a:pPr marL="285750" indent="-285750">
              <a:buFont typeface="Arial" panose="020B0604020202020204" pitchFamily="34" charset="0"/>
              <a:buChar char="•"/>
            </a:pPr>
            <a:r>
              <a:rPr lang="en-CA" dirty="0"/>
              <a:t>Name</a:t>
            </a:r>
          </a:p>
          <a:p>
            <a:pPr marL="285750" indent="-285750">
              <a:buFont typeface="Arial" panose="020B0604020202020204" pitchFamily="34" charset="0"/>
              <a:buChar char="•"/>
            </a:pPr>
            <a:r>
              <a:rPr lang="en-CA" dirty="0"/>
              <a:t>Age</a:t>
            </a:r>
          </a:p>
          <a:p>
            <a:pPr marL="285750" indent="-285750">
              <a:buFont typeface="Arial" panose="020B0604020202020204" pitchFamily="34" charset="0"/>
              <a:buChar char="•"/>
            </a:pPr>
            <a:r>
              <a:rPr lang="en-CA" dirty="0"/>
              <a:t>Coolest coding project you’ve ever made</a:t>
            </a:r>
          </a:p>
        </p:txBody>
      </p:sp>
    </p:spTree>
    <p:extLst>
      <p:ext uri="{BB962C8B-B14F-4D97-AF65-F5344CB8AC3E}">
        <p14:creationId xmlns:p14="http://schemas.microsoft.com/office/powerpoint/2010/main" val="45847170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C7D16C-8633-BA7E-9F70-7A5B18BD52C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F9BB72D-504E-689D-CA51-DCD25FE28BA7}"/>
              </a:ext>
            </a:extLst>
          </p:cNvPr>
          <p:cNvSpPr>
            <a:spLocks noGrp="1"/>
          </p:cNvSpPr>
          <p:nvPr>
            <p:ph type="title"/>
          </p:nvPr>
        </p:nvSpPr>
        <p:spPr/>
        <p:txBody>
          <a:bodyPr/>
          <a:lstStyle/>
          <a:p>
            <a:r>
              <a:rPr lang="en-CA" dirty="0"/>
              <a:t>Summary: Lists</a:t>
            </a:r>
          </a:p>
        </p:txBody>
      </p:sp>
      <p:sp>
        <p:nvSpPr>
          <p:cNvPr id="3" name="Content Placeholder 2">
            <a:extLst>
              <a:ext uri="{FF2B5EF4-FFF2-40B4-BE49-F238E27FC236}">
                <a16:creationId xmlns:a16="http://schemas.microsoft.com/office/drawing/2014/main" id="{A0EBDB07-7126-4367-7F49-CA77B3BFDC79}"/>
              </a:ext>
            </a:extLst>
          </p:cNvPr>
          <p:cNvSpPr>
            <a:spLocks noGrp="1"/>
          </p:cNvSpPr>
          <p:nvPr>
            <p:ph idx="1"/>
          </p:nvPr>
        </p:nvSpPr>
        <p:spPr/>
        <p:txBody>
          <a:bodyPr/>
          <a:lstStyle/>
          <a:p>
            <a:r>
              <a:rPr lang="en-CA" b="1" dirty="0"/>
              <a:t>Lists </a:t>
            </a:r>
            <a:r>
              <a:rPr lang="en-CA" dirty="0"/>
              <a:t>are used to store collections of </a:t>
            </a:r>
            <a:r>
              <a:rPr lang="en-CA" b="1" dirty="0"/>
              <a:t>elements</a:t>
            </a:r>
            <a:r>
              <a:rPr lang="en-CA" dirty="0"/>
              <a:t> inside of a single container</a:t>
            </a:r>
          </a:p>
          <a:p>
            <a:r>
              <a:rPr lang="en-CA" dirty="0"/>
              <a:t>Lists are indicated by [</a:t>
            </a:r>
            <a:r>
              <a:rPr lang="en-CA" b="1" dirty="0"/>
              <a:t>square brackets</a:t>
            </a:r>
            <a:r>
              <a:rPr lang="en-CA" dirty="0"/>
              <a:t>], and elements in a list are separated by commas</a:t>
            </a:r>
          </a:p>
          <a:p>
            <a:r>
              <a:rPr lang="en-CA" dirty="0"/>
              <a:t>You can use the </a:t>
            </a:r>
            <a:r>
              <a:rPr lang="en-CA" b="1" dirty="0" err="1">
                <a:latin typeface="Consolas" panose="020B0609020204030204" pitchFamily="49" charset="0"/>
              </a:rPr>
              <a:t>len</a:t>
            </a:r>
            <a:r>
              <a:rPr lang="en-CA" dirty="0"/>
              <a:t> function to find the length of a list, the </a:t>
            </a:r>
            <a:r>
              <a:rPr lang="en-CA" b="1" dirty="0">
                <a:latin typeface="Consolas" panose="020B0609020204030204" pitchFamily="49" charset="0"/>
              </a:rPr>
              <a:t>append</a:t>
            </a:r>
            <a:r>
              <a:rPr lang="en-CA" dirty="0"/>
              <a:t> function to add elements to a list, and the </a:t>
            </a:r>
            <a:r>
              <a:rPr lang="en-CA" b="1" dirty="0">
                <a:latin typeface="Consolas" panose="020B0609020204030204" pitchFamily="49" charset="0"/>
              </a:rPr>
              <a:t>pop</a:t>
            </a:r>
            <a:r>
              <a:rPr lang="en-CA" dirty="0"/>
              <a:t> function to remove the last element of a list</a:t>
            </a:r>
          </a:p>
          <a:p>
            <a:r>
              <a:rPr lang="en-CA" dirty="0"/>
              <a:t>We can get elements in a specific position in a list by using </a:t>
            </a:r>
            <a:r>
              <a:rPr lang="en-CA" b="1" dirty="0"/>
              <a:t>list indexing</a:t>
            </a:r>
            <a:r>
              <a:rPr lang="en-CA" dirty="0"/>
              <a:t>.</a:t>
            </a:r>
          </a:p>
          <a:p>
            <a:r>
              <a:rPr lang="en-CA" dirty="0"/>
              <a:t>We can check if a specific value is in a list by using the </a:t>
            </a:r>
            <a:r>
              <a:rPr lang="en-CA" b="1" dirty="0">
                <a:latin typeface="Consolas" panose="020B0609020204030204" pitchFamily="49" charset="0"/>
              </a:rPr>
              <a:t>in</a:t>
            </a:r>
            <a:r>
              <a:rPr lang="en-CA" b="1" dirty="0"/>
              <a:t> </a:t>
            </a:r>
            <a:r>
              <a:rPr lang="en-CA" dirty="0"/>
              <a:t>function.</a:t>
            </a:r>
          </a:p>
        </p:txBody>
      </p:sp>
    </p:spTree>
    <p:extLst>
      <p:ext uri="{BB962C8B-B14F-4D97-AF65-F5344CB8AC3E}">
        <p14:creationId xmlns:p14="http://schemas.microsoft.com/office/powerpoint/2010/main" val="108311351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5286DF-9058-6155-9598-CAB5AD44EC5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C10EF34-9EED-D721-47CD-DF63B8ECFB5E}"/>
              </a:ext>
            </a:extLst>
          </p:cNvPr>
          <p:cNvSpPr>
            <a:spLocks noGrp="1"/>
          </p:cNvSpPr>
          <p:nvPr>
            <p:ph type="ctrTitle"/>
          </p:nvPr>
        </p:nvSpPr>
        <p:spPr/>
        <p:txBody>
          <a:bodyPr/>
          <a:lstStyle/>
          <a:p>
            <a:r>
              <a:rPr lang="en-CA" dirty="0"/>
              <a:t>Project Time!</a:t>
            </a:r>
          </a:p>
        </p:txBody>
      </p:sp>
      <p:sp>
        <p:nvSpPr>
          <p:cNvPr id="3" name="Subtitle 2">
            <a:extLst>
              <a:ext uri="{FF2B5EF4-FFF2-40B4-BE49-F238E27FC236}">
                <a16:creationId xmlns:a16="http://schemas.microsoft.com/office/drawing/2014/main" id="{ADA80C02-D558-75DD-CFE6-423F148BD32E}"/>
              </a:ext>
            </a:extLst>
          </p:cNvPr>
          <p:cNvSpPr>
            <a:spLocks noGrp="1"/>
          </p:cNvSpPr>
          <p:nvPr>
            <p:ph type="subTitle" idx="1"/>
          </p:nvPr>
        </p:nvSpPr>
        <p:spPr/>
        <p:txBody>
          <a:bodyPr/>
          <a:lstStyle/>
          <a:p>
            <a:r>
              <a:rPr lang="en-CA" dirty="0"/>
              <a:t>Rock-Paper-Scissors</a:t>
            </a:r>
          </a:p>
        </p:txBody>
      </p:sp>
    </p:spTree>
    <p:extLst>
      <p:ext uri="{BB962C8B-B14F-4D97-AF65-F5344CB8AC3E}">
        <p14:creationId xmlns:p14="http://schemas.microsoft.com/office/powerpoint/2010/main" val="342169823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033EA3-2FB7-04DC-5E37-D11224DE9B3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70973EC-7A88-F2F5-AB1F-FB2B74CA5B19}"/>
              </a:ext>
            </a:extLst>
          </p:cNvPr>
          <p:cNvSpPr>
            <a:spLocks noGrp="1"/>
          </p:cNvSpPr>
          <p:nvPr>
            <p:ph type="title"/>
          </p:nvPr>
        </p:nvSpPr>
        <p:spPr/>
        <p:txBody>
          <a:bodyPr/>
          <a:lstStyle/>
          <a:p>
            <a:r>
              <a:rPr lang="en-CA" dirty="0"/>
              <a:t>Rock-Paper-Scissors Project</a:t>
            </a:r>
          </a:p>
        </p:txBody>
      </p:sp>
      <p:sp>
        <p:nvSpPr>
          <p:cNvPr id="4" name="Text Placeholder 3">
            <a:extLst>
              <a:ext uri="{FF2B5EF4-FFF2-40B4-BE49-F238E27FC236}">
                <a16:creationId xmlns:a16="http://schemas.microsoft.com/office/drawing/2014/main" id="{F7E44726-E14C-3057-C7E9-973D0AFE816B}"/>
              </a:ext>
            </a:extLst>
          </p:cNvPr>
          <p:cNvSpPr>
            <a:spLocks noGrp="1"/>
          </p:cNvSpPr>
          <p:nvPr>
            <p:ph type="body" sz="half" idx="2"/>
          </p:nvPr>
        </p:nvSpPr>
        <p:spPr>
          <a:xfrm>
            <a:off x="1143000" y="2834640"/>
            <a:ext cx="3931920" cy="3457900"/>
          </a:xfrm>
        </p:spPr>
        <p:txBody>
          <a:bodyPr>
            <a:normAutofit/>
          </a:bodyPr>
          <a:lstStyle/>
          <a:p>
            <a:pPr marL="285750" indent="-285750">
              <a:buFont typeface="Arial" panose="020B0604020202020204" pitchFamily="34" charset="0"/>
              <a:buChar char="•"/>
            </a:pPr>
            <a:r>
              <a:rPr lang="en-CA" dirty="0"/>
              <a:t>Provide details on how to open the Rock-Paper-Scissors Project</a:t>
            </a:r>
          </a:p>
          <a:p>
            <a:pPr marL="285750" indent="-285750">
              <a:buFont typeface="Arial" panose="020B0604020202020204" pitchFamily="34" charset="0"/>
              <a:buChar char="•"/>
            </a:pPr>
            <a:r>
              <a:rPr lang="en-CA" dirty="0"/>
              <a:t>We will use Booleans and lists to build a Rock-Paper-Scissors game!</a:t>
            </a:r>
          </a:p>
          <a:p>
            <a:pPr marL="285750" indent="-285750">
              <a:buFont typeface="Arial" panose="020B0604020202020204" pitchFamily="34" charset="0"/>
              <a:buChar char="•"/>
            </a:pPr>
            <a:r>
              <a:rPr lang="en-CA" dirty="0"/>
              <a:t>Remember the rules of Rock-Paper-Scissors! Rock smashes scissors, scissors cuts paper, and paper covers rock.</a:t>
            </a:r>
          </a:p>
          <a:p>
            <a:pPr marL="285750" indent="-285750">
              <a:buFont typeface="Arial" panose="020B0604020202020204" pitchFamily="34" charset="0"/>
              <a:buChar char="•"/>
            </a:pPr>
            <a:r>
              <a:rPr lang="en-CA" dirty="0"/>
              <a:t>If you have time, you can also try to create the Big Bang Theory game, Rock-Paper-Scissors-Lizard-Spock!</a:t>
            </a:r>
          </a:p>
        </p:txBody>
      </p:sp>
      <p:pic>
        <p:nvPicPr>
          <p:cNvPr id="7" name="Picture 2" descr="Rock Paper Scissors - How to Win Rock ...">
            <a:extLst>
              <a:ext uri="{FF2B5EF4-FFF2-40B4-BE49-F238E27FC236}">
                <a16:creationId xmlns:a16="http://schemas.microsoft.com/office/drawing/2014/main" id="{CD6874FB-60C2-E560-2D99-0F112BD41B7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rot="604151">
            <a:off x="6267547" y="1836280"/>
            <a:ext cx="4540945" cy="31854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783044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5F51A-9D7F-9FCF-B0DD-3D197744365B}"/>
              </a:ext>
            </a:extLst>
          </p:cNvPr>
          <p:cNvSpPr>
            <a:spLocks noGrp="1"/>
          </p:cNvSpPr>
          <p:nvPr>
            <p:ph type="title"/>
          </p:nvPr>
        </p:nvSpPr>
        <p:spPr/>
        <p:txBody>
          <a:bodyPr/>
          <a:lstStyle/>
          <a:p>
            <a:r>
              <a:rPr lang="en-CA" dirty="0"/>
              <a:t>In Rock-Paper-Scissors-Lizard-Spock…</a:t>
            </a:r>
          </a:p>
        </p:txBody>
      </p:sp>
      <p:sp>
        <p:nvSpPr>
          <p:cNvPr id="3" name="Content Placeholder 2">
            <a:extLst>
              <a:ext uri="{FF2B5EF4-FFF2-40B4-BE49-F238E27FC236}">
                <a16:creationId xmlns:a16="http://schemas.microsoft.com/office/drawing/2014/main" id="{83EB7C95-DAF3-3658-0D6E-0061998D525E}"/>
              </a:ext>
            </a:extLst>
          </p:cNvPr>
          <p:cNvSpPr>
            <a:spLocks noGrp="1"/>
          </p:cNvSpPr>
          <p:nvPr>
            <p:ph idx="1"/>
          </p:nvPr>
        </p:nvSpPr>
        <p:spPr/>
        <p:txBody>
          <a:bodyPr>
            <a:normAutofit fontScale="92500" lnSpcReduction="20000"/>
          </a:bodyPr>
          <a:lstStyle/>
          <a:p>
            <a:r>
              <a:rPr lang="en-CA" dirty="0"/>
              <a:t>Scissors cuts Paper</a:t>
            </a:r>
          </a:p>
          <a:p>
            <a:r>
              <a:rPr lang="en-CA" dirty="0"/>
              <a:t>Paper covers Rock</a:t>
            </a:r>
          </a:p>
          <a:p>
            <a:r>
              <a:rPr lang="en-CA" dirty="0"/>
              <a:t>Rock crushes Lizard</a:t>
            </a:r>
          </a:p>
          <a:p>
            <a:r>
              <a:rPr lang="en-CA" dirty="0"/>
              <a:t>Lizard poisons Spock</a:t>
            </a:r>
          </a:p>
          <a:p>
            <a:r>
              <a:rPr lang="en-CA" dirty="0"/>
              <a:t>Spock smashes Scissors</a:t>
            </a:r>
          </a:p>
          <a:p>
            <a:r>
              <a:rPr lang="en-CA" dirty="0"/>
              <a:t>Scissors decapitates Lizard</a:t>
            </a:r>
          </a:p>
          <a:p>
            <a:r>
              <a:rPr lang="en-CA" dirty="0"/>
              <a:t>Lizard eats Paper</a:t>
            </a:r>
          </a:p>
          <a:p>
            <a:r>
              <a:rPr lang="en-CA" dirty="0"/>
              <a:t>Paper disproves Spock</a:t>
            </a:r>
          </a:p>
          <a:p>
            <a:r>
              <a:rPr lang="en-CA" dirty="0"/>
              <a:t>Spock vaporizes Rock</a:t>
            </a:r>
          </a:p>
          <a:p>
            <a:r>
              <a:rPr lang="en-CA" dirty="0"/>
              <a:t>and, as it always has, Rock crushes Scissors</a:t>
            </a:r>
          </a:p>
        </p:txBody>
      </p:sp>
      <p:pic>
        <p:nvPicPr>
          <p:cNvPr id="4098" name="Picture 2">
            <a:extLst>
              <a:ext uri="{FF2B5EF4-FFF2-40B4-BE49-F238E27FC236}">
                <a16:creationId xmlns:a16="http://schemas.microsoft.com/office/drawing/2014/main" id="{727DDF98-1237-9120-A2B8-4AFE1F4222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85858" y="1864179"/>
            <a:ext cx="4253592" cy="42535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656938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AB96D9-1168-FCAE-9F1A-F3E64659880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D30AD2F-D343-F11A-538A-309C8D83F158}"/>
              </a:ext>
            </a:extLst>
          </p:cNvPr>
          <p:cNvSpPr>
            <a:spLocks noGrp="1"/>
          </p:cNvSpPr>
          <p:nvPr>
            <p:ph type="title"/>
          </p:nvPr>
        </p:nvSpPr>
        <p:spPr/>
        <p:txBody>
          <a:bodyPr/>
          <a:lstStyle/>
          <a:p>
            <a:r>
              <a:rPr lang="en-CA" dirty="0"/>
              <a:t>Loops</a:t>
            </a:r>
          </a:p>
        </p:txBody>
      </p:sp>
      <p:sp>
        <p:nvSpPr>
          <p:cNvPr id="3" name="Text Placeholder 2">
            <a:extLst>
              <a:ext uri="{FF2B5EF4-FFF2-40B4-BE49-F238E27FC236}">
                <a16:creationId xmlns:a16="http://schemas.microsoft.com/office/drawing/2014/main" id="{7ED7875A-804E-DEE9-A6B3-8FBE9DD55755}"/>
              </a:ext>
            </a:extLst>
          </p:cNvPr>
          <p:cNvSpPr>
            <a:spLocks noGrp="1"/>
          </p:cNvSpPr>
          <p:nvPr>
            <p:ph type="body" idx="1"/>
          </p:nvPr>
        </p:nvSpPr>
        <p:spPr/>
        <p:txBody>
          <a:bodyPr/>
          <a:lstStyle/>
          <a:p>
            <a:r>
              <a:rPr lang="en-CA" dirty="0"/>
              <a:t>The </a:t>
            </a:r>
            <a:r>
              <a:rPr lang="en-CA" dirty="0">
                <a:latin typeface="Consolas" panose="020B0609020204030204" pitchFamily="49" charset="0"/>
              </a:rPr>
              <a:t>range</a:t>
            </a:r>
            <a:r>
              <a:rPr lang="en-CA" dirty="0"/>
              <a:t> function, </a:t>
            </a:r>
            <a:r>
              <a:rPr lang="en-CA" dirty="0">
                <a:latin typeface="Consolas" panose="020B0609020204030204" pitchFamily="49" charset="0"/>
              </a:rPr>
              <a:t>for</a:t>
            </a:r>
            <a:r>
              <a:rPr lang="en-CA" dirty="0"/>
              <a:t> loops, and </a:t>
            </a:r>
            <a:r>
              <a:rPr lang="en-CA" dirty="0">
                <a:latin typeface="Consolas" panose="020B0609020204030204" pitchFamily="49" charset="0"/>
              </a:rPr>
              <a:t>while</a:t>
            </a:r>
            <a:r>
              <a:rPr lang="en-CA" dirty="0"/>
              <a:t> loops</a:t>
            </a:r>
            <a:endParaRPr lang="en-CA" dirty="0">
              <a:latin typeface="Consolas" panose="020B0609020204030204" pitchFamily="49" charset="0"/>
            </a:endParaRPr>
          </a:p>
        </p:txBody>
      </p:sp>
    </p:spTree>
    <p:extLst>
      <p:ext uri="{BB962C8B-B14F-4D97-AF65-F5344CB8AC3E}">
        <p14:creationId xmlns:p14="http://schemas.microsoft.com/office/powerpoint/2010/main" val="186711097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224C0B-D7A0-D28E-7D65-ED1AEAC1DA5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D58AEE9-6C88-AB06-3B58-73C0F1554EDD}"/>
              </a:ext>
            </a:extLst>
          </p:cNvPr>
          <p:cNvSpPr>
            <a:spLocks noGrp="1"/>
          </p:cNvSpPr>
          <p:nvPr>
            <p:ph type="title"/>
          </p:nvPr>
        </p:nvSpPr>
        <p:spPr/>
        <p:txBody>
          <a:bodyPr/>
          <a:lstStyle/>
          <a:p>
            <a:r>
              <a:rPr lang="en-CA" dirty="0"/>
              <a:t>The </a:t>
            </a:r>
            <a:r>
              <a:rPr lang="en-CA" dirty="0">
                <a:latin typeface="Consolas" panose="020B0609020204030204" pitchFamily="49" charset="0"/>
              </a:rPr>
              <a:t>range</a:t>
            </a:r>
            <a:r>
              <a:rPr lang="en-CA" dirty="0"/>
              <a:t> function</a:t>
            </a:r>
            <a:endParaRPr lang="en-CA" dirty="0">
              <a:latin typeface="Consolas" panose="020B0609020204030204" pitchFamily="49" charset="0"/>
            </a:endParaRPr>
          </a:p>
        </p:txBody>
      </p:sp>
      <p:sp>
        <p:nvSpPr>
          <p:cNvPr id="4" name="Text Placeholder 3">
            <a:extLst>
              <a:ext uri="{FF2B5EF4-FFF2-40B4-BE49-F238E27FC236}">
                <a16:creationId xmlns:a16="http://schemas.microsoft.com/office/drawing/2014/main" id="{ED4B61D4-E747-E26C-4A27-55E099A84EF5}"/>
              </a:ext>
            </a:extLst>
          </p:cNvPr>
          <p:cNvSpPr>
            <a:spLocks noGrp="1"/>
          </p:cNvSpPr>
          <p:nvPr>
            <p:ph type="body" sz="half" idx="2"/>
          </p:nvPr>
        </p:nvSpPr>
        <p:spPr>
          <a:xfrm>
            <a:off x="1143000" y="2834640"/>
            <a:ext cx="3931920" cy="3457900"/>
          </a:xfrm>
        </p:spPr>
        <p:txBody>
          <a:bodyPr>
            <a:normAutofit/>
          </a:bodyPr>
          <a:lstStyle/>
          <a:p>
            <a:pPr marL="285750" indent="-285750">
              <a:buFont typeface="Arial" panose="020B0604020202020204" pitchFamily="34" charset="0"/>
              <a:buChar char="•"/>
            </a:pPr>
            <a:r>
              <a:rPr lang="en-CA" dirty="0"/>
              <a:t>Before we discuss for loops, let’s discuss the </a:t>
            </a:r>
            <a:r>
              <a:rPr lang="en-CA" b="1" dirty="0">
                <a:latin typeface="Consolas" panose="020B0609020204030204" pitchFamily="49" charset="0"/>
              </a:rPr>
              <a:t>range</a:t>
            </a:r>
            <a:r>
              <a:rPr lang="en-CA" b="1" dirty="0"/>
              <a:t> </a:t>
            </a:r>
            <a:r>
              <a:rPr lang="en-CA" dirty="0"/>
              <a:t>function</a:t>
            </a:r>
          </a:p>
          <a:p>
            <a:pPr marL="285750" indent="-285750">
              <a:buFont typeface="Arial" panose="020B0604020202020204" pitchFamily="34" charset="0"/>
              <a:buChar char="•"/>
            </a:pPr>
            <a:r>
              <a:rPr lang="en-CA" dirty="0"/>
              <a:t>The </a:t>
            </a:r>
            <a:r>
              <a:rPr lang="en-CA" dirty="0">
                <a:latin typeface="Consolas" panose="020B0609020204030204" pitchFamily="49" charset="0"/>
              </a:rPr>
              <a:t>range</a:t>
            </a:r>
            <a:r>
              <a:rPr lang="en-CA" dirty="0"/>
              <a:t> function can be used to generate a list of consecutive numbers, or numbers that appear in counting order</a:t>
            </a:r>
          </a:p>
          <a:p>
            <a:pPr marL="285750" indent="-285750">
              <a:buFont typeface="Arial" panose="020B0604020202020204" pitchFamily="34" charset="0"/>
              <a:buChar char="•"/>
            </a:pPr>
            <a:r>
              <a:rPr lang="en-CA" dirty="0"/>
              <a:t>This range function is used extremely often in for loops</a:t>
            </a:r>
          </a:p>
          <a:p>
            <a:pPr marL="285750" indent="-285750">
              <a:buFont typeface="Arial" panose="020B0604020202020204" pitchFamily="34" charset="0"/>
              <a:buChar char="•"/>
            </a:pPr>
            <a:r>
              <a:rPr lang="en-CA" dirty="0"/>
              <a:t>There are 3 different “versions” of the range function</a:t>
            </a:r>
          </a:p>
        </p:txBody>
      </p:sp>
      <p:pic>
        <p:nvPicPr>
          <p:cNvPr id="8" name="Content Placeholder 7" descr="Rubberized numbers on the wall">
            <a:extLst>
              <a:ext uri="{FF2B5EF4-FFF2-40B4-BE49-F238E27FC236}">
                <a16:creationId xmlns:a16="http://schemas.microsoft.com/office/drawing/2014/main" id="{806B8406-D546-146B-6CAA-8CA6F7AB411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51525" y="1691217"/>
            <a:ext cx="5213350" cy="3475566"/>
          </a:xfrm>
        </p:spPr>
      </p:pic>
    </p:spTree>
    <p:extLst>
      <p:ext uri="{BB962C8B-B14F-4D97-AF65-F5344CB8AC3E}">
        <p14:creationId xmlns:p14="http://schemas.microsoft.com/office/powerpoint/2010/main" val="327958361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D537AA-1AD7-AEDF-AD2D-0B0A5A7A598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9C4D249-E94A-4543-6D28-94895EF633AD}"/>
              </a:ext>
            </a:extLst>
          </p:cNvPr>
          <p:cNvSpPr>
            <a:spLocks noGrp="1"/>
          </p:cNvSpPr>
          <p:nvPr>
            <p:ph type="title"/>
          </p:nvPr>
        </p:nvSpPr>
        <p:spPr/>
        <p:txBody>
          <a:bodyPr/>
          <a:lstStyle/>
          <a:p>
            <a:r>
              <a:rPr lang="en-CA" dirty="0"/>
              <a:t>Versions of the </a:t>
            </a:r>
            <a:r>
              <a:rPr lang="en-CA" dirty="0">
                <a:latin typeface="Consolas" panose="020B0609020204030204" pitchFamily="49" charset="0"/>
              </a:rPr>
              <a:t>range</a:t>
            </a:r>
            <a:r>
              <a:rPr lang="en-CA" dirty="0"/>
              <a:t> function</a:t>
            </a:r>
            <a:endParaRPr lang="en-CA" dirty="0">
              <a:latin typeface="Consolas" panose="020B0609020204030204" pitchFamily="49" charset="0"/>
            </a:endParaRPr>
          </a:p>
        </p:txBody>
      </p:sp>
      <p:sp>
        <p:nvSpPr>
          <p:cNvPr id="4" name="Text Placeholder 3">
            <a:extLst>
              <a:ext uri="{FF2B5EF4-FFF2-40B4-BE49-F238E27FC236}">
                <a16:creationId xmlns:a16="http://schemas.microsoft.com/office/drawing/2014/main" id="{F81B6D4B-8FCF-09F1-8C10-6CD5F1AA7669}"/>
              </a:ext>
            </a:extLst>
          </p:cNvPr>
          <p:cNvSpPr>
            <a:spLocks noGrp="1"/>
          </p:cNvSpPr>
          <p:nvPr>
            <p:ph type="body" sz="half" idx="2"/>
          </p:nvPr>
        </p:nvSpPr>
        <p:spPr>
          <a:xfrm>
            <a:off x="1143000" y="2834640"/>
            <a:ext cx="3931920" cy="3457900"/>
          </a:xfrm>
        </p:spPr>
        <p:txBody>
          <a:bodyPr>
            <a:normAutofit/>
          </a:bodyPr>
          <a:lstStyle/>
          <a:p>
            <a:pPr marL="342900" indent="-342900">
              <a:buFont typeface="+mj-lt"/>
              <a:buAutoNum type="arabicPeriod"/>
            </a:pPr>
            <a:r>
              <a:rPr lang="en-CA" dirty="0">
                <a:latin typeface="Consolas" panose="020B0609020204030204" pitchFamily="49" charset="0"/>
              </a:rPr>
              <a:t>range(stop)</a:t>
            </a:r>
            <a:r>
              <a:rPr lang="en-CA" dirty="0"/>
              <a:t> – will generate a list of all numbers from 0 up to, but not including, the stopping number</a:t>
            </a:r>
          </a:p>
          <a:p>
            <a:pPr marL="342900" indent="-342900">
              <a:buFont typeface="+mj-lt"/>
              <a:buAutoNum type="arabicPeriod"/>
            </a:pPr>
            <a:r>
              <a:rPr lang="en-CA" dirty="0">
                <a:latin typeface="Consolas" panose="020B0609020204030204" pitchFamily="49" charset="0"/>
              </a:rPr>
              <a:t>range(start, stop)</a:t>
            </a:r>
            <a:r>
              <a:rPr lang="en-CA" dirty="0"/>
              <a:t> – will generate a list of all numbers from the starting number up to, but not including, the stopping number</a:t>
            </a:r>
          </a:p>
          <a:p>
            <a:pPr marL="342900" indent="-342900">
              <a:buFont typeface="+mj-lt"/>
              <a:buAutoNum type="arabicPeriod"/>
            </a:pPr>
            <a:r>
              <a:rPr lang="en-CA" dirty="0">
                <a:latin typeface="Consolas" panose="020B0609020204030204" pitchFamily="49" charset="0"/>
              </a:rPr>
              <a:t>range(start, stop, step)</a:t>
            </a:r>
            <a:r>
              <a:rPr lang="en-CA" dirty="0"/>
              <a:t> – will generate a list of numbers from the starting number, increasing by the stepping number each time, up to, but not including, the stopping number</a:t>
            </a:r>
          </a:p>
        </p:txBody>
      </p:sp>
      <p:pic>
        <p:nvPicPr>
          <p:cNvPr id="7" name="Content Placeholder 6">
            <a:extLst>
              <a:ext uri="{FF2B5EF4-FFF2-40B4-BE49-F238E27FC236}">
                <a16:creationId xmlns:a16="http://schemas.microsoft.com/office/drawing/2014/main" id="{2E74C6D3-9CC1-C684-31A9-19A09974F807}"/>
              </a:ext>
            </a:extLst>
          </p:cNvPr>
          <p:cNvPicPr>
            <a:picLocks noGrp="1" noChangeAspect="1"/>
          </p:cNvPicPr>
          <p:nvPr>
            <p:ph idx="1"/>
          </p:nvPr>
        </p:nvPicPr>
        <p:blipFill>
          <a:blip r:embed="rId2"/>
          <a:stretch>
            <a:fillRect/>
          </a:stretch>
        </p:blipFill>
        <p:spPr>
          <a:xfrm>
            <a:off x="5851525" y="1708793"/>
            <a:ext cx="5213350" cy="3440415"/>
          </a:xfrm>
        </p:spPr>
      </p:pic>
    </p:spTree>
    <p:extLst>
      <p:ext uri="{BB962C8B-B14F-4D97-AF65-F5344CB8AC3E}">
        <p14:creationId xmlns:p14="http://schemas.microsoft.com/office/powerpoint/2010/main" val="293433583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6C8751-2DE0-938D-FD17-68284464665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C792E85-639F-9789-89E6-44CD2CE0BF6D}"/>
              </a:ext>
            </a:extLst>
          </p:cNvPr>
          <p:cNvSpPr>
            <a:spLocks noGrp="1"/>
          </p:cNvSpPr>
          <p:nvPr>
            <p:ph type="title"/>
          </p:nvPr>
        </p:nvSpPr>
        <p:spPr/>
        <p:txBody>
          <a:bodyPr/>
          <a:lstStyle/>
          <a:p>
            <a:r>
              <a:rPr lang="en-CA" dirty="0"/>
              <a:t>The </a:t>
            </a:r>
            <a:r>
              <a:rPr lang="en-CA" dirty="0">
                <a:latin typeface="Consolas" panose="020B0609020204030204" pitchFamily="49" charset="0"/>
              </a:rPr>
              <a:t>for</a:t>
            </a:r>
            <a:r>
              <a:rPr lang="en-CA" dirty="0"/>
              <a:t> loop</a:t>
            </a:r>
            <a:endParaRPr lang="en-CA" dirty="0">
              <a:latin typeface="Consolas" panose="020B0609020204030204" pitchFamily="49" charset="0"/>
            </a:endParaRPr>
          </a:p>
        </p:txBody>
      </p:sp>
      <p:sp>
        <p:nvSpPr>
          <p:cNvPr id="4" name="Text Placeholder 3">
            <a:extLst>
              <a:ext uri="{FF2B5EF4-FFF2-40B4-BE49-F238E27FC236}">
                <a16:creationId xmlns:a16="http://schemas.microsoft.com/office/drawing/2014/main" id="{A322866E-4416-98B4-FD6E-8AE477B887DA}"/>
              </a:ext>
            </a:extLst>
          </p:cNvPr>
          <p:cNvSpPr>
            <a:spLocks noGrp="1"/>
          </p:cNvSpPr>
          <p:nvPr>
            <p:ph type="body" sz="half" idx="2"/>
          </p:nvPr>
        </p:nvSpPr>
        <p:spPr>
          <a:xfrm>
            <a:off x="1143000" y="2834640"/>
            <a:ext cx="3931920" cy="3457900"/>
          </a:xfrm>
        </p:spPr>
        <p:txBody>
          <a:bodyPr>
            <a:normAutofit/>
          </a:bodyPr>
          <a:lstStyle/>
          <a:p>
            <a:pPr marL="342900" indent="-342900">
              <a:buFont typeface="Arial" panose="020B0604020202020204" pitchFamily="34" charset="0"/>
              <a:buChar char="•"/>
            </a:pPr>
            <a:r>
              <a:rPr lang="en-US" dirty="0"/>
              <a:t>A </a:t>
            </a:r>
            <a:r>
              <a:rPr lang="en-US" b="1" dirty="0">
                <a:latin typeface="Consolas" panose="020B0609020204030204" pitchFamily="49" charset="0"/>
              </a:rPr>
              <a:t>for</a:t>
            </a:r>
            <a:r>
              <a:rPr lang="en-US" dirty="0"/>
              <a:t> loop can be used to execute a section of code a </a:t>
            </a:r>
            <a:r>
              <a:rPr lang="en-US" i="1" dirty="0"/>
              <a:t>specific number of times</a:t>
            </a:r>
            <a:endParaRPr lang="en-US" dirty="0"/>
          </a:p>
          <a:p>
            <a:pPr marL="342900" indent="-342900">
              <a:buFont typeface="Arial" panose="020B0604020202020204" pitchFamily="34" charset="0"/>
              <a:buChar char="•"/>
            </a:pPr>
            <a:r>
              <a:rPr lang="en-US" dirty="0"/>
              <a:t>The </a:t>
            </a:r>
            <a:r>
              <a:rPr lang="en-US" dirty="0">
                <a:latin typeface="Consolas" panose="020B0609020204030204" pitchFamily="49" charset="0"/>
              </a:rPr>
              <a:t>for</a:t>
            </a:r>
            <a:r>
              <a:rPr lang="en-US" dirty="0"/>
              <a:t> loop will execute the section of code one time for every element inside of a list or range that you want the </a:t>
            </a:r>
            <a:r>
              <a:rPr lang="en-US" dirty="0">
                <a:latin typeface="Consolas" panose="020B0609020204030204" pitchFamily="49" charset="0"/>
              </a:rPr>
              <a:t>for</a:t>
            </a:r>
            <a:r>
              <a:rPr lang="en-US" dirty="0"/>
              <a:t> loop to go through</a:t>
            </a:r>
          </a:p>
          <a:p>
            <a:pPr marL="342900" indent="-342900">
              <a:buFont typeface="Arial" panose="020B0604020202020204" pitchFamily="34" charset="0"/>
              <a:buChar char="•"/>
            </a:pPr>
            <a:r>
              <a:rPr lang="en-US" dirty="0"/>
              <a:t>Usually, we use a </a:t>
            </a:r>
            <a:r>
              <a:rPr lang="en-US" dirty="0">
                <a:latin typeface="Consolas" panose="020B0609020204030204" pitchFamily="49" charset="0"/>
              </a:rPr>
              <a:t>range</a:t>
            </a:r>
            <a:r>
              <a:rPr lang="en-US" dirty="0"/>
              <a:t> to execute the loop over a range of numbers</a:t>
            </a:r>
          </a:p>
          <a:p>
            <a:r>
              <a:rPr lang="en-US" dirty="0">
                <a:latin typeface="Consolas" panose="020B0609020204030204" pitchFamily="49" charset="0"/>
              </a:rPr>
              <a:t>for variable in range:</a:t>
            </a:r>
          </a:p>
          <a:p>
            <a:r>
              <a:rPr lang="en-US" dirty="0">
                <a:latin typeface="Consolas" panose="020B0609020204030204" pitchFamily="49" charset="0"/>
              </a:rPr>
              <a:t>    </a:t>
            </a:r>
            <a:r>
              <a:rPr lang="en-US" dirty="0" err="1">
                <a:latin typeface="Consolas" panose="020B0609020204030204" pitchFamily="49" charset="0"/>
              </a:rPr>
              <a:t>code_to_repeat</a:t>
            </a:r>
            <a:endParaRPr lang="en-CA" dirty="0">
              <a:latin typeface="Consolas" panose="020B0609020204030204" pitchFamily="49" charset="0"/>
            </a:endParaRPr>
          </a:p>
        </p:txBody>
      </p:sp>
      <p:pic>
        <p:nvPicPr>
          <p:cNvPr id="8" name="Content Placeholder 7">
            <a:extLst>
              <a:ext uri="{FF2B5EF4-FFF2-40B4-BE49-F238E27FC236}">
                <a16:creationId xmlns:a16="http://schemas.microsoft.com/office/drawing/2014/main" id="{EF6C0923-CE33-03D9-42DE-3E1123C5F643}"/>
              </a:ext>
            </a:extLst>
          </p:cNvPr>
          <p:cNvPicPr>
            <a:picLocks noGrp="1" noChangeAspect="1"/>
          </p:cNvPicPr>
          <p:nvPr>
            <p:ph idx="1"/>
          </p:nvPr>
        </p:nvPicPr>
        <p:blipFill>
          <a:blip r:embed="rId2"/>
          <a:stretch>
            <a:fillRect/>
          </a:stretch>
        </p:blipFill>
        <p:spPr>
          <a:xfrm>
            <a:off x="5851525" y="1697850"/>
            <a:ext cx="5213350" cy="3462301"/>
          </a:xfrm>
        </p:spPr>
      </p:pic>
    </p:spTree>
    <p:extLst>
      <p:ext uri="{BB962C8B-B14F-4D97-AF65-F5344CB8AC3E}">
        <p14:creationId xmlns:p14="http://schemas.microsoft.com/office/powerpoint/2010/main" val="148768269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DB49F9-B0AE-5498-6DC8-7AA4FB3664F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A843283-840F-F4EC-75FA-4FE5D464F065}"/>
              </a:ext>
            </a:extLst>
          </p:cNvPr>
          <p:cNvSpPr>
            <a:spLocks noGrp="1"/>
          </p:cNvSpPr>
          <p:nvPr>
            <p:ph type="title"/>
          </p:nvPr>
        </p:nvSpPr>
        <p:spPr/>
        <p:txBody>
          <a:bodyPr/>
          <a:lstStyle/>
          <a:p>
            <a:r>
              <a:rPr lang="en-CA" dirty="0">
                <a:latin typeface="Consolas" panose="020B0609020204030204" pitchFamily="49" charset="0"/>
              </a:rPr>
              <a:t>for item in list</a:t>
            </a:r>
          </a:p>
        </p:txBody>
      </p:sp>
      <p:sp>
        <p:nvSpPr>
          <p:cNvPr id="4" name="Text Placeholder 3">
            <a:extLst>
              <a:ext uri="{FF2B5EF4-FFF2-40B4-BE49-F238E27FC236}">
                <a16:creationId xmlns:a16="http://schemas.microsoft.com/office/drawing/2014/main" id="{9C8D5567-4387-E560-D7B2-2AD78982F9A0}"/>
              </a:ext>
            </a:extLst>
          </p:cNvPr>
          <p:cNvSpPr>
            <a:spLocks noGrp="1"/>
          </p:cNvSpPr>
          <p:nvPr>
            <p:ph type="body" sz="half" idx="2"/>
          </p:nvPr>
        </p:nvSpPr>
        <p:spPr>
          <a:xfrm>
            <a:off x="1143000" y="2834640"/>
            <a:ext cx="3931920" cy="3457900"/>
          </a:xfrm>
        </p:spPr>
        <p:txBody>
          <a:bodyPr>
            <a:normAutofit/>
          </a:bodyPr>
          <a:lstStyle/>
          <a:p>
            <a:pPr marL="342900" indent="-342900">
              <a:buFont typeface="Arial" panose="020B0604020202020204" pitchFamily="34" charset="0"/>
              <a:buChar char="•"/>
            </a:pPr>
            <a:r>
              <a:rPr lang="en-US" dirty="0"/>
              <a:t>You can also use a </a:t>
            </a:r>
            <a:r>
              <a:rPr lang="en-US" dirty="0">
                <a:latin typeface="Consolas" panose="020B0609020204030204" pitchFamily="49" charset="0"/>
              </a:rPr>
              <a:t>for</a:t>
            </a:r>
            <a:r>
              <a:rPr lang="en-US" dirty="0"/>
              <a:t> loop to do something with </a:t>
            </a:r>
            <a:r>
              <a:rPr lang="en-US" i="1" dirty="0"/>
              <a:t>every element in a list</a:t>
            </a:r>
            <a:endParaRPr lang="en-US" dirty="0"/>
          </a:p>
          <a:p>
            <a:pPr marL="342900" indent="-342900">
              <a:buFont typeface="Arial" panose="020B0604020202020204" pitchFamily="34" charset="0"/>
              <a:buChar char="•"/>
            </a:pPr>
            <a:r>
              <a:rPr lang="en-US" dirty="0"/>
              <a:t>The </a:t>
            </a:r>
            <a:r>
              <a:rPr lang="en-US" b="1" dirty="0"/>
              <a:t>variable </a:t>
            </a:r>
            <a:r>
              <a:rPr lang="en-US" dirty="0"/>
              <a:t>that you define with the </a:t>
            </a:r>
            <a:r>
              <a:rPr lang="en-US" dirty="0">
                <a:latin typeface="Consolas" panose="020B0609020204030204" pitchFamily="49" charset="0"/>
              </a:rPr>
              <a:t>for</a:t>
            </a:r>
            <a:r>
              <a:rPr lang="en-US" dirty="0"/>
              <a:t> loop is assigned to each element that is in the list as the </a:t>
            </a:r>
            <a:r>
              <a:rPr lang="en-US" dirty="0">
                <a:latin typeface="Consolas" panose="020B0609020204030204" pitchFamily="49" charset="0"/>
              </a:rPr>
              <a:t>for</a:t>
            </a:r>
            <a:r>
              <a:rPr lang="en-US" dirty="0"/>
              <a:t> loop goes through it</a:t>
            </a:r>
          </a:p>
          <a:p>
            <a:pPr marL="342900" indent="-342900">
              <a:buFont typeface="Arial" panose="020B0604020202020204" pitchFamily="34" charset="0"/>
              <a:buChar char="•"/>
            </a:pPr>
            <a:r>
              <a:rPr lang="en-US" dirty="0"/>
              <a:t>Use this variable inside the </a:t>
            </a:r>
            <a:r>
              <a:rPr lang="en-US" dirty="0">
                <a:latin typeface="Consolas" panose="020B0609020204030204" pitchFamily="49" charset="0"/>
              </a:rPr>
              <a:t>for</a:t>
            </a:r>
            <a:r>
              <a:rPr lang="en-US" dirty="0"/>
              <a:t> loop to do something with the elements</a:t>
            </a:r>
          </a:p>
          <a:p>
            <a:pPr marL="342900" indent="-342900">
              <a:buFont typeface="Arial" panose="020B0604020202020204" pitchFamily="34" charset="0"/>
              <a:buChar char="•"/>
            </a:pPr>
            <a:r>
              <a:rPr lang="en-US" dirty="0">
                <a:latin typeface="Consolas" panose="020B0609020204030204" pitchFamily="49" charset="0"/>
              </a:rPr>
              <a:t>for variable in list:</a:t>
            </a:r>
          </a:p>
          <a:p>
            <a:r>
              <a:rPr lang="en-US" dirty="0">
                <a:latin typeface="Consolas" panose="020B0609020204030204" pitchFamily="49" charset="0"/>
              </a:rPr>
              <a:t>    </a:t>
            </a:r>
            <a:r>
              <a:rPr lang="en-US" dirty="0" err="1">
                <a:latin typeface="Consolas" panose="020B0609020204030204" pitchFamily="49" charset="0"/>
              </a:rPr>
              <a:t>code_to_repeat</a:t>
            </a:r>
            <a:endParaRPr lang="en-CA" dirty="0">
              <a:latin typeface="Consolas" panose="020B0609020204030204" pitchFamily="49" charset="0"/>
            </a:endParaRPr>
          </a:p>
        </p:txBody>
      </p:sp>
      <p:pic>
        <p:nvPicPr>
          <p:cNvPr id="7" name="Content Placeholder 6">
            <a:extLst>
              <a:ext uri="{FF2B5EF4-FFF2-40B4-BE49-F238E27FC236}">
                <a16:creationId xmlns:a16="http://schemas.microsoft.com/office/drawing/2014/main" id="{723E0EF0-DF5A-3ACD-19C7-DC112EC2C1DA}"/>
              </a:ext>
            </a:extLst>
          </p:cNvPr>
          <p:cNvPicPr>
            <a:picLocks noGrp="1" noChangeAspect="1"/>
          </p:cNvPicPr>
          <p:nvPr>
            <p:ph idx="1"/>
          </p:nvPr>
        </p:nvPicPr>
        <p:blipFill>
          <a:blip r:embed="rId2"/>
          <a:stretch>
            <a:fillRect/>
          </a:stretch>
        </p:blipFill>
        <p:spPr>
          <a:xfrm>
            <a:off x="5851525" y="1690117"/>
            <a:ext cx="5213350" cy="3477766"/>
          </a:xfrm>
        </p:spPr>
      </p:pic>
    </p:spTree>
    <p:extLst>
      <p:ext uri="{BB962C8B-B14F-4D97-AF65-F5344CB8AC3E}">
        <p14:creationId xmlns:p14="http://schemas.microsoft.com/office/powerpoint/2010/main" val="189260483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8CEE15-F614-A125-675E-0A3116D086A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29A503F-6B34-224F-01CC-E06D7B615D61}"/>
              </a:ext>
            </a:extLst>
          </p:cNvPr>
          <p:cNvSpPr>
            <a:spLocks noGrp="1"/>
          </p:cNvSpPr>
          <p:nvPr>
            <p:ph type="title"/>
          </p:nvPr>
        </p:nvSpPr>
        <p:spPr/>
        <p:txBody>
          <a:bodyPr/>
          <a:lstStyle/>
          <a:p>
            <a:r>
              <a:rPr lang="en-CA" dirty="0"/>
              <a:t>The </a:t>
            </a:r>
            <a:r>
              <a:rPr lang="en-CA" dirty="0">
                <a:latin typeface="Consolas" panose="020B0609020204030204" pitchFamily="49" charset="0"/>
              </a:rPr>
              <a:t>while</a:t>
            </a:r>
            <a:r>
              <a:rPr lang="en-CA" dirty="0"/>
              <a:t> loop</a:t>
            </a:r>
            <a:endParaRPr lang="en-CA" dirty="0">
              <a:latin typeface="Consolas" panose="020B0609020204030204" pitchFamily="49" charset="0"/>
            </a:endParaRPr>
          </a:p>
        </p:txBody>
      </p:sp>
      <p:sp>
        <p:nvSpPr>
          <p:cNvPr id="4" name="Text Placeholder 3">
            <a:extLst>
              <a:ext uri="{FF2B5EF4-FFF2-40B4-BE49-F238E27FC236}">
                <a16:creationId xmlns:a16="http://schemas.microsoft.com/office/drawing/2014/main" id="{930DA5C7-191D-1483-9670-3F1E5A5B9BD6}"/>
              </a:ext>
            </a:extLst>
          </p:cNvPr>
          <p:cNvSpPr>
            <a:spLocks noGrp="1"/>
          </p:cNvSpPr>
          <p:nvPr>
            <p:ph type="body" sz="half" idx="2"/>
          </p:nvPr>
        </p:nvSpPr>
        <p:spPr>
          <a:xfrm>
            <a:off x="1143000" y="2834640"/>
            <a:ext cx="3931920" cy="3457900"/>
          </a:xfrm>
        </p:spPr>
        <p:txBody>
          <a:bodyPr>
            <a:normAutofit/>
          </a:bodyPr>
          <a:lstStyle/>
          <a:p>
            <a:pPr marL="342900" indent="-342900">
              <a:buFont typeface="Arial" panose="020B0604020202020204" pitchFamily="34" charset="0"/>
              <a:buChar char="•"/>
            </a:pPr>
            <a:r>
              <a:rPr lang="en-US" dirty="0"/>
              <a:t>A </a:t>
            </a:r>
            <a:r>
              <a:rPr lang="en-US" b="1" dirty="0">
                <a:latin typeface="Consolas" panose="020B0609020204030204" pitchFamily="49" charset="0"/>
              </a:rPr>
              <a:t>while</a:t>
            </a:r>
            <a:r>
              <a:rPr lang="en-US" dirty="0"/>
              <a:t> loop can be used to execute a section of code an </a:t>
            </a:r>
            <a:r>
              <a:rPr lang="en-US" i="1" dirty="0"/>
              <a:t>unknown number of times</a:t>
            </a:r>
            <a:endParaRPr lang="en-US" dirty="0"/>
          </a:p>
          <a:p>
            <a:pPr marL="342900" indent="-342900">
              <a:buFont typeface="Arial" panose="020B0604020202020204" pitchFamily="34" charset="0"/>
              <a:buChar char="•"/>
            </a:pPr>
            <a:r>
              <a:rPr lang="en-US" dirty="0"/>
              <a:t>The </a:t>
            </a:r>
            <a:r>
              <a:rPr lang="en-US" dirty="0">
                <a:latin typeface="Consolas" panose="020B0609020204030204" pitchFamily="49" charset="0"/>
              </a:rPr>
              <a:t>while</a:t>
            </a:r>
            <a:r>
              <a:rPr lang="en-US" dirty="0"/>
              <a:t> loop will continue to execute the section of code until the </a:t>
            </a:r>
            <a:r>
              <a:rPr lang="en-US" b="1" dirty="0"/>
              <a:t>Boolean condition</a:t>
            </a:r>
            <a:r>
              <a:rPr lang="en-US" dirty="0"/>
              <a:t> defined with the loop is False</a:t>
            </a:r>
          </a:p>
          <a:p>
            <a:pPr marL="342900" indent="-342900">
              <a:buFont typeface="Arial" panose="020B0604020202020204" pitchFamily="34" charset="0"/>
              <a:buChar char="•"/>
            </a:pPr>
            <a:r>
              <a:rPr lang="en-US" dirty="0">
                <a:solidFill>
                  <a:srgbClr val="FF0000"/>
                </a:solidFill>
              </a:rPr>
              <a:t>Make sure that our condition will eventually become False!</a:t>
            </a:r>
          </a:p>
          <a:p>
            <a:r>
              <a:rPr lang="en-US" dirty="0">
                <a:latin typeface="Consolas" panose="020B0609020204030204" pitchFamily="49" charset="0"/>
              </a:rPr>
              <a:t>while condition:</a:t>
            </a:r>
          </a:p>
          <a:p>
            <a:r>
              <a:rPr lang="en-US" dirty="0">
                <a:latin typeface="Consolas" panose="020B0609020204030204" pitchFamily="49" charset="0"/>
              </a:rPr>
              <a:t>    </a:t>
            </a:r>
            <a:r>
              <a:rPr lang="en-US" dirty="0" err="1">
                <a:latin typeface="Consolas" panose="020B0609020204030204" pitchFamily="49" charset="0"/>
              </a:rPr>
              <a:t>code_to_repeat</a:t>
            </a:r>
            <a:endParaRPr lang="en-CA" dirty="0">
              <a:latin typeface="Consolas" panose="020B0609020204030204" pitchFamily="49" charset="0"/>
            </a:endParaRPr>
          </a:p>
        </p:txBody>
      </p:sp>
      <p:pic>
        <p:nvPicPr>
          <p:cNvPr id="10" name="Content Placeholder 9">
            <a:extLst>
              <a:ext uri="{FF2B5EF4-FFF2-40B4-BE49-F238E27FC236}">
                <a16:creationId xmlns:a16="http://schemas.microsoft.com/office/drawing/2014/main" id="{66378315-FCC1-BD67-9F62-EDE6E4EFDEC3}"/>
              </a:ext>
            </a:extLst>
          </p:cNvPr>
          <p:cNvPicPr>
            <a:picLocks noGrp="1" noChangeAspect="1"/>
          </p:cNvPicPr>
          <p:nvPr>
            <p:ph idx="1"/>
          </p:nvPr>
        </p:nvPicPr>
        <p:blipFill>
          <a:blip r:embed="rId2"/>
          <a:stretch>
            <a:fillRect/>
          </a:stretch>
        </p:blipFill>
        <p:spPr>
          <a:xfrm>
            <a:off x="5851525" y="1629469"/>
            <a:ext cx="5213350" cy="3599063"/>
          </a:xfrm>
        </p:spPr>
      </p:pic>
    </p:spTree>
    <p:extLst>
      <p:ext uri="{BB962C8B-B14F-4D97-AF65-F5344CB8AC3E}">
        <p14:creationId xmlns:p14="http://schemas.microsoft.com/office/powerpoint/2010/main" val="40044961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F89BF-1B7D-F573-944C-2184D80910AD}"/>
              </a:ext>
            </a:extLst>
          </p:cNvPr>
          <p:cNvSpPr>
            <a:spLocks noGrp="1"/>
          </p:cNvSpPr>
          <p:nvPr>
            <p:ph type="title"/>
          </p:nvPr>
        </p:nvSpPr>
        <p:spPr/>
        <p:txBody>
          <a:bodyPr/>
          <a:lstStyle/>
          <a:p>
            <a:r>
              <a:rPr lang="en-CA" dirty="0" err="1"/>
              <a:t>WingIDE</a:t>
            </a:r>
            <a:endParaRPr lang="en-CA" dirty="0"/>
          </a:p>
        </p:txBody>
      </p:sp>
      <p:sp>
        <p:nvSpPr>
          <p:cNvPr id="3" name="Content Placeholder 2">
            <a:extLst>
              <a:ext uri="{FF2B5EF4-FFF2-40B4-BE49-F238E27FC236}">
                <a16:creationId xmlns:a16="http://schemas.microsoft.com/office/drawing/2014/main" id="{CC0B45B2-181F-F932-01A4-A57EFA39835A}"/>
              </a:ext>
            </a:extLst>
          </p:cNvPr>
          <p:cNvSpPr>
            <a:spLocks noGrp="1"/>
          </p:cNvSpPr>
          <p:nvPr>
            <p:ph idx="1"/>
          </p:nvPr>
        </p:nvSpPr>
        <p:spPr/>
        <p:txBody>
          <a:bodyPr/>
          <a:lstStyle/>
          <a:p>
            <a:r>
              <a:rPr lang="en-CA" dirty="0"/>
              <a:t>We use a computer program called </a:t>
            </a:r>
            <a:r>
              <a:rPr lang="en-CA" dirty="0" err="1"/>
              <a:t>WingIDE</a:t>
            </a:r>
            <a:r>
              <a:rPr lang="en-CA" dirty="0"/>
              <a:t> to code in Python!</a:t>
            </a:r>
          </a:p>
          <a:p>
            <a:r>
              <a:rPr lang="en-CA" dirty="0"/>
              <a:t>This program lets us type in our Python code, then start the program to see what happens!</a:t>
            </a:r>
          </a:p>
          <a:p>
            <a:r>
              <a:rPr lang="en-CA" dirty="0"/>
              <a:t>We can also use it to try out new Python code as soon as we learn about it!</a:t>
            </a:r>
          </a:p>
          <a:p>
            <a:r>
              <a:rPr lang="en-CA" dirty="0"/>
              <a:t>Let’s take a little bit of time to learn how to use </a:t>
            </a:r>
            <a:r>
              <a:rPr lang="en-CA" dirty="0" err="1"/>
              <a:t>WingIDE</a:t>
            </a:r>
            <a:r>
              <a:rPr lang="en-CA" dirty="0"/>
              <a:t>…</a:t>
            </a:r>
          </a:p>
        </p:txBody>
      </p:sp>
    </p:spTree>
    <p:extLst>
      <p:ext uri="{BB962C8B-B14F-4D97-AF65-F5344CB8AC3E}">
        <p14:creationId xmlns:p14="http://schemas.microsoft.com/office/powerpoint/2010/main" val="136373271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3E1D80-A7D6-4AF5-BCF7-D4C2FB170B8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ECFEC8A-215A-14ED-EFD8-FC682D6CE1B2}"/>
              </a:ext>
            </a:extLst>
          </p:cNvPr>
          <p:cNvSpPr>
            <a:spLocks noGrp="1"/>
          </p:cNvSpPr>
          <p:nvPr>
            <p:ph type="title"/>
          </p:nvPr>
        </p:nvSpPr>
        <p:spPr/>
        <p:txBody>
          <a:bodyPr/>
          <a:lstStyle/>
          <a:p>
            <a:r>
              <a:rPr lang="en-CA" dirty="0"/>
              <a:t>Summary: Loops</a:t>
            </a:r>
          </a:p>
        </p:txBody>
      </p:sp>
      <p:sp>
        <p:nvSpPr>
          <p:cNvPr id="3" name="Content Placeholder 2">
            <a:extLst>
              <a:ext uri="{FF2B5EF4-FFF2-40B4-BE49-F238E27FC236}">
                <a16:creationId xmlns:a16="http://schemas.microsoft.com/office/drawing/2014/main" id="{0AE91960-3880-7D44-AAE7-2EB179460D25}"/>
              </a:ext>
            </a:extLst>
          </p:cNvPr>
          <p:cNvSpPr>
            <a:spLocks noGrp="1"/>
          </p:cNvSpPr>
          <p:nvPr>
            <p:ph idx="1"/>
          </p:nvPr>
        </p:nvSpPr>
        <p:spPr/>
        <p:txBody>
          <a:bodyPr/>
          <a:lstStyle/>
          <a:p>
            <a:r>
              <a:rPr lang="en-CA" dirty="0"/>
              <a:t>The </a:t>
            </a:r>
            <a:r>
              <a:rPr lang="en-CA" b="1" dirty="0">
                <a:latin typeface="Consolas" panose="020B0609020204030204" pitchFamily="49" charset="0"/>
              </a:rPr>
              <a:t>range</a:t>
            </a:r>
            <a:r>
              <a:rPr lang="en-CA" dirty="0"/>
              <a:t> function can be used to generate lists of consecutive numbers</a:t>
            </a:r>
          </a:p>
          <a:p>
            <a:pPr lvl="1"/>
            <a:r>
              <a:rPr lang="en-CA" dirty="0"/>
              <a:t>3 formats: </a:t>
            </a:r>
            <a:r>
              <a:rPr lang="en-CA" dirty="0">
                <a:latin typeface="Consolas" panose="020B0609020204030204" pitchFamily="49" charset="0"/>
              </a:rPr>
              <a:t>range(stop)</a:t>
            </a:r>
            <a:r>
              <a:rPr lang="en-CA" dirty="0"/>
              <a:t>, </a:t>
            </a:r>
            <a:r>
              <a:rPr lang="en-CA" dirty="0">
                <a:latin typeface="Consolas" panose="020B0609020204030204" pitchFamily="49" charset="0"/>
              </a:rPr>
              <a:t>range(start, stop)</a:t>
            </a:r>
            <a:r>
              <a:rPr lang="en-CA" dirty="0"/>
              <a:t>, and </a:t>
            </a:r>
            <a:r>
              <a:rPr lang="en-CA" dirty="0">
                <a:latin typeface="Consolas" panose="020B0609020204030204" pitchFamily="49" charset="0"/>
              </a:rPr>
              <a:t>range(start, stop, step)</a:t>
            </a:r>
            <a:endParaRPr lang="en-CA" dirty="0"/>
          </a:p>
          <a:p>
            <a:r>
              <a:rPr lang="en-CA" dirty="0"/>
              <a:t>The </a:t>
            </a:r>
            <a:r>
              <a:rPr lang="en-CA" b="1" dirty="0">
                <a:latin typeface="Consolas" panose="020B0609020204030204" pitchFamily="49" charset="0"/>
              </a:rPr>
              <a:t>for</a:t>
            </a:r>
            <a:r>
              <a:rPr lang="en-CA" b="1" dirty="0"/>
              <a:t> loop</a:t>
            </a:r>
            <a:r>
              <a:rPr lang="en-CA" dirty="0"/>
              <a:t> can be used to execute a section of code a </a:t>
            </a:r>
            <a:r>
              <a:rPr lang="en-CA" i="1" dirty="0"/>
              <a:t>certain</a:t>
            </a:r>
            <a:r>
              <a:rPr lang="en-CA" dirty="0"/>
              <a:t> </a:t>
            </a:r>
            <a:r>
              <a:rPr lang="en-CA" i="1" dirty="0"/>
              <a:t>number</a:t>
            </a:r>
            <a:r>
              <a:rPr lang="en-CA" dirty="0"/>
              <a:t> of times</a:t>
            </a:r>
          </a:p>
          <a:p>
            <a:pPr lvl="1"/>
            <a:r>
              <a:rPr lang="en-CA" dirty="0"/>
              <a:t>We can use </a:t>
            </a:r>
            <a:r>
              <a:rPr lang="en-CA" dirty="0">
                <a:latin typeface="Consolas" panose="020B0609020204030204" pitchFamily="49" charset="0"/>
              </a:rPr>
              <a:t>for variable in range</a:t>
            </a:r>
            <a:r>
              <a:rPr lang="en-CA" dirty="0"/>
              <a:t> to execute the loop over a range of numbers</a:t>
            </a:r>
          </a:p>
          <a:p>
            <a:pPr lvl="1"/>
            <a:r>
              <a:rPr lang="en-CA" dirty="0"/>
              <a:t>We can use </a:t>
            </a:r>
            <a:r>
              <a:rPr lang="en-CA" dirty="0">
                <a:latin typeface="Consolas" panose="020B0609020204030204" pitchFamily="49" charset="0"/>
              </a:rPr>
              <a:t>for item in list</a:t>
            </a:r>
            <a:r>
              <a:rPr lang="en-CA" dirty="0"/>
              <a:t> to do something with each item in our list</a:t>
            </a:r>
          </a:p>
          <a:p>
            <a:r>
              <a:rPr lang="en-CA" dirty="0"/>
              <a:t>The </a:t>
            </a:r>
            <a:r>
              <a:rPr lang="en-CA" b="1" dirty="0">
                <a:latin typeface="Consolas" panose="020B0609020204030204" pitchFamily="49" charset="0"/>
              </a:rPr>
              <a:t>while</a:t>
            </a:r>
            <a:r>
              <a:rPr lang="en-CA" b="1" dirty="0"/>
              <a:t> loop</a:t>
            </a:r>
            <a:r>
              <a:rPr lang="en-CA" dirty="0"/>
              <a:t> can be used to execute a section of code an </a:t>
            </a:r>
            <a:r>
              <a:rPr lang="en-CA" i="1" dirty="0"/>
              <a:t>unknown</a:t>
            </a:r>
            <a:r>
              <a:rPr lang="en-CA" dirty="0"/>
              <a:t> number of times</a:t>
            </a:r>
          </a:p>
          <a:p>
            <a:pPr lvl="1"/>
            <a:r>
              <a:rPr lang="en-CA" dirty="0"/>
              <a:t>The code will continue to execute until the </a:t>
            </a:r>
            <a:r>
              <a:rPr lang="en-CA" b="1" dirty="0"/>
              <a:t>while condition</a:t>
            </a:r>
            <a:r>
              <a:rPr lang="en-CA" dirty="0"/>
              <a:t> is False</a:t>
            </a:r>
          </a:p>
        </p:txBody>
      </p:sp>
    </p:spTree>
    <p:extLst>
      <p:ext uri="{BB962C8B-B14F-4D97-AF65-F5344CB8AC3E}">
        <p14:creationId xmlns:p14="http://schemas.microsoft.com/office/powerpoint/2010/main" val="143778426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497F53-4CFB-7BC1-96CC-C0CE6007243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998DEA8-444C-136C-5A67-D610529F88F2}"/>
              </a:ext>
            </a:extLst>
          </p:cNvPr>
          <p:cNvSpPr>
            <a:spLocks noGrp="1"/>
          </p:cNvSpPr>
          <p:nvPr>
            <p:ph type="title"/>
          </p:nvPr>
        </p:nvSpPr>
        <p:spPr/>
        <p:txBody>
          <a:bodyPr/>
          <a:lstStyle/>
          <a:p>
            <a:r>
              <a:rPr lang="en-CA" dirty="0"/>
              <a:t>Functions</a:t>
            </a:r>
          </a:p>
        </p:txBody>
      </p:sp>
      <p:sp>
        <p:nvSpPr>
          <p:cNvPr id="3" name="Text Placeholder 2">
            <a:extLst>
              <a:ext uri="{FF2B5EF4-FFF2-40B4-BE49-F238E27FC236}">
                <a16:creationId xmlns:a16="http://schemas.microsoft.com/office/drawing/2014/main" id="{220DF6E1-8AC4-A5B6-1FEC-B8240D735CAA}"/>
              </a:ext>
            </a:extLst>
          </p:cNvPr>
          <p:cNvSpPr>
            <a:spLocks noGrp="1"/>
          </p:cNvSpPr>
          <p:nvPr>
            <p:ph type="body" idx="1"/>
          </p:nvPr>
        </p:nvSpPr>
        <p:spPr/>
        <p:txBody>
          <a:bodyPr/>
          <a:lstStyle/>
          <a:p>
            <a:r>
              <a:rPr lang="en-CA" dirty="0"/>
              <a:t>Defining and calling functions, parameters, and </a:t>
            </a:r>
            <a:r>
              <a:rPr lang="en-CA" dirty="0">
                <a:latin typeface="Consolas" panose="020B0609020204030204" pitchFamily="49" charset="0"/>
              </a:rPr>
              <a:t>return</a:t>
            </a:r>
          </a:p>
        </p:txBody>
      </p:sp>
    </p:spTree>
    <p:extLst>
      <p:ext uri="{BB962C8B-B14F-4D97-AF65-F5344CB8AC3E}">
        <p14:creationId xmlns:p14="http://schemas.microsoft.com/office/powerpoint/2010/main" val="262474485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9E54E6-1C25-1E8D-7F47-035674CD6A7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251FD89-B263-7FBE-EA6A-0E49E3F500A7}"/>
              </a:ext>
            </a:extLst>
          </p:cNvPr>
          <p:cNvSpPr>
            <a:spLocks noGrp="1"/>
          </p:cNvSpPr>
          <p:nvPr>
            <p:ph type="title"/>
          </p:nvPr>
        </p:nvSpPr>
        <p:spPr/>
        <p:txBody>
          <a:bodyPr/>
          <a:lstStyle/>
          <a:p>
            <a:r>
              <a:rPr lang="en-CA"/>
              <a:t>Using Functions</a:t>
            </a:r>
            <a:endParaRPr lang="en-CA" dirty="0">
              <a:latin typeface="Consolas" panose="020B0609020204030204" pitchFamily="49" charset="0"/>
            </a:endParaRPr>
          </a:p>
        </p:txBody>
      </p:sp>
      <p:sp>
        <p:nvSpPr>
          <p:cNvPr id="4" name="Text Placeholder 3">
            <a:extLst>
              <a:ext uri="{FF2B5EF4-FFF2-40B4-BE49-F238E27FC236}">
                <a16:creationId xmlns:a16="http://schemas.microsoft.com/office/drawing/2014/main" id="{969E3E9A-54BF-099C-CE51-87220DE63D76}"/>
              </a:ext>
            </a:extLst>
          </p:cNvPr>
          <p:cNvSpPr>
            <a:spLocks noGrp="1"/>
          </p:cNvSpPr>
          <p:nvPr>
            <p:ph type="body" sz="half" idx="2"/>
          </p:nvPr>
        </p:nvSpPr>
        <p:spPr>
          <a:xfrm>
            <a:off x="1143000" y="2834640"/>
            <a:ext cx="3931920" cy="3457900"/>
          </a:xfrm>
        </p:spPr>
        <p:txBody>
          <a:bodyPr>
            <a:normAutofit lnSpcReduction="10000"/>
          </a:bodyPr>
          <a:lstStyle/>
          <a:p>
            <a:pPr marL="285750" indent="-285750">
              <a:buFont typeface="Arial" panose="020B0604020202020204" pitchFamily="34" charset="0"/>
              <a:buChar char="•"/>
            </a:pPr>
            <a:r>
              <a:rPr lang="en-CA" b="1" dirty="0"/>
              <a:t>Functions</a:t>
            </a:r>
            <a:r>
              <a:rPr lang="en-CA" dirty="0"/>
              <a:t> are special sections of code that we give a name so that we can use them anywhere in our code!</a:t>
            </a:r>
          </a:p>
          <a:p>
            <a:pPr marL="285750" indent="-285750">
              <a:buFont typeface="Arial" panose="020B0604020202020204" pitchFamily="34" charset="0"/>
              <a:buChar char="•"/>
            </a:pPr>
            <a:r>
              <a:rPr lang="en-CA" dirty="0"/>
              <a:t>To create a function, we </a:t>
            </a:r>
            <a:r>
              <a:rPr lang="en-CA" b="1" dirty="0"/>
              <a:t>define</a:t>
            </a:r>
            <a:r>
              <a:rPr lang="en-CA" dirty="0"/>
              <a:t> it by using the structure:</a:t>
            </a:r>
          </a:p>
          <a:p>
            <a:r>
              <a:rPr lang="en-CA" dirty="0">
                <a:latin typeface="Consolas" panose="020B0609020204030204" pitchFamily="49" charset="0"/>
              </a:rPr>
              <a:t>def </a:t>
            </a:r>
            <a:r>
              <a:rPr lang="en-CA" dirty="0" err="1">
                <a:latin typeface="Consolas" panose="020B0609020204030204" pitchFamily="49" charset="0"/>
              </a:rPr>
              <a:t>function_name</a:t>
            </a:r>
            <a:r>
              <a:rPr lang="en-CA" dirty="0">
                <a:latin typeface="Consolas" panose="020B0609020204030204" pitchFamily="49" charset="0"/>
              </a:rPr>
              <a:t>():</a:t>
            </a:r>
          </a:p>
          <a:p>
            <a:r>
              <a:rPr lang="en-CA" dirty="0">
                <a:latin typeface="Consolas" panose="020B0609020204030204" pitchFamily="49" charset="0"/>
              </a:rPr>
              <a:t>    </a:t>
            </a:r>
            <a:r>
              <a:rPr lang="en-CA" dirty="0" err="1">
                <a:latin typeface="Consolas" panose="020B0609020204030204" pitchFamily="49" charset="0"/>
              </a:rPr>
              <a:t>function_code</a:t>
            </a:r>
            <a:endParaRPr lang="en-CA" dirty="0">
              <a:latin typeface="Consolas" panose="020B0609020204030204" pitchFamily="49" charset="0"/>
            </a:endParaRPr>
          </a:p>
          <a:p>
            <a:pPr marL="285750" indent="-285750">
              <a:buFont typeface="Arial" panose="020B0604020202020204" pitchFamily="34" charset="0"/>
              <a:buChar char="•"/>
            </a:pPr>
            <a:r>
              <a:rPr lang="en-CA" dirty="0"/>
              <a:t>To use the function, we can </a:t>
            </a:r>
            <a:r>
              <a:rPr lang="en-CA" b="1" dirty="0"/>
              <a:t>call</a:t>
            </a:r>
            <a:r>
              <a:rPr lang="en-CA" dirty="0"/>
              <a:t> it by typing its name, followed by brackets, wherever we want to use it:</a:t>
            </a:r>
          </a:p>
          <a:p>
            <a:r>
              <a:rPr lang="en-CA" dirty="0" err="1">
                <a:latin typeface="Consolas" panose="020B0609020204030204" pitchFamily="49" charset="0"/>
              </a:rPr>
              <a:t>function_name</a:t>
            </a:r>
            <a:r>
              <a:rPr lang="en-CA" dirty="0">
                <a:latin typeface="Consolas" panose="020B0609020204030204" pitchFamily="49" charset="0"/>
              </a:rPr>
              <a:t>()</a:t>
            </a:r>
          </a:p>
        </p:txBody>
      </p:sp>
      <p:pic>
        <p:nvPicPr>
          <p:cNvPr id="8" name="Content Placeholder 7">
            <a:extLst>
              <a:ext uri="{FF2B5EF4-FFF2-40B4-BE49-F238E27FC236}">
                <a16:creationId xmlns:a16="http://schemas.microsoft.com/office/drawing/2014/main" id="{FF11A01B-B5F8-B7AD-F971-5D6A027FB2E6}"/>
              </a:ext>
            </a:extLst>
          </p:cNvPr>
          <p:cNvPicPr>
            <a:picLocks noGrp="1" noChangeAspect="1"/>
          </p:cNvPicPr>
          <p:nvPr>
            <p:ph idx="1"/>
          </p:nvPr>
        </p:nvPicPr>
        <p:blipFill>
          <a:blip r:embed="rId2"/>
          <a:stretch>
            <a:fillRect/>
          </a:stretch>
        </p:blipFill>
        <p:spPr>
          <a:xfrm>
            <a:off x="5851525" y="1627425"/>
            <a:ext cx="5213350" cy="3603150"/>
          </a:xfrm>
        </p:spPr>
      </p:pic>
    </p:spTree>
    <p:extLst>
      <p:ext uri="{BB962C8B-B14F-4D97-AF65-F5344CB8AC3E}">
        <p14:creationId xmlns:p14="http://schemas.microsoft.com/office/powerpoint/2010/main" val="330745172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05378C-97B1-FA30-DB54-46CBBBCCA03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97C19F3-C297-CBAA-13F3-2B709CF1D3DF}"/>
              </a:ext>
            </a:extLst>
          </p:cNvPr>
          <p:cNvSpPr>
            <a:spLocks noGrp="1"/>
          </p:cNvSpPr>
          <p:nvPr>
            <p:ph type="title"/>
          </p:nvPr>
        </p:nvSpPr>
        <p:spPr/>
        <p:txBody>
          <a:bodyPr/>
          <a:lstStyle/>
          <a:p>
            <a:r>
              <a:rPr lang="en-CA" dirty="0"/>
              <a:t>Function Parameters</a:t>
            </a:r>
            <a:endParaRPr lang="en-CA" dirty="0">
              <a:latin typeface="Consolas" panose="020B0609020204030204" pitchFamily="49" charset="0"/>
            </a:endParaRPr>
          </a:p>
        </p:txBody>
      </p:sp>
      <p:sp>
        <p:nvSpPr>
          <p:cNvPr id="4" name="Text Placeholder 3">
            <a:extLst>
              <a:ext uri="{FF2B5EF4-FFF2-40B4-BE49-F238E27FC236}">
                <a16:creationId xmlns:a16="http://schemas.microsoft.com/office/drawing/2014/main" id="{9AE8CB28-06D3-CDF0-B8A9-CD2CBABCE21C}"/>
              </a:ext>
            </a:extLst>
          </p:cNvPr>
          <p:cNvSpPr>
            <a:spLocks noGrp="1"/>
          </p:cNvSpPr>
          <p:nvPr>
            <p:ph type="body" sz="half" idx="2"/>
          </p:nvPr>
        </p:nvSpPr>
        <p:spPr>
          <a:xfrm>
            <a:off x="1143000" y="2834640"/>
            <a:ext cx="3931920" cy="3457900"/>
          </a:xfrm>
        </p:spPr>
        <p:txBody>
          <a:bodyPr>
            <a:normAutofit/>
          </a:bodyPr>
          <a:lstStyle/>
          <a:p>
            <a:pPr marL="285750" indent="-285750">
              <a:buFont typeface="Arial" panose="020B0604020202020204" pitchFamily="34" charset="0"/>
              <a:buChar char="•"/>
            </a:pPr>
            <a:r>
              <a:rPr lang="en-CA" dirty="0"/>
              <a:t>We can give information to our functions to use by using </a:t>
            </a:r>
            <a:r>
              <a:rPr lang="en-CA" b="1" dirty="0"/>
              <a:t>parameters</a:t>
            </a:r>
            <a:r>
              <a:rPr lang="en-CA" dirty="0"/>
              <a:t>!</a:t>
            </a:r>
          </a:p>
          <a:p>
            <a:pPr marL="285750" indent="-285750">
              <a:buFont typeface="Arial" panose="020B0604020202020204" pitchFamily="34" charset="0"/>
              <a:buChar char="•"/>
            </a:pPr>
            <a:r>
              <a:rPr lang="en-CA" b="1" dirty="0"/>
              <a:t>Parameters</a:t>
            </a:r>
            <a:r>
              <a:rPr lang="en-CA" dirty="0"/>
              <a:t> are a special type of variable that are defined with a function, and they can only be used </a:t>
            </a:r>
            <a:r>
              <a:rPr lang="en-CA" i="1" dirty="0"/>
              <a:t>inside</a:t>
            </a:r>
            <a:r>
              <a:rPr lang="en-CA" dirty="0"/>
              <a:t> the function they are defined in.</a:t>
            </a:r>
          </a:p>
          <a:p>
            <a:pPr marL="285750" indent="-285750">
              <a:buFont typeface="Arial" panose="020B0604020202020204" pitchFamily="34" charset="0"/>
              <a:buChar char="•"/>
            </a:pPr>
            <a:r>
              <a:rPr lang="en-CA" dirty="0"/>
              <a:t>They are defined by including them in of the brackets of the function definition.</a:t>
            </a:r>
          </a:p>
          <a:p>
            <a:pPr marL="285750" indent="-285750">
              <a:buFont typeface="Arial" panose="020B0604020202020204" pitchFamily="34" charset="0"/>
              <a:buChar char="•"/>
            </a:pPr>
            <a:r>
              <a:rPr lang="en-CA" dirty="0"/>
              <a:t>A function can have as many parameters as you want</a:t>
            </a:r>
          </a:p>
        </p:txBody>
      </p:sp>
      <p:pic>
        <p:nvPicPr>
          <p:cNvPr id="7" name="Content Placeholder 6">
            <a:extLst>
              <a:ext uri="{FF2B5EF4-FFF2-40B4-BE49-F238E27FC236}">
                <a16:creationId xmlns:a16="http://schemas.microsoft.com/office/drawing/2014/main" id="{0C4750E4-FAEC-9E34-40C2-B3D7E81EDEC6}"/>
              </a:ext>
            </a:extLst>
          </p:cNvPr>
          <p:cNvPicPr>
            <a:picLocks noGrp="1" noChangeAspect="1"/>
          </p:cNvPicPr>
          <p:nvPr>
            <p:ph idx="1"/>
          </p:nvPr>
        </p:nvPicPr>
        <p:blipFill>
          <a:blip r:embed="rId2"/>
          <a:stretch>
            <a:fillRect/>
          </a:stretch>
        </p:blipFill>
        <p:spPr>
          <a:xfrm>
            <a:off x="5851525" y="1621838"/>
            <a:ext cx="5213350" cy="3614324"/>
          </a:xfrm>
        </p:spPr>
      </p:pic>
    </p:spTree>
    <p:extLst>
      <p:ext uri="{BB962C8B-B14F-4D97-AF65-F5344CB8AC3E}">
        <p14:creationId xmlns:p14="http://schemas.microsoft.com/office/powerpoint/2010/main" val="105864957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900D9F-EAD5-02F7-AB5C-B21386FFB82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6C37F16-F00D-1C0C-1C88-A4AC026DBD81}"/>
              </a:ext>
            </a:extLst>
          </p:cNvPr>
          <p:cNvSpPr>
            <a:spLocks noGrp="1"/>
          </p:cNvSpPr>
          <p:nvPr>
            <p:ph type="title"/>
          </p:nvPr>
        </p:nvSpPr>
        <p:spPr/>
        <p:txBody>
          <a:bodyPr/>
          <a:lstStyle/>
          <a:p>
            <a:r>
              <a:rPr lang="en-CA" dirty="0"/>
              <a:t>Arguments</a:t>
            </a:r>
            <a:endParaRPr lang="en-CA" dirty="0">
              <a:latin typeface="Consolas" panose="020B0609020204030204" pitchFamily="49" charset="0"/>
            </a:endParaRPr>
          </a:p>
        </p:txBody>
      </p:sp>
      <p:sp>
        <p:nvSpPr>
          <p:cNvPr id="4" name="Text Placeholder 3">
            <a:extLst>
              <a:ext uri="{FF2B5EF4-FFF2-40B4-BE49-F238E27FC236}">
                <a16:creationId xmlns:a16="http://schemas.microsoft.com/office/drawing/2014/main" id="{6E3E5EFA-28AF-4AB2-B576-B2906F8E433E}"/>
              </a:ext>
            </a:extLst>
          </p:cNvPr>
          <p:cNvSpPr>
            <a:spLocks noGrp="1"/>
          </p:cNvSpPr>
          <p:nvPr>
            <p:ph type="body" sz="half" idx="2"/>
          </p:nvPr>
        </p:nvSpPr>
        <p:spPr>
          <a:xfrm>
            <a:off x="1143000" y="2834640"/>
            <a:ext cx="3931920" cy="3457900"/>
          </a:xfrm>
        </p:spPr>
        <p:txBody>
          <a:bodyPr>
            <a:normAutofit/>
          </a:bodyPr>
          <a:lstStyle/>
          <a:p>
            <a:pPr marL="285750" indent="-285750">
              <a:buFont typeface="Arial" panose="020B0604020202020204" pitchFamily="34" charset="0"/>
              <a:buChar char="•"/>
            </a:pPr>
            <a:r>
              <a:rPr lang="en-CA" dirty="0"/>
              <a:t>Now that our functions can use the information we give them, how do we get this information to our function?</a:t>
            </a:r>
          </a:p>
          <a:p>
            <a:pPr marL="285750" indent="-285750">
              <a:buFont typeface="Arial" panose="020B0604020202020204" pitchFamily="34" charset="0"/>
              <a:buChar char="•"/>
            </a:pPr>
            <a:r>
              <a:rPr lang="en-CA" dirty="0"/>
              <a:t>When we call our function, we give this information as </a:t>
            </a:r>
            <a:r>
              <a:rPr lang="en-CA" b="1" dirty="0"/>
              <a:t>arguments </a:t>
            </a:r>
            <a:r>
              <a:rPr lang="en-CA" dirty="0"/>
              <a:t>by typing it into the brackets in our function call.</a:t>
            </a:r>
          </a:p>
          <a:p>
            <a:pPr marL="285750" indent="-285750">
              <a:buFont typeface="Arial" panose="020B0604020202020204" pitchFamily="34" charset="0"/>
              <a:buChar char="•"/>
            </a:pPr>
            <a:r>
              <a:rPr lang="en-CA" dirty="0"/>
              <a:t>When we provide these arguments, our parameter variables will be assigned to these argument values throughout the function code.</a:t>
            </a:r>
          </a:p>
        </p:txBody>
      </p:sp>
      <p:pic>
        <p:nvPicPr>
          <p:cNvPr id="6" name="Content Placeholder 5">
            <a:extLst>
              <a:ext uri="{FF2B5EF4-FFF2-40B4-BE49-F238E27FC236}">
                <a16:creationId xmlns:a16="http://schemas.microsoft.com/office/drawing/2014/main" id="{07EAC808-687B-9799-5366-0E8639C3BC2E}"/>
              </a:ext>
            </a:extLst>
          </p:cNvPr>
          <p:cNvPicPr>
            <a:picLocks noGrp="1" noChangeAspect="1"/>
          </p:cNvPicPr>
          <p:nvPr>
            <p:ph idx="1"/>
          </p:nvPr>
        </p:nvPicPr>
        <p:blipFill>
          <a:blip r:embed="rId2"/>
          <a:stretch>
            <a:fillRect/>
          </a:stretch>
        </p:blipFill>
        <p:spPr>
          <a:xfrm>
            <a:off x="5851525" y="1631522"/>
            <a:ext cx="5213350" cy="3594956"/>
          </a:xfrm>
        </p:spPr>
      </p:pic>
    </p:spTree>
    <p:extLst>
      <p:ext uri="{BB962C8B-B14F-4D97-AF65-F5344CB8AC3E}">
        <p14:creationId xmlns:p14="http://schemas.microsoft.com/office/powerpoint/2010/main" val="48874465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52896E-D3A3-92FF-5BD6-16ED24F983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355256E-9A95-5A3B-FABA-26E1A9F7B755}"/>
              </a:ext>
            </a:extLst>
          </p:cNvPr>
          <p:cNvSpPr>
            <a:spLocks noGrp="1"/>
          </p:cNvSpPr>
          <p:nvPr>
            <p:ph type="title"/>
          </p:nvPr>
        </p:nvSpPr>
        <p:spPr/>
        <p:txBody>
          <a:bodyPr/>
          <a:lstStyle/>
          <a:p>
            <a:r>
              <a:rPr lang="en-CA">
                <a:latin typeface="Consolas" panose="020B0609020204030204" pitchFamily="49" charset="0"/>
              </a:rPr>
              <a:t>return</a:t>
            </a:r>
            <a:r>
              <a:rPr lang="en-CA"/>
              <a:t> Statements</a:t>
            </a:r>
            <a:endParaRPr lang="en-CA" dirty="0">
              <a:latin typeface="Consolas" panose="020B0609020204030204" pitchFamily="49" charset="0"/>
            </a:endParaRPr>
          </a:p>
        </p:txBody>
      </p:sp>
      <p:sp>
        <p:nvSpPr>
          <p:cNvPr id="4" name="Text Placeholder 3">
            <a:extLst>
              <a:ext uri="{FF2B5EF4-FFF2-40B4-BE49-F238E27FC236}">
                <a16:creationId xmlns:a16="http://schemas.microsoft.com/office/drawing/2014/main" id="{6135DD7F-C96D-4AC1-8EEC-CFE155FBB753}"/>
              </a:ext>
            </a:extLst>
          </p:cNvPr>
          <p:cNvSpPr>
            <a:spLocks noGrp="1"/>
          </p:cNvSpPr>
          <p:nvPr>
            <p:ph type="body" sz="half" idx="2"/>
          </p:nvPr>
        </p:nvSpPr>
        <p:spPr>
          <a:xfrm>
            <a:off x="1143000" y="2834640"/>
            <a:ext cx="3931920" cy="3457900"/>
          </a:xfrm>
        </p:spPr>
        <p:txBody>
          <a:bodyPr>
            <a:normAutofit/>
          </a:bodyPr>
          <a:lstStyle/>
          <a:p>
            <a:pPr marL="285750" indent="-285750">
              <a:buFont typeface="Arial" panose="020B0604020202020204" pitchFamily="34" charset="0"/>
              <a:buChar char="•"/>
            </a:pPr>
            <a:r>
              <a:rPr lang="en-CA"/>
              <a:t>Instead of just printing things, we can use a function to compute a value, then give that value to us with a </a:t>
            </a:r>
            <a:r>
              <a:rPr lang="en-CA" b="1">
                <a:latin typeface="Consolas" panose="020B0609020204030204" pitchFamily="49" charset="0"/>
              </a:rPr>
              <a:t>return</a:t>
            </a:r>
            <a:r>
              <a:rPr lang="en-CA"/>
              <a:t> statement</a:t>
            </a:r>
          </a:p>
          <a:p>
            <a:pPr marL="285750" indent="-285750">
              <a:buFont typeface="Arial" panose="020B0604020202020204" pitchFamily="34" charset="0"/>
              <a:buChar char="•"/>
            </a:pPr>
            <a:r>
              <a:rPr lang="en-CA"/>
              <a:t>A </a:t>
            </a:r>
            <a:r>
              <a:rPr lang="en-CA" b="1">
                <a:latin typeface="Consolas" panose="020B0609020204030204" pitchFamily="49" charset="0"/>
              </a:rPr>
              <a:t>return</a:t>
            </a:r>
            <a:r>
              <a:rPr lang="en-CA"/>
              <a:t> statement is used to immediately end our function and give the value of a variable back to our code (kind of like an </a:t>
            </a:r>
            <a:r>
              <a:rPr lang="en-CA">
                <a:latin typeface="Consolas" panose="020B0609020204030204" pitchFamily="49" charset="0"/>
              </a:rPr>
              <a:t>input</a:t>
            </a:r>
            <a:r>
              <a:rPr lang="en-CA"/>
              <a:t> statement)</a:t>
            </a:r>
          </a:p>
          <a:p>
            <a:pPr marL="285750" indent="-285750">
              <a:buFont typeface="Arial" panose="020B0604020202020204" pitchFamily="34" charset="0"/>
              <a:buChar char="•"/>
            </a:pPr>
            <a:r>
              <a:rPr lang="en-CA"/>
              <a:t>Like an input statement, we usually assign the result of our function to a variable that we can use later in our code!</a:t>
            </a:r>
            <a:endParaRPr lang="en-CA" dirty="0"/>
          </a:p>
        </p:txBody>
      </p:sp>
      <p:pic>
        <p:nvPicPr>
          <p:cNvPr id="7" name="Content Placeholder 6">
            <a:extLst>
              <a:ext uri="{FF2B5EF4-FFF2-40B4-BE49-F238E27FC236}">
                <a16:creationId xmlns:a16="http://schemas.microsoft.com/office/drawing/2014/main" id="{B9D55F8F-AF30-9A02-27A9-3E1E5AAF1B91}"/>
              </a:ext>
            </a:extLst>
          </p:cNvPr>
          <p:cNvPicPr>
            <a:picLocks noGrp="1" noChangeAspect="1"/>
          </p:cNvPicPr>
          <p:nvPr>
            <p:ph idx="1"/>
          </p:nvPr>
        </p:nvPicPr>
        <p:blipFill>
          <a:blip r:embed="rId2"/>
          <a:stretch>
            <a:fillRect/>
          </a:stretch>
        </p:blipFill>
        <p:spPr>
          <a:xfrm>
            <a:off x="5851525" y="1619270"/>
            <a:ext cx="5213350" cy="3619459"/>
          </a:xfrm>
        </p:spPr>
      </p:pic>
    </p:spTree>
    <p:extLst>
      <p:ext uri="{BB962C8B-B14F-4D97-AF65-F5344CB8AC3E}">
        <p14:creationId xmlns:p14="http://schemas.microsoft.com/office/powerpoint/2010/main" val="186700535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956866-0DF9-2C4B-F6BF-B92464E6918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2F2A858-802F-6314-6499-30E777656A8A}"/>
              </a:ext>
            </a:extLst>
          </p:cNvPr>
          <p:cNvSpPr>
            <a:spLocks noGrp="1"/>
          </p:cNvSpPr>
          <p:nvPr>
            <p:ph type="title"/>
          </p:nvPr>
        </p:nvSpPr>
        <p:spPr/>
        <p:txBody>
          <a:bodyPr/>
          <a:lstStyle/>
          <a:p>
            <a:r>
              <a:rPr lang="en-CA" dirty="0"/>
              <a:t>Summary: Functions</a:t>
            </a:r>
          </a:p>
        </p:txBody>
      </p:sp>
      <p:sp>
        <p:nvSpPr>
          <p:cNvPr id="3" name="Content Placeholder 2">
            <a:extLst>
              <a:ext uri="{FF2B5EF4-FFF2-40B4-BE49-F238E27FC236}">
                <a16:creationId xmlns:a16="http://schemas.microsoft.com/office/drawing/2014/main" id="{5D8C002A-5C37-F129-A386-6ABFEFADF798}"/>
              </a:ext>
            </a:extLst>
          </p:cNvPr>
          <p:cNvSpPr>
            <a:spLocks noGrp="1"/>
          </p:cNvSpPr>
          <p:nvPr>
            <p:ph idx="1"/>
          </p:nvPr>
        </p:nvSpPr>
        <p:spPr/>
        <p:txBody>
          <a:bodyPr>
            <a:normAutofit/>
          </a:bodyPr>
          <a:lstStyle/>
          <a:p>
            <a:r>
              <a:rPr lang="en-CA" b="1" dirty="0"/>
              <a:t>Functions</a:t>
            </a:r>
            <a:r>
              <a:rPr lang="en-CA" dirty="0"/>
              <a:t> are sections of code that we give a name that so that we can use and reuse them anywhere we want in our code</a:t>
            </a:r>
          </a:p>
          <a:p>
            <a:pPr lvl="1"/>
            <a:r>
              <a:rPr lang="en-CA" dirty="0"/>
              <a:t>To use our function somewhere in our code, we have to </a:t>
            </a:r>
            <a:r>
              <a:rPr lang="en-CA" b="1" dirty="0"/>
              <a:t>call</a:t>
            </a:r>
            <a:r>
              <a:rPr lang="en-CA" dirty="0"/>
              <a:t> it</a:t>
            </a:r>
          </a:p>
          <a:p>
            <a:r>
              <a:rPr lang="en-CA" dirty="0"/>
              <a:t>We define a function using </a:t>
            </a:r>
            <a:r>
              <a:rPr lang="en-CA" b="1" dirty="0">
                <a:latin typeface="Consolas" panose="020B0609020204030204" pitchFamily="49" charset="0"/>
              </a:rPr>
              <a:t>def </a:t>
            </a:r>
            <a:r>
              <a:rPr lang="en-CA" dirty="0" err="1">
                <a:latin typeface="Consolas" panose="020B0609020204030204" pitchFamily="49" charset="0"/>
              </a:rPr>
              <a:t>func_name</a:t>
            </a:r>
            <a:r>
              <a:rPr lang="en-CA" dirty="0">
                <a:latin typeface="Consolas" panose="020B0609020204030204" pitchFamily="49" charset="0"/>
              </a:rPr>
              <a:t>():</a:t>
            </a:r>
            <a:endParaRPr lang="en-CA" dirty="0"/>
          </a:p>
          <a:p>
            <a:r>
              <a:rPr lang="en-CA" dirty="0"/>
              <a:t>Functions can use </a:t>
            </a:r>
            <a:r>
              <a:rPr lang="en-CA" b="1" dirty="0"/>
              <a:t>parameters</a:t>
            </a:r>
            <a:r>
              <a:rPr lang="en-CA" dirty="0"/>
              <a:t>, which are special variables that are defined with the function and can only be used inside the function it is defined for</a:t>
            </a:r>
          </a:p>
          <a:p>
            <a:pPr lvl="1"/>
            <a:r>
              <a:rPr lang="en-CA" dirty="0"/>
              <a:t>Parameters are defined inside the brackets of a function definition</a:t>
            </a:r>
          </a:p>
          <a:p>
            <a:r>
              <a:rPr lang="en-CA" dirty="0"/>
              <a:t>To assign values to the parameters, we give the function some </a:t>
            </a:r>
            <a:r>
              <a:rPr lang="en-CA" b="1" dirty="0"/>
              <a:t>arguments</a:t>
            </a:r>
            <a:r>
              <a:rPr lang="en-CA" dirty="0"/>
              <a:t> inside the brackets when we call the function</a:t>
            </a:r>
          </a:p>
          <a:p>
            <a:r>
              <a:rPr lang="en-CA" dirty="0"/>
              <a:t>Our functions can also give a value back to our code by using a </a:t>
            </a:r>
            <a:r>
              <a:rPr lang="en-CA" b="1" dirty="0">
                <a:latin typeface="Consolas" panose="020B0609020204030204" pitchFamily="49" charset="0"/>
              </a:rPr>
              <a:t>return</a:t>
            </a:r>
            <a:r>
              <a:rPr lang="en-CA" dirty="0"/>
              <a:t> statement</a:t>
            </a:r>
          </a:p>
        </p:txBody>
      </p:sp>
    </p:spTree>
    <p:extLst>
      <p:ext uri="{BB962C8B-B14F-4D97-AF65-F5344CB8AC3E}">
        <p14:creationId xmlns:p14="http://schemas.microsoft.com/office/powerpoint/2010/main" val="26593543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5A3B17-639D-EE4B-C8A9-C19AD4FFEA6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B269A59-4835-EC01-6D90-A8665B1D68E0}"/>
              </a:ext>
            </a:extLst>
          </p:cNvPr>
          <p:cNvSpPr>
            <a:spLocks noGrp="1"/>
          </p:cNvSpPr>
          <p:nvPr>
            <p:ph type="ctrTitle"/>
          </p:nvPr>
        </p:nvSpPr>
        <p:spPr/>
        <p:txBody>
          <a:bodyPr/>
          <a:lstStyle/>
          <a:p>
            <a:r>
              <a:rPr lang="en-CA" dirty="0"/>
              <a:t>Final Project Time!</a:t>
            </a:r>
          </a:p>
        </p:txBody>
      </p:sp>
      <p:sp>
        <p:nvSpPr>
          <p:cNvPr id="3" name="Subtitle 2">
            <a:extLst>
              <a:ext uri="{FF2B5EF4-FFF2-40B4-BE49-F238E27FC236}">
                <a16:creationId xmlns:a16="http://schemas.microsoft.com/office/drawing/2014/main" id="{C360592A-DD20-8E56-B3FE-7BEB01D515E2}"/>
              </a:ext>
            </a:extLst>
          </p:cNvPr>
          <p:cNvSpPr>
            <a:spLocks noGrp="1"/>
          </p:cNvSpPr>
          <p:nvPr>
            <p:ph type="subTitle" idx="1"/>
          </p:nvPr>
        </p:nvSpPr>
        <p:spPr/>
        <p:txBody>
          <a:bodyPr/>
          <a:lstStyle/>
          <a:p>
            <a:r>
              <a:rPr lang="en-CA" dirty="0"/>
              <a:t>Calculator, Number Guesser, and Hangman</a:t>
            </a:r>
          </a:p>
        </p:txBody>
      </p:sp>
    </p:spTree>
    <p:extLst>
      <p:ext uri="{BB962C8B-B14F-4D97-AF65-F5344CB8AC3E}">
        <p14:creationId xmlns:p14="http://schemas.microsoft.com/office/powerpoint/2010/main" val="203783603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735AC-4EC4-A4A4-59B7-816F1FAC6B7F}"/>
              </a:ext>
            </a:extLst>
          </p:cNvPr>
          <p:cNvSpPr>
            <a:spLocks noGrp="1"/>
          </p:cNvSpPr>
          <p:nvPr>
            <p:ph type="title"/>
          </p:nvPr>
        </p:nvSpPr>
        <p:spPr/>
        <p:txBody>
          <a:bodyPr/>
          <a:lstStyle/>
          <a:p>
            <a:r>
              <a:rPr lang="en-CA" dirty="0"/>
              <a:t>3 options to choose from!</a:t>
            </a:r>
          </a:p>
        </p:txBody>
      </p:sp>
      <p:sp>
        <p:nvSpPr>
          <p:cNvPr id="3" name="Text Placeholder 2">
            <a:extLst>
              <a:ext uri="{FF2B5EF4-FFF2-40B4-BE49-F238E27FC236}">
                <a16:creationId xmlns:a16="http://schemas.microsoft.com/office/drawing/2014/main" id="{81CDEC6C-E2E0-57B4-ACC8-81DB8D687CAE}"/>
              </a:ext>
            </a:extLst>
          </p:cNvPr>
          <p:cNvSpPr>
            <a:spLocks noGrp="1"/>
          </p:cNvSpPr>
          <p:nvPr>
            <p:ph type="body" idx="1"/>
          </p:nvPr>
        </p:nvSpPr>
        <p:spPr>
          <a:xfrm>
            <a:off x="1143000" y="2001511"/>
            <a:ext cx="3298372" cy="777240"/>
          </a:xfrm>
        </p:spPr>
        <p:txBody>
          <a:bodyPr/>
          <a:lstStyle/>
          <a:p>
            <a:r>
              <a:rPr lang="en-CA" dirty="0"/>
              <a:t>Calculator</a:t>
            </a:r>
          </a:p>
        </p:txBody>
      </p:sp>
      <p:sp>
        <p:nvSpPr>
          <p:cNvPr id="4" name="Content Placeholder 3">
            <a:extLst>
              <a:ext uri="{FF2B5EF4-FFF2-40B4-BE49-F238E27FC236}">
                <a16:creationId xmlns:a16="http://schemas.microsoft.com/office/drawing/2014/main" id="{613DF58A-6EF5-7F82-B571-A26513A8FC46}"/>
              </a:ext>
            </a:extLst>
          </p:cNvPr>
          <p:cNvSpPr>
            <a:spLocks noGrp="1"/>
          </p:cNvSpPr>
          <p:nvPr>
            <p:ph sz="half" idx="2"/>
          </p:nvPr>
        </p:nvSpPr>
        <p:spPr>
          <a:xfrm>
            <a:off x="1143000" y="2721483"/>
            <a:ext cx="3298372" cy="3383280"/>
          </a:xfrm>
        </p:spPr>
        <p:txBody>
          <a:bodyPr/>
          <a:lstStyle/>
          <a:p>
            <a:pPr marL="45720" indent="0">
              <a:buNone/>
            </a:pPr>
            <a:r>
              <a:rPr lang="en-CA" dirty="0"/>
              <a:t>Build a calculator that can add, subtract, multiply, and divide. Players will be able to put in as many numbers as they want and can restart their calculation if needed.</a:t>
            </a:r>
          </a:p>
        </p:txBody>
      </p:sp>
      <p:sp>
        <p:nvSpPr>
          <p:cNvPr id="7" name="Text Placeholder 2">
            <a:extLst>
              <a:ext uri="{FF2B5EF4-FFF2-40B4-BE49-F238E27FC236}">
                <a16:creationId xmlns:a16="http://schemas.microsoft.com/office/drawing/2014/main" id="{2E8BF058-8FDE-630A-1B2C-40D63E8EE694}"/>
              </a:ext>
            </a:extLst>
          </p:cNvPr>
          <p:cNvSpPr txBox="1">
            <a:spLocks/>
          </p:cNvSpPr>
          <p:nvPr/>
        </p:nvSpPr>
        <p:spPr>
          <a:xfrm>
            <a:off x="4441372" y="2001511"/>
            <a:ext cx="3298372" cy="777240"/>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0"/>
              </a:spcBef>
              <a:buClr>
                <a:schemeClr val="accent1"/>
              </a:buClr>
              <a:buSzPct val="80000"/>
              <a:buFont typeface="Corbel" pitchFamily="34" charset="0"/>
              <a:buNone/>
              <a:defRPr sz="2400" b="1" kern="1200">
                <a:solidFill>
                  <a:schemeClr val="accent1"/>
                </a:solidFill>
                <a:latin typeface="+mn-lt"/>
                <a:ea typeface="+mn-ea"/>
                <a:cs typeface="+mn-cs"/>
              </a:defRPr>
            </a:lvl1pPr>
            <a:lvl2pPr marL="4572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2000" b="1" kern="1200">
                <a:solidFill>
                  <a:schemeClr val="accent1"/>
                </a:solidFill>
                <a:latin typeface="+mn-lt"/>
                <a:ea typeface="+mn-ea"/>
                <a:cs typeface="+mn-cs"/>
              </a:defRPr>
            </a:lvl2pPr>
            <a:lvl3pPr marL="9144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800" b="1" kern="1200">
                <a:solidFill>
                  <a:schemeClr val="accent1"/>
                </a:solidFill>
                <a:latin typeface="+mn-lt"/>
                <a:ea typeface="+mn-ea"/>
                <a:cs typeface="+mn-cs"/>
              </a:defRPr>
            </a:lvl3pPr>
            <a:lvl4pPr marL="13716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600" b="1" kern="1200">
                <a:solidFill>
                  <a:schemeClr val="accent1"/>
                </a:solidFill>
                <a:latin typeface="+mn-lt"/>
                <a:ea typeface="+mn-ea"/>
                <a:cs typeface="+mn-cs"/>
              </a:defRPr>
            </a:lvl4pPr>
            <a:lvl5pPr marL="18288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600" b="1" kern="1200">
                <a:solidFill>
                  <a:schemeClr val="accent1"/>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600" b="1" kern="1200">
                <a:solidFill>
                  <a:schemeClr val="accent1"/>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600" b="1" kern="1200">
                <a:solidFill>
                  <a:schemeClr val="accent1"/>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600" b="1" kern="1200">
                <a:solidFill>
                  <a:schemeClr val="accent1"/>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600" b="1" kern="1200">
                <a:solidFill>
                  <a:schemeClr val="accent1"/>
                </a:solidFill>
                <a:latin typeface="+mn-lt"/>
                <a:ea typeface="+mn-ea"/>
                <a:cs typeface="+mn-cs"/>
              </a:defRPr>
            </a:lvl9pPr>
          </a:lstStyle>
          <a:p>
            <a:r>
              <a:rPr lang="en-CA" dirty="0"/>
              <a:t>Number Guesser</a:t>
            </a:r>
          </a:p>
        </p:txBody>
      </p:sp>
      <p:sp>
        <p:nvSpPr>
          <p:cNvPr id="8" name="Content Placeholder 3">
            <a:extLst>
              <a:ext uri="{FF2B5EF4-FFF2-40B4-BE49-F238E27FC236}">
                <a16:creationId xmlns:a16="http://schemas.microsoft.com/office/drawing/2014/main" id="{19BD7F47-2209-4F68-AE16-F0452F022F90}"/>
              </a:ext>
            </a:extLst>
          </p:cNvPr>
          <p:cNvSpPr txBox="1">
            <a:spLocks/>
          </p:cNvSpPr>
          <p:nvPr/>
        </p:nvSpPr>
        <p:spPr>
          <a:xfrm>
            <a:off x="4441372" y="2721483"/>
            <a:ext cx="3298372" cy="3383280"/>
          </a:xfrm>
          <a:prstGeom prst="rect">
            <a:avLst/>
          </a:prstGeom>
        </p:spPr>
        <p:txBody>
          <a:bodyPr vert="horz" lIns="91440" tIns="45720" rIns="91440" bIns="45720" rtlCol="0">
            <a:normAutofit/>
          </a:bodyPr>
          <a:lst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pPr marL="45720" indent="0">
              <a:buNone/>
            </a:pPr>
            <a:r>
              <a:rPr lang="en-CA" dirty="0"/>
              <a:t>The computer will randomly pick a number between 1 and 100 and the player will try to guess it! After each guess, the computer will say whether the actual number is higher or lower.</a:t>
            </a:r>
          </a:p>
          <a:p>
            <a:pPr marL="45720" indent="0">
              <a:buFont typeface="Corbel" pitchFamily="34" charset="0"/>
              <a:buNone/>
            </a:pPr>
            <a:endParaRPr lang="en-CA" dirty="0"/>
          </a:p>
        </p:txBody>
      </p:sp>
      <p:sp>
        <p:nvSpPr>
          <p:cNvPr id="11" name="Text Placeholder 2">
            <a:extLst>
              <a:ext uri="{FF2B5EF4-FFF2-40B4-BE49-F238E27FC236}">
                <a16:creationId xmlns:a16="http://schemas.microsoft.com/office/drawing/2014/main" id="{B92AE9D6-4E02-EF14-DE42-E646B8D39E6E}"/>
              </a:ext>
            </a:extLst>
          </p:cNvPr>
          <p:cNvSpPr txBox="1">
            <a:spLocks/>
          </p:cNvSpPr>
          <p:nvPr/>
        </p:nvSpPr>
        <p:spPr>
          <a:xfrm>
            <a:off x="7739744" y="2001511"/>
            <a:ext cx="3298372" cy="777240"/>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0"/>
              </a:spcBef>
              <a:buClr>
                <a:schemeClr val="accent1"/>
              </a:buClr>
              <a:buSzPct val="80000"/>
              <a:buFont typeface="Corbel" pitchFamily="34" charset="0"/>
              <a:buNone/>
              <a:defRPr sz="2400" b="1" kern="1200">
                <a:solidFill>
                  <a:schemeClr val="accent1"/>
                </a:solidFill>
                <a:latin typeface="+mn-lt"/>
                <a:ea typeface="+mn-ea"/>
                <a:cs typeface="+mn-cs"/>
              </a:defRPr>
            </a:lvl1pPr>
            <a:lvl2pPr marL="4572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2000" b="1" kern="1200">
                <a:solidFill>
                  <a:schemeClr val="accent1"/>
                </a:solidFill>
                <a:latin typeface="+mn-lt"/>
                <a:ea typeface="+mn-ea"/>
                <a:cs typeface="+mn-cs"/>
              </a:defRPr>
            </a:lvl2pPr>
            <a:lvl3pPr marL="9144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800" b="1" kern="1200">
                <a:solidFill>
                  <a:schemeClr val="accent1"/>
                </a:solidFill>
                <a:latin typeface="+mn-lt"/>
                <a:ea typeface="+mn-ea"/>
                <a:cs typeface="+mn-cs"/>
              </a:defRPr>
            </a:lvl3pPr>
            <a:lvl4pPr marL="13716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600" b="1" kern="1200">
                <a:solidFill>
                  <a:schemeClr val="accent1"/>
                </a:solidFill>
                <a:latin typeface="+mn-lt"/>
                <a:ea typeface="+mn-ea"/>
                <a:cs typeface="+mn-cs"/>
              </a:defRPr>
            </a:lvl4pPr>
            <a:lvl5pPr marL="18288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600" b="1" kern="1200">
                <a:solidFill>
                  <a:schemeClr val="accent1"/>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600" b="1" kern="1200">
                <a:solidFill>
                  <a:schemeClr val="accent1"/>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600" b="1" kern="1200">
                <a:solidFill>
                  <a:schemeClr val="accent1"/>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600" b="1" kern="1200">
                <a:solidFill>
                  <a:schemeClr val="accent1"/>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600" b="1" kern="1200">
                <a:solidFill>
                  <a:schemeClr val="accent1"/>
                </a:solidFill>
                <a:latin typeface="+mn-lt"/>
                <a:ea typeface="+mn-ea"/>
                <a:cs typeface="+mn-cs"/>
              </a:defRPr>
            </a:lvl9pPr>
          </a:lstStyle>
          <a:p>
            <a:r>
              <a:rPr lang="en-CA" dirty="0"/>
              <a:t>Hangman</a:t>
            </a:r>
          </a:p>
        </p:txBody>
      </p:sp>
      <p:sp>
        <p:nvSpPr>
          <p:cNvPr id="12" name="Content Placeholder 3">
            <a:extLst>
              <a:ext uri="{FF2B5EF4-FFF2-40B4-BE49-F238E27FC236}">
                <a16:creationId xmlns:a16="http://schemas.microsoft.com/office/drawing/2014/main" id="{37602C67-283E-D51F-27DF-B478A060C585}"/>
              </a:ext>
            </a:extLst>
          </p:cNvPr>
          <p:cNvSpPr txBox="1">
            <a:spLocks/>
          </p:cNvSpPr>
          <p:nvPr/>
        </p:nvSpPr>
        <p:spPr>
          <a:xfrm>
            <a:off x="7739744" y="2721483"/>
            <a:ext cx="3298372" cy="3383280"/>
          </a:xfrm>
          <a:prstGeom prst="rect">
            <a:avLst/>
          </a:prstGeom>
        </p:spPr>
        <p:txBody>
          <a:bodyPr vert="horz" lIns="91440" tIns="45720" rIns="91440" bIns="45720" rtlCol="0">
            <a:normAutofit/>
          </a:bodyPr>
          <a:lst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pPr marL="45720" indent="0">
              <a:buNone/>
            </a:pPr>
            <a:r>
              <a:rPr lang="en-CA" dirty="0"/>
              <a:t>The classic Hangman word game! Players will try to guess a secret word by picking one letter at a time. But be careful! Too many wrong guesses, and the player will lose.</a:t>
            </a:r>
          </a:p>
          <a:p>
            <a:pPr marL="45720" indent="0">
              <a:buFont typeface="Corbel" pitchFamily="34" charset="0"/>
              <a:buNone/>
            </a:pPr>
            <a:endParaRPr lang="en-CA" dirty="0"/>
          </a:p>
        </p:txBody>
      </p:sp>
      <p:pic>
        <p:nvPicPr>
          <p:cNvPr id="1026" name="Picture 2" descr="ShareFaith Media » Math Symbol Clipart – ShareFaith Media">
            <a:extLst>
              <a:ext uri="{FF2B5EF4-FFF2-40B4-BE49-F238E27FC236}">
                <a16:creationId xmlns:a16="http://schemas.microsoft.com/office/drawing/2014/main" id="{D988FBEA-961D-90FF-BEAD-1B998D44EA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0616753">
            <a:off x="2654579" y="5082793"/>
            <a:ext cx="1535754" cy="127467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angman Images – Browse 7,580 Stock Photos, Vectors, and Video | Adobe Stock">
            <a:extLst>
              <a:ext uri="{FF2B5EF4-FFF2-40B4-BE49-F238E27FC236}">
                <a16:creationId xmlns:a16="http://schemas.microsoft.com/office/drawing/2014/main" id="{2F9EB716-2351-CD0E-9439-9433723D55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1076572">
            <a:off x="9224627" y="4994434"/>
            <a:ext cx="2103560" cy="140237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Number Guessing Game">
            <a:extLst>
              <a:ext uri="{FF2B5EF4-FFF2-40B4-BE49-F238E27FC236}">
                <a16:creationId xmlns:a16="http://schemas.microsoft.com/office/drawing/2014/main" id="{50D34FCC-B5DA-D316-537C-B66473D585A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380376">
            <a:off x="6535163" y="5183645"/>
            <a:ext cx="1072971" cy="107297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41329082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DDFEF-37D8-BEB2-9F29-90BC09632AF7}"/>
              </a:ext>
            </a:extLst>
          </p:cNvPr>
          <p:cNvSpPr>
            <a:spLocks noGrp="1"/>
          </p:cNvSpPr>
          <p:nvPr>
            <p:ph type="ctrTitle"/>
          </p:nvPr>
        </p:nvSpPr>
        <p:spPr/>
        <p:txBody>
          <a:bodyPr/>
          <a:lstStyle/>
          <a:p>
            <a:r>
              <a:rPr lang="en-CA" dirty="0"/>
              <a:t>Thank You!</a:t>
            </a:r>
          </a:p>
        </p:txBody>
      </p:sp>
      <p:sp>
        <p:nvSpPr>
          <p:cNvPr id="3" name="Subtitle 2">
            <a:extLst>
              <a:ext uri="{FF2B5EF4-FFF2-40B4-BE49-F238E27FC236}">
                <a16:creationId xmlns:a16="http://schemas.microsoft.com/office/drawing/2014/main" id="{A580FB24-C5D2-151A-3952-F5CB44B8C001}"/>
              </a:ext>
            </a:extLst>
          </p:cNvPr>
          <p:cNvSpPr>
            <a:spLocks noGrp="1"/>
          </p:cNvSpPr>
          <p:nvPr>
            <p:ph type="subTitle" idx="1"/>
          </p:nvPr>
        </p:nvSpPr>
        <p:spPr/>
        <p:txBody>
          <a:bodyPr/>
          <a:lstStyle/>
          <a:p>
            <a:r>
              <a:rPr lang="en-CA" dirty="0"/>
              <a:t>Hope you had a great time learning all about Python!</a:t>
            </a:r>
          </a:p>
          <a:p>
            <a:r>
              <a:rPr lang="en-CA" dirty="0"/>
              <a:t>Make sure to take your stuff home with you!</a:t>
            </a:r>
          </a:p>
        </p:txBody>
      </p:sp>
    </p:spTree>
    <p:extLst>
      <p:ext uri="{BB962C8B-B14F-4D97-AF65-F5344CB8AC3E}">
        <p14:creationId xmlns:p14="http://schemas.microsoft.com/office/powerpoint/2010/main" val="38922977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B0D9856-EBB1-7444-C0A7-13ECD563D5FE}"/>
              </a:ext>
            </a:extLst>
          </p:cNvPr>
          <p:cNvPicPr>
            <a:picLocks noChangeAspect="1"/>
          </p:cNvPicPr>
          <p:nvPr/>
        </p:nvPicPr>
        <p:blipFill>
          <a:blip r:embed="rId2"/>
          <a:stretch>
            <a:fillRect/>
          </a:stretch>
        </p:blipFill>
        <p:spPr>
          <a:xfrm>
            <a:off x="2507197" y="867660"/>
            <a:ext cx="7177605" cy="5122679"/>
          </a:xfrm>
          <a:prstGeom prst="rect">
            <a:avLst/>
          </a:prstGeom>
        </p:spPr>
      </p:pic>
      <p:sp>
        <p:nvSpPr>
          <p:cNvPr id="5" name="Rectangle 4">
            <a:extLst>
              <a:ext uri="{FF2B5EF4-FFF2-40B4-BE49-F238E27FC236}">
                <a16:creationId xmlns:a16="http://schemas.microsoft.com/office/drawing/2014/main" id="{486DDDE0-70A2-BD2C-CE57-EEEA25884B43}"/>
              </a:ext>
            </a:extLst>
          </p:cNvPr>
          <p:cNvSpPr/>
          <p:nvPr/>
        </p:nvSpPr>
        <p:spPr>
          <a:xfrm>
            <a:off x="2649578" y="1187009"/>
            <a:ext cx="183365" cy="183365"/>
          </a:xfrm>
          <a:prstGeom prst="rect">
            <a:avLst/>
          </a:prstGeom>
          <a:noFill/>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CA"/>
          </a:p>
        </p:txBody>
      </p:sp>
      <p:cxnSp>
        <p:nvCxnSpPr>
          <p:cNvPr id="7" name="Straight Connector 6">
            <a:extLst>
              <a:ext uri="{FF2B5EF4-FFF2-40B4-BE49-F238E27FC236}">
                <a16:creationId xmlns:a16="http://schemas.microsoft.com/office/drawing/2014/main" id="{FF292927-5FBD-A69C-0D58-9D289D3BC583}"/>
              </a:ext>
            </a:extLst>
          </p:cNvPr>
          <p:cNvCxnSpPr>
            <a:cxnSpLocks/>
            <a:stCxn id="5" idx="1"/>
            <a:endCxn id="9" idx="3"/>
          </p:cNvCxnSpPr>
          <p:nvPr/>
        </p:nvCxnSpPr>
        <p:spPr>
          <a:xfrm flipH="1" flipV="1">
            <a:off x="2122414" y="1278691"/>
            <a:ext cx="527164" cy="1"/>
          </a:xfrm>
          <a:prstGeom prst="line">
            <a:avLst/>
          </a:prstGeom>
        </p:spPr>
        <p:style>
          <a:lnRef idx="2">
            <a:schemeClr val="accent1"/>
          </a:lnRef>
          <a:fillRef idx="0">
            <a:schemeClr val="accent1"/>
          </a:fillRef>
          <a:effectRef idx="1">
            <a:schemeClr val="accent1"/>
          </a:effectRef>
          <a:fontRef idx="minor">
            <a:schemeClr val="tx1"/>
          </a:fontRef>
        </p:style>
      </p:cxnSp>
      <p:sp>
        <p:nvSpPr>
          <p:cNvPr id="9" name="Content Placeholder 2">
            <a:extLst>
              <a:ext uri="{FF2B5EF4-FFF2-40B4-BE49-F238E27FC236}">
                <a16:creationId xmlns:a16="http://schemas.microsoft.com/office/drawing/2014/main" id="{07DC5673-32FD-A458-EB74-2BC10BED2596}"/>
              </a:ext>
            </a:extLst>
          </p:cNvPr>
          <p:cNvSpPr txBox="1">
            <a:spLocks/>
          </p:cNvSpPr>
          <p:nvPr/>
        </p:nvSpPr>
        <p:spPr>
          <a:xfrm>
            <a:off x="782859" y="1017440"/>
            <a:ext cx="1339555" cy="522502"/>
          </a:xfrm>
          <a:prstGeom prst="rect">
            <a:avLst/>
          </a:prstGeom>
          <a:ln>
            <a:solidFill>
              <a:schemeClr val="accent1"/>
            </a:solidFill>
          </a:ln>
        </p:spPr>
        <p:txBody>
          <a:bodyPr anchor="ctr"/>
          <a:lst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pPr marL="45720" indent="0" algn="ctr">
              <a:buNone/>
            </a:pPr>
            <a:r>
              <a:rPr lang="en-CA" sz="1200" dirty="0"/>
              <a:t>Click this button to </a:t>
            </a:r>
            <a:r>
              <a:rPr lang="en-CA" sz="1200" b="1" dirty="0"/>
              <a:t>open a file</a:t>
            </a:r>
            <a:endParaRPr lang="en-CA" sz="1200" dirty="0"/>
          </a:p>
        </p:txBody>
      </p:sp>
      <p:sp>
        <p:nvSpPr>
          <p:cNvPr id="10" name="Rectangle 9">
            <a:extLst>
              <a:ext uri="{FF2B5EF4-FFF2-40B4-BE49-F238E27FC236}">
                <a16:creationId xmlns:a16="http://schemas.microsoft.com/office/drawing/2014/main" id="{105CE61D-2DCE-1CB1-5505-96541B24B4A1}"/>
              </a:ext>
            </a:extLst>
          </p:cNvPr>
          <p:cNvSpPr/>
          <p:nvPr/>
        </p:nvSpPr>
        <p:spPr>
          <a:xfrm>
            <a:off x="2881313" y="1738313"/>
            <a:ext cx="6656970" cy="1843786"/>
          </a:xfrm>
          <a:prstGeom prst="rect">
            <a:avLst/>
          </a:prstGeom>
          <a:noFill/>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CA"/>
          </a:p>
        </p:txBody>
      </p:sp>
      <p:cxnSp>
        <p:nvCxnSpPr>
          <p:cNvPr id="11" name="Straight Connector 10">
            <a:extLst>
              <a:ext uri="{FF2B5EF4-FFF2-40B4-BE49-F238E27FC236}">
                <a16:creationId xmlns:a16="http://schemas.microsoft.com/office/drawing/2014/main" id="{D89088F5-9089-F48E-91E6-CA00ACE90F24}"/>
              </a:ext>
            </a:extLst>
          </p:cNvPr>
          <p:cNvCxnSpPr>
            <a:cxnSpLocks/>
            <a:stCxn id="10" idx="1"/>
            <a:endCxn id="12" idx="3"/>
          </p:cNvCxnSpPr>
          <p:nvPr/>
        </p:nvCxnSpPr>
        <p:spPr>
          <a:xfrm flipH="1">
            <a:off x="2154771" y="2660206"/>
            <a:ext cx="726542" cy="3977"/>
          </a:xfrm>
          <a:prstGeom prst="line">
            <a:avLst/>
          </a:prstGeom>
        </p:spPr>
        <p:style>
          <a:lnRef idx="2">
            <a:schemeClr val="accent1"/>
          </a:lnRef>
          <a:fillRef idx="0">
            <a:schemeClr val="accent1"/>
          </a:fillRef>
          <a:effectRef idx="1">
            <a:schemeClr val="accent1"/>
          </a:effectRef>
          <a:fontRef idx="minor">
            <a:schemeClr val="tx1"/>
          </a:fontRef>
        </p:style>
      </p:cxnSp>
      <p:sp>
        <p:nvSpPr>
          <p:cNvPr id="12" name="Content Placeholder 2">
            <a:extLst>
              <a:ext uri="{FF2B5EF4-FFF2-40B4-BE49-F238E27FC236}">
                <a16:creationId xmlns:a16="http://schemas.microsoft.com/office/drawing/2014/main" id="{7763B543-CDA5-6F6E-8552-564FE819D50C}"/>
              </a:ext>
            </a:extLst>
          </p:cNvPr>
          <p:cNvSpPr txBox="1">
            <a:spLocks/>
          </p:cNvSpPr>
          <p:nvPr/>
        </p:nvSpPr>
        <p:spPr>
          <a:xfrm>
            <a:off x="815216" y="2329543"/>
            <a:ext cx="1339555" cy="669279"/>
          </a:xfrm>
          <a:prstGeom prst="rect">
            <a:avLst/>
          </a:prstGeom>
          <a:ln>
            <a:solidFill>
              <a:schemeClr val="accent1"/>
            </a:solidFill>
          </a:ln>
        </p:spPr>
        <p:txBody>
          <a:bodyPr anchor="ctr"/>
          <a:lst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pPr marL="45720" indent="0" algn="ctr">
              <a:buNone/>
            </a:pPr>
            <a:r>
              <a:rPr lang="en-CA" sz="1200" dirty="0"/>
              <a:t>Here is where we </a:t>
            </a:r>
            <a:r>
              <a:rPr lang="en-CA" sz="1200" b="1" dirty="0"/>
              <a:t>type our Python code!</a:t>
            </a:r>
            <a:endParaRPr lang="en-CA" sz="1200" dirty="0"/>
          </a:p>
        </p:txBody>
      </p:sp>
      <p:sp>
        <p:nvSpPr>
          <p:cNvPr id="26" name="Rectangle 25">
            <a:extLst>
              <a:ext uri="{FF2B5EF4-FFF2-40B4-BE49-F238E27FC236}">
                <a16:creationId xmlns:a16="http://schemas.microsoft.com/office/drawing/2014/main" id="{80E1BE30-F0D8-5EE0-ECA4-1E05906AE3F4}"/>
              </a:ext>
            </a:extLst>
          </p:cNvPr>
          <p:cNvSpPr/>
          <p:nvPr/>
        </p:nvSpPr>
        <p:spPr>
          <a:xfrm>
            <a:off x="6383378" y="1187009"/>
            <a:ext cx="183365" cy="183365"/>
          </a:xfrm>
          <a:prstGeom prst="rect">
            <a:avLst/>
          </a:prstGeom>
          <a:noFill/>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CA"/>
          </a:p>
        </p:txBody>
      </p:sp>
      <p:cxnSp>
        <p:nvCxnSpPr>
          <p:cNvPr id="27" name="Straight Connector 26">
            <a:extLst>
              <a:ext uri="{FF2B5EF4-FFF2-40B4-BE49-F238E27FC236}">
                <a16:creationId xmlns:a16="http://schemas.microsoft.com/office/drawing/2014/main" id="{E4E0991D-93FE-F3ED-57A1-00CF33D43311}"/>
              </a:ext>
            </a:extLst>
          </p:cNvPr>
          <p:cNvCxnSpPr>
            <a:cxnSpLocks/>
            <a:stCxn id="28" idx="1"/>
            <a:endCxn id="26" idx="3"/>
          </p:cNvCxnSpPr>
          <p:nvPr/>
        </p:nvCxnSpPr>
        <p:spPr>
          <a:xfrm flipH="1">
            <a:off x="6566743" y="1278691"/>
            <a:ext cx="3389290" cy="1"/>
          </a:xfrm>
          <a:prstGeom prst="line">
            <a:avLst/>
          </a:prstGeom>
        </p:spPr>
        <p:style>
          <a:lnRef idx="2">
            <a:schemeClr val="accent1"/>
          </a:lnRef>
          <a:fillRef idx="0">
            <a:schemeClr val="accent1"/>
          </a:fillRef>
          <a:effectRef idx="1">
            <a:schemeClr val="accent1"/>
          </a:effectRef>
          <a:fontRef idx="minor">
            <a:schemeClr val="tx1"/>
          </a:fontRef>
        </p:style>
      </p:cxnSp>
      <p:sp>
        <p:nvSpPr>
          <p:cNvPr id="28" name="Content Placeholder 2">
            <a:extLst>
              <a:ext uri="{FF2B5EF4-FFF2-40B4-BE49-F238E27FC236}">
                <a16:creationId xmlns:a16="http://schemas.microsoft.com/office/drawing/2014/main" id="{EA4BD705-4325-BCE0-7EC3-AC60CE150A8B}"/>
              </a:ext>
            </a:extLst>
          </p:cNvPr>
          <p:cNvSpPr txBox="1">
            <a:spLocks/>
          </p:cNvSpPr>
          <p:nvPr/>
        </p:nvSpPr>
        <p:spPr>
          <a:xfrm>
            <a:off x="9956033" y="942550"/>
            <a:ext cx="1354224" cy="672282"/>
          </a:xfrm>
          <a:prstGeom prst="rect">
            <a:avLst/>
          </a:prstGeom>
          <a:ln>
            <a:solidFill>
              <a:schemeClr val="accent1"/>
            </a:solidFill>
          </a:ln>
        </p:spPr>
        <p:txBody>
          <a:bodyPr anchor="ctr"/>
          <a:lst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pPr marL="45720" indent="0" algn="ctr">
              <a:buNone/>
            </a:pPr>
            <a:r>
              <a:rPr lang="en-CA" sz="1200" dirty="0"/>
              <a:t>Click this button to </a:t>
            </a:r>
            <a:r>
              <a:rPr lang="en-CA" sz="1200" b="1" dirty="0"/>
              <a:t>start the Python code!</a:t>
            </a:r>
            <a:endParaRPr lang="en-CA" sz="1200" dirty="0"/>
          </a:p>
        </p:txBody>
      </p:sp>
      <p:sp>
        <p:nvSpPr>
          <p:cNvPr id="42" name="Rectangle 41">
            <a:extLst>
              <a:ext uri="{FF2B5EF4-FFF2-40B4-BE49-F238E27FC236}">
                <a16:creationId xmlns:a16="http://schemas.microsoft.com/office/drawing/2014/main" id="{4805777A-6270-9F80-9D2A-4128E5673DF2}"/>
              </a:ext>
            </a:extLst>
          </p:cNvPr>
          <p:cNvSpPr/>
          <p:nvPr/>
        </p:nvSpPr>
        <p:spPr>
          <a:xfrm flipV="1">
            <a:off x="6906548" y="4041719"/>
            <a:ext cx="2721866" cy="1624289"/>
          </a:xfrm>
          <a:prstGeom prst="rect">
            <a:avLst/>
          </a:prstGeom>
          <a:noFill/>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CA"/>
          </a:p>
        </p:txBody>
      </p:sp>
      <p:cxnSp>
        <p:nvCxnSpPr>
          <p:cNvPr id="43" name="Straight Connector 42">
            <a:extLst>
              <a:ext uri="{FF2B5EF4-FFF2-40B4-BE49-F238E27FC236}">
                <a16:creationId xmlns:a16="http://schemas.microsoft.com/office/drawing/2014/main" id="{7869AE11-4140-38E9-53DD-373286876BAB}"/>
              </a:ext>
            </a:extLst>
          </p:cNvPr>
          <p:cNvCxnSpPr>
            <a:cxnSpLocks/>
            <a:stCxn id="46" idx="1"/>
            <a:endCxn id="42" idx="3"/>
          </p:cNvCxnSpPr>
          <p:nvPr/>
        </p:nvCxnSpPr>
        <p:spPr>
          <a:xfrm flipH="1">
            <a:off x="9628414" y="4853862"/>
            <a:ext cx="768491" cy="1"/>
          </a:xfrm>
          <a:prstGeom prst="line">
            <a:avLst/>
          </a:prstGeom>
        </p:spPr>
        <p:style>
          <a:lnRef idx="2">
            <a:schemeClr val="accent1"/>
          </a:lnRef>
          <a:fillRef idx="0">
            <a:schemeClr val="accent1"/>
          </a:fillRef>
          <a:effectRef idx="1">
            <a:schemeClr val="accent1"/>
          </a:effectRef>
          <a:fontRef idx="minor">
            <a:schemeClr val="tx1"/>
          </a:fontRef>
        </p:style>
      </p:cxnSp>
      <p:sp>
        <p:nvSpPr>
          <p:cNvPr id="46" name="Content Placeholder 2">
            <a:extLst>
              <a:ext uri="{FF2B5EF4-FFF2-40B4-BE49-F238E27FC236}">
                <a16:creationId xmlns:a16="http://schemas.microsoft.com/office/drawing/2014/main" id="{360687A5-E359-544F-D188-FF69EF7BC9A5}"/>
              </a:ext>
            </a:extLst>
          </p:cNvPr>
          <p:cNvSpPr txBox="1">
            <a:spLocks/>
          </p:cNvSpPr>
          <p:nvPr/>
        </p:nvSpPr>
        <p:spPr>
          <a:xfrm>
            <a:off x="10396905" y="4517721"/>
            <a:ext cx="1354224" cy="672282"/>
          </a:xfrm>
          <a:prstGeom prst="rect">
            <a:avLst/>
          </a:prstGeom>
          <a:ln>
            <a:solidFill>
              <a:schemeClr val="accent1"/>
            </a:solidFill>
          </a:ln>
        </p:spPr>
        <p:txBody>
          <a:bodyPr anchor="ctr"/>
          <a:lst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pPr marL="45720" indent="0" algn="ctr">
              <a:buNone/>
            </a:pPr>
            <a:r>
              <a:rPr lang="en-CA" sz="1200" dirty="0"/>
              <a:t>Type Python code here to </a:t>
            </a:r>
            <a:r>
              <a:rPr lang="en-CA" sz="1200" b="1" dirty="0"/>
              <a:t>run it immediately!</a:t>
            </a:r>
            <a:endParaRPr lang="en-CA" sz="1200" dirty="0"/>
          </a:p>
        </p:txBody>
      </p:sp>
    </p:spTree>
    <p:extLst>
      <p:ext uri="{BB962C8B-B14F-4D97-AF65-F5344CB8AC3E}">
        <p14:creationId xmlns:p14="http://schemas.microsoft.com/office/powerpoint/2010/main" val="23992937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615FD-F95C-84F6-EE91-8545437E113C}"/>
              </a:ext>
            </a:extLst>
          </p:cNvPr>
          <p:cNvSpPr>
            <a:spLocks noGrp="1"/>
          </p:cNvSpPr>
          <p:nvPr>
            <p:ph type="title"/>
          </p:nvPr>
        </p:nvSpPr>
        <p:spPr/>
        <p:txBody>
          <a:bodyPr/>
          <a:lstStyle/>
          <a:p>
            <a:r>
              <a:rPr lang="en-CA" dirty="0"/>
              <a:t>Python Basics</a:t>
            </a:r>
          </a:p>
        </p:txBody>
      </p:sp>
      <p:sp>
        <p:nvSpPr>
          <p:cNvPr id="3" name="Text Placeholder 2">
            <a:extLst>
              <a:ext uri="{FF2B5EF4-FFF2-40B4-BE49-F238E27FC236}">
                <a16:creationId xmlns:a16="http://schemas.microsoft.com/office/drawing/2014/main" id="{B24739C6-7DB5-4F10-F332-62756ADC1BCF}"/>
              </a:ext>
            </a:extLst>
          </p:cNvPr>
          <p:cNvSpPr>
            <a:spLocks noGrp="1"/>
          </p:cNvSpPr>
          <p:nvPr>
            <p:ph type="body" idx="1"/>
          </p:nvPr>
        </p:nvSpPr>
        <p:spPr/>
        <p:txBody>
          <a:bodyPr/>
          <a:lstStyle/>
          <a:p>
            <a:r>
              <a:rPr lang="en-CA" dirty="0"/>
              <a:t>Strings, integers, and the </a:t>
            </a:r>
            <a:r>
              <a:rPr lang="en-CA" dirty="0">
                <a:latin typeface="Consolas" panose="020B0609020204030204" pitchFamily="49" charset="0"/>
              </a:rPr>
              <a:t>print</a:t>
            </a:r>
            <a:r>
              <a:rPr lang="en-CA" dirty="0"/>
              <a:t> statement</a:t>
            </a:r>
          </a:p>
          <a:p>
            <a:endParaRPr lang="en-CA" dirty="0"/>
          </a:p>
        </p:txBody>
      </p:sp>
    </p:spTree>
    <p:extLst>
      <p:ext uri="{BB962C8B-B14F-4D97-AF65-F5344CB8AC3E}">
        <p14:creationId xmlns:p14="http://schemas.microsoft.com/office/powerpoint/2010/main" val="26128945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681A3-70AE-BA1F-20B2-A91264840404}"/>
              </a:ext>
            </a:extLst>
          </p:cNvPr>
          <p:cNvSpPr>
            <a:spLocks noGrp="1"/>
          </p:cNvSpPr>
          <p:nvPr>
            <p:ph type="title"/>
          </p:nvPr>
        </p:nvSpPr>
        <p:spPr>
          <a:xfrm>
            <a:off x="1143000" y="1097280"/>
            <a:ext cx="3931920" cy="851263"/>
          </a:xfrm>
        </p:spPr>
        <p:txBody>
          <a:bodyPr/>
          <a:lstStyle/>
          <a:p>
            <a:r>
              <a:rPr lang="en-CA" dirty="0"/>
              <a:t>Hello, World!</a:t>
            </a:r>
          </a:p>
        </p:txBody>
      </p:sp>
      <p:sp>
        <p:nvSpPr>
          <p:cNvPr id="4" name="Text Placeholder 3">
            <a:extLst>
              <a:ext uri="{FF2B5EF4-FFF2-40B4-BE49-F238E27FC236}">
                <a16:creationId xmlns:a16="http://schemas.microsoft.com/office/drawing/2014/main" id="{1A1876A9-055D-8AB3-5864-DBD6E0F3B6AB}"/>
              </a:ext>
            </a:extLst>
          </p:cNvPr>
          <p:cNvSpPr>
            <a:spLocks noGrp="1"/>
          </p:cNvSpPr>
          <p:nvPr>
            <p:ph type="body" sz="half" idx="2"/>
          </p:nvPr>
        </p:nvSpPr>
        <p:spPr>
          <a:xfrm>
            <a:off x="1143000" y="2090057"/>
            <a:ext cx="3931920" cy="3762103"/>
          </a:xfrm>
        </p:spPr>
        <p:txBody>
          <a:bodyPr/>
          <a:lstStyle/>
          <a:p>
            <a:pPr marL="285750" indent="-285750">
              <a:buFont typeface="Arial" panose="020B0604020202020204" pitchFamily="34" charset="0"/>
              <a:buChar char="•"/>
            </a:pPr>
            <a:r>
              <a:rPr lang="en-CA" dirty="0"/>
              <a:t>To print something onto our screens, we need to use the </a:t>
            </a:r>
            <a:r>
              <a:rPr lang="en-CA" b="1" dirty="0">
                <a:latin typeface="Consolas" panose="020B0609020204030204" pitchFamily="49" charset="0"/>
              </a:rPr>
              <a:t>print</a:t>
            </a:r>
            <a:r>
              <a:rPr lang="en-CA" dirty="0"/>
              <a:t> function.</a:t>
            </a:r>
          </a:p>
          <a:p>
            <a:endParaRPr lang="en-CA" dirty="0"/>
          </a:p>
          <a:p>
            <a:pPr marL="285750" indent="-285750">
              <a:buFont typeface="Arial" panose="020B0604020202020204" pitchFamily="34" charset="0"/>
              <a:buChar char="•"/>
            </a:pPr>
            <a:r>
              <a:rPr lang="en-CA" dirty="0"/>
              <a:t>We also need to put the text that we want to print between “quotation marks”</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If we forget the “quotation marks”, we will get an </a:t>
            </a:r>
            <a:r>
              <a:rPr lang="en-CA" dirty="0">
                <a:solidFill>
                  <a:srgbClr val="FF0000"/>
                </a:solidFill>
              </a:rPr>
              <a:t>error</a:t>
            </a:r>
            <a:endParaRPr lang="en-CA" dirty="0"/>
          </a:p>
        </p:txBody>
      </p:sp>
      <p:pic>
        <p:nvPicPr>
          <p:cNvPr id="14" name="Content Placeholder 13">
            <a:extLst>
              <a:ext uri="{FF2B5EF4-FFF2-40B4-BE49-F238E27FC236}">
                <a16:creationId xmlns:a16="http://schemas.microsoft.com/office/drawing/2014/main" id="{2D753413-E486-569A-6E39-E888D5F16786}"/>
              </a:ext>
            </a:extLst>
          </p:cNvPr>
          <p:cNvPicPr>
            <a:picLocks noGrp="1" noChangeAspect="1"/>
          </p:cNvPicPr>
          <p:nvPr>
            <p:ph idx="1"/>
          </p:nvPr>
        </p:nvPicPr>
        <p:blipFill>
          <a:blip r:embed="rId2"/>
          <a:stretch>
            <a:fillRect/>
          </a:stretch>
        </p:blipFill>
        <p:spPr>
          <a:xfrm>
            <a:off x="5851525" y="1687913"/>
            <a:ext cx="5213350" cy="3482174"/>
          </a:xfrm>
        </p:spPr>
      </p:pic>
    </p:spTree>
    <p:extLst>
      <p:ext uri="{BB962C8B-B14F-4D97-AF65-F5344CB8AC3E}">
        <p14:creationId xmlns:p14="http://schemas.microsoft.com/office/powerpoint/2010/main" val="3330814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8008F9-31C2-13AC-1ECE-E5921FF08A5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74D8639-843F-78DB-81DB-EBCDAD1ACEE5}"/>
              </a:ext>
            </a:extLst>
          </p:cNvPr>
          <p:cNvSpPr>
            <a:spLocks noGrp="1"/>
          </p:cNvSpPr>
          <p:nvPr>
            <p:ph type="title"/>
          </p:nvPr>
        </p:nvSpPr>
        <p:spPr>
          <a:xfrm>
            <a:off x="1143000" y="1097280"/>
            <a:ext cx="3931920" cy="851263"/>
          </a:xfrm>
        </p:spPr>
        <p:txBody>
          <a:bodyPr/>
          <a:lstStyle/>
          <a:p>
            <a:r>
              <a:rPr lang="en-CA" dirty="0"/>
              <a:t>Strings</a:t>
            </a:r>
          </a:p>
        </p:txBody>
      </p:sp>
      <p:sp>
        <p:nvSpPr>
          <p:cNvPr id="4" name="Text Placeholder 3">
            <a:extLst>
              <a:ext uri="{FF2B5EF4-FFF2-40B4-BE49-F238E27FC236}">
                <a16:creationId xmlns:a16="http://schemas.microsoft.com/office/drawing/2014/main" id="{E62A04F8-BFC6-BF6D-DF8E-72AB00E76264}"/>
              </a:ext>
            </a:extLst>
          </p:cNvPr>
          <p:cNvSpPr>
            <a:spLocks noGrp="1"/>
          </p:cNvSpPr>
          <p:nvPr>
            <p:ph type="body" sz="half" idx="2"/>
          </p:nvPr>
        </p:nvSpPr>
        <p:spPr>
          <a:xfrm>
            <a:off x="1143000" y="2090057"/>
            <a:ext cx="3931920" cy="3762103"/>
          </a:xfrm>
        </p:spPr>
        <p:txBody>
          <a:bodyPr/>
          <a:lstStyle/>
          <a:p>
            <a:pPr marL="285750" indent="-285750">
              <a:buFont typeface="Arial" panose="020B0604020202020204" pitchFamily="34" charset="0"/>
              <a:buChar char="•"/>
            </a:pPr>
            <a:r>
              <a:rPr lang="en-CA" dirty="0"/>
              <a:t>When we wrap text between “quotation marks”, we create something in Python called a </a:t>
            </a:r>
            <a:r>
              <a:rPr lang="en-CA" b="1" dirty="0"/>
              <a:t>string</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A </a:t>
            </a:r>
            <a:r>
              <a:rPr lang="en-CA" b="1" dirty="0"/>
              <a:t>string</a:t>
            </a:r>
            <a:r>
              <a:rPr lang="en-CA" dirty="0"/>
              <a:t> is just a fancy word for text</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Usually, the </a:t>
            </a:r>
            <a:r>
              <a:rPr lang="en-CA" dirty="0">
                <a:latin typeface="Consolas" panose="020B0609020204030204" pitchFamily="49" charset="0"/>
              </a:rPr>
              <a:t>print</a:t>
            </a:r>
            <a:r>
              <a:rPr lang="en-CA" dirty="0"/>
              <a:t> function can only print strings</a:t>
            </a:r>
          </a:p>
        </p:txBody>
      </p:sp>
      <p:sp>
        <p:nvSpPr>
          <p:cNvPr id="7" name="Speech Bubble: Rectangle 6">
            <a:extLst>
              <a:ext uri="{FF2B5EF4-FFF2-40B4-BE49-F238E27FC236}">
                <a16:creationId xmlns:a16="http://schemas.microsoft.com/office/drawing/2014/main" id="{78C4DF87-C0F0-3603-16AC-242B7A664008}"/>
              </a:ext>
            </a:extLst>
          </p:cNvPr>
          <p:cNvSpPr/>
          <p:nvPr/>
        </p:nvSpPr>
        <p:spPr>
          <a:xfrm>
            <a:off x="6292317" y="1284117"/>
            <a:ext cx="2438025" cy="612648"/>
          </a:xfrm>
          <a:prstGeom prst="wedgeRectCallout">
            <a:avLst>
              <a:gd name="adj1" fmla="val -48213"/>
              <a:gd name="adj2" fmla="val 110475"/>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t>“Hello, World!”</a:t>
            </a:r>
          </a:p>
        </p:txBody>
      </p:sp>
      <p:sp>
        <p:nvSpPr>
          <p:cNvPr id="9" name="Speech Bubble: Rectangle 8">
            <a:extLst>
              <a:ext uri="{FF2B5EF4-FFF2-40B4-BE49-F238E27FC236}">
                <a16:creationId xmlns:a16="http://schemas.microsoft.com/office/drawing/2014/main" id="{BDAAB18C-EFC9-CA6E-7B9E-2D960D7D244B}"/>
              </a:ext>
            </a:extLst>
          </p:cNvPr>
          <p:cNvSpPr/>
          <p:nvPr/>
        </p:nvSpPr>
        <p:spPr>
          <a:xfrm>
            <a:off x="8044543" y="2340031"/>
            <a:ext cx="2832273" cy="612648"/>
          </a:xfrm>
          <a:prstGeom prst="wedgeRectCallout">
            <a:avLst>
              <a:gd name="adj1" fmla="val 48230"/>
              <a:gd name="adj2" fmla="val 124689"/>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t>“Code Ninjas is the best”</a:t>
            </a:r>
          </a:p>
        </p:txBody>
      </p:sp>
      <p:sp>
        <p:nvSpPr>
          <p:cNvPr id="10" name="Speech Bubble: Rectangle 9">
            <a:extLst>
              <a:ext uri="{FF2B5EF4-FFF2-40B4-BE49-F238E27FC236}">
                <a16:creationId xmlns:a16="http://schemas.microsoft.com/office/drawing/2014/main" id="{D78B54C2-E135-925D-749F-3979B988A44A}"/>
              </a:ext>
            </a:extLst>
          </p:cNvPr>
          <p:cNvSpPr/>
          <p:nvPr/>
        </p:nvSpPr>
        <p:spPr>
          <a:xfrm>
            <a:off x="6292316" y="3582782"/>
            <a:ext cx="2438025" cy="612648"/>
          </a:xfrm>
          <a:prstGeom prst="wedgeRectCallout">
            <a:avLst>
              <a:gd name="adj1" fmla="val -48213"/>
              <a:gd name="adj2" fmla="val 110475"/>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t>“abc123xyz”</a:t>
            </a:r>
          </a:p>
        </p:txBody>
      </p:sp>
    </p:spTree>
    <p:extLst>
      <p:ext uri="{BB962C8B-B14F-4D97-AF65-F5344CB8AC3E}">
        <p14:creationId xmlns:p14="http://schemas.microsoft.com/office/powerpoint/2010/main" val="1648925334"/>
      </p:ext>
    </p:extLst>
  </p:cSld>
  <p:clrMapOvr>
    <a:masterClrMapping/>
  </p:clrMapOvr>
</p:sld>
</file>

<file path=ppt/theme/theme1.xml><?xml version="1.0" encoding="utf-8"?>
<a:theme xmlns:a="http://schemas.openxmlformats.org/drawingml/2006/main" name="Basis">
  <a:themeElements>
    <a:clrScheme name="Basis">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D9D01AC2-EE7D-4E49-99EE-8E62E4E7E8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TM03457444[[fn=Basis]]</Template>
  <TotalTime>10640</TotalTime>
  <Words>3290</Words>
  <Application>Microsoft Office PowerPoint</Application>
  <PresentationFormat>Widescreen</PresentationFormat>
  <Paragraphs>297</Paragraphs>
  <Slides>59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59</vt:i4>
      </vt:variant>
    </vt:vector>
  </HeadingPairs>
  <TitlesOfParts>
    <vt:vector size="64" baseType="lpstr">
      <vt:lpstr>Aptos</vt:lpstr>
      <vt:lpstr>Arial</vt:lpstr>
      <vt:lpstr>Consolas</vt:lpstr>
      <vt:lpstr>Corbel</vt:lpstr>
      <vt:lpstr>Basis</vt:lpstr>
      <vt:lpstr>Intro To Python</vt:lpstr>
      <vt:lpstr>Today’s Overview</vt:lpstr>
      <vt:lpstr>Cool Projects!</vt:lpstr>
      <vt:lpstr>Introductions</vt:lpstr>
      <vt:lpstr>WingIDE</vt:lpstr>
      <vt:lpstr>PowerPoint Presentation</vt:lpstr>
      <vt:lpstr>Python Basics</vt:lpstr>
      <vt:lpstr>Hello, World!</vt:lpstr>
      <vt:lpstr>Strings</vt:lpstr>
      <vt:lpstr>Combining Strings</vt:lpstr>
      <vt:lpstr>Integers</vt:lpstr>
      <vt:lpstr>More About Integers</vt:lpstr>
      <vt:lpstr>Combining Strings and Integers</vt:lpstr>
      <vt:lpstr>Summary: Python Basics</vt:lpstr>
      <vt:lpstr>Variables</vt:lpstr>
      <vt:lpstr>What are variables?</vt:lpstr>
      <vt:lpstr>How can we use variables?</vt:lpstr>
      <vt:lpstr>Summary: Variables</vt:lpstr>
      <vt:lpstr>Inputs</vt:lpstr>
      <vt:lpstr>The input function</vt:lpstr>
      <vt:lpstr>Storing and Using Inputs</vt:lpstr>
      <vt:lpstr>Number Inputs</vt:lpstr>
      <vt:lpstr>Summary: Inputs</vt:lpstr>
      <vt:lpstr>Project Time!</vt:lpstr>
      <vt:lpstr>Mad Libs! Project</vt:lpstr>
      <vt:lpstr>Boolean Logic</vt:lpstr>
      <vt:lpstr>True or False?</vt:lpstr>
      <vt:lpstr>Comparing Numbers</vt:lpstr>
      <vt:lpstr>and, or, and not</vt:lpstr>
      <vt:lpstr>if statements</vt:lpstr>
      <vt:lpstr>else statements</vt:lpstr>
      <vt:lpstr>elif statements</vt:lpstr>
      <vt:lpstr>if-elif-else Statement Structure</vt:lpstr>
      <vt:lpstr>Summary: Booleans</vt:lpstr>
      <vt:lpstr>Lists</vt:lpstr>
      <vt:lpstr>What are lists?</vt:lpstr>
      <vt:lpstr>Common List Functions</vt:lpstr>
      <vt:lpstr>Indexing Lists</vt:lpstr>
      <vt:lpstr>The in function</vt:lpstr>
      <vt:lpstr>Summary: Lists</vt:lpstr>
      <vt:lpstr>Project Time!</vt:lpstr>
      <vt:lpstr>Rock-Paper-Scissors Project</vt:lpstr>
      <vt:lpstr>In Rock-Paper-Scissors-Lizard-Spock…</vt:lpstr>
      <vt:lpstr>Loops</vt:lpstr>
      <vt:lpstr>The range function</vt:lpstr>
      <vt:lpstr>Versions of the range function</vt:lpstr>
      <vt:lpstr>The for loop</vt:lpstr>
      <vt:lpstr>for item in list</vt:lpstr>
      <vt:lpstr>The while loop</vt:lpstr>
      <vt:lpstr>Summary: Loops</vt:lpstr>
      <vt:lpstr>Functions</vt:lpstr>
      <vt:lpstr>Using Functions</vt:lpstr>
      <vt:lpstr>Function Parameters</vt:lpstr>
      <vt:lpstr>Arguments</vt:lpstr>
      <vt:lpstr>return Statements</vt:lpstr>
      <vt:lpstr>Summary: Functions</vt:lpstr>
      <vt:lpstr>Final Project Time!</vt:lpstr>
      <vt:lpstr>3 options to choose from!</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Tristin Schlauch</dc:creator>
  <cp:lastModifiedBy>Tristin Schlauch</cp:lastModifiedBy>
  <cp:revision>1</cp:revision>
  <dcterms:created xsi:type="dcterms:W3CDTF">2025-04-11T20:34:38Z</dcterms:created>
  <dcterms:modified xsi:type="dcterms:W3CDTF">2025-07-27T18:11:30Z</dcterms:modified>
</cp:coreProperties>
</file>