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59" r:id="rId5"/>
    <p:sldId id="260" r:id="rId6"/>
    <p:sldId id="314" r:id="rId7"/>
    <p:sldId id="261" r:id="rId8"/>
    <p:sldId id="263" r:id="rId9"/>
    <p:sldId id="264" r:id="rId10"/>
    <p:sldId id="265" r:id="rId11"/>
    <p:sldId id="266" r:id="rId12"/>
    <p:sldId id="267" r:id="rId13"/>
    <p:sldId id="268" r:id="rId14"/>
    <p:sldId id="269" r:id="rId15"/>
    <p:sldId id="26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08"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 id="314"/>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 id="310"/>
          </p14:sldIdLst>
        </p14:section>
        <p14:section name="Final Projects" id="{FC1B0F07-FD05-44E1-BD3E-3D9796606225}">
          <p14:sldIdLst>
            <p14:sldId id="311"/>
            <p14:sldId id="312"/>
          </p14:sldIdLst>
        </p14:section>
        <p14:section name="Thank you!" id="{C07669D0-1878-4817-8341-8AC9AB02C847}">
          <p14:sldIdLst>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341" autoAdjust="0"/>
    <p:restoredTop sz="95726" autoAdjust="0"/>
  </p:normalViewPr>
  <p:slideViewPr>
    <p:cSldViewPr snapToGrid="0">
      <p:cViewPr varScale="1">
        <p:scale>
          <a:sx n="54" d="100"/>
          <a:sy n="54" d="100"/>
        </p:scale>
        <p:origin x="77"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C04A9FB2-BF40-47B1-9094-2F0B5D54591A}"/>
    <pc:docChg chg="undo custSel modSld">
      <pc:chgData name="Tristin Schlauch" userId="a338a217be8c714a" providerId="LiveId" clId="{C04A9FB2-BF40-47B1-9094-2F0B5D54591A}" dt="2025-08-05T16:46:47.660" v="48" actId="20577"/>
      <pc:docMkLst>
        <pc:docMk/>
      </pc:docMkLst>
      <pc:sldChg chg="modSp mod">
        <pc:chgData name="Tristin Schlauch" userId="a338a217be8c714a" providerId="LiveId" clId="{C04A9FB2-BF40-47B1-9094-2F0B5D54591A}" dt="2025-07-30T05:25:21.563" v="33" actId="20577"/>
        <pc:sldMkLst>
          <pc:docMk/>
          <pc:sldMk cId="2657423670" sldId="273"/>
        </pc:sldMkLst>
        <pc:spChg chg="mod">
          <ac:chgData name="Tristin Schlauch" userId="a338a217be8c714a" providerId="LiveId" clId="{C04A9FB2-BF40-47B1-9094-2F0B5D54591A}" dt="2025-07-30T05:25:21.563" v="33" actId="20577"/>
          <ac:spMkLst>
            <pc:docMk/>
            <pc:sldMk cId="2657423670" sldId="273"/>
            <ac:spMk id="3" creationId="{50D7CF0D-0649-82D6-4744-24EF339A3C23}"/>
          </ac:spMkLst>
        </pc:spChg>
      </pc:sldChg>
      <pc:sldChg chg="modSp mod">
        <pc:chgData name="Tristin Schlauch" userId="a338a217be8c714a" providerId="LiveId" clId="{C04A9FB2-BF40-47B1-9094-2F0B5D54591A}" dt="2025-07-27T18:11:24.554" v="2" actId="313"/>
        <pc:sldMkLst>
          <pc:docMk/>
          <pc:sldMk cId="3485202157" sldId="283"/>
        </pc:sldMkLst>
        <pc:spChg chg="mod">
          <ac:chgData name="Tristin Schlauch" userId="a338a217be8c714a" providerId="LiveId" clId="{C04A9FB2-BF40-47B1-9094-2F0B5D54591A}" dt="2025-07-27T18:11:24.554" v="2" actId="313"/>
          <ac:spMkLst>
            <pc:docMk/>
            <pc:sldMk cId="3485202157" sldId="283"/>
            <ac:spMk id="4" creationId="{42E89515-63F3-B454-37FF-9348884BF6A6}"/>
          </ac:spMkLst>
        </pc:spChg>
      </pc:sldChg>
      <pc:sldChg chg="modSp mod">
        <pc:chgData name="Tristin Schlauch" userId="a338a217be8c714a" providerId="LiveId" clId="{C04A9FB2-BF40-47B1-9094-2F0B5D54591A}" dt="2025-08-05T16:46:47.660" v="48" actId="20577"/>
        <pc:sldMkLst>
          <pc:docMk/>
          <pc:sldMk cId="1950122775" sldId="289"/>
        </pc:sldMkLst>
        <pc:spChg chg="mod">
          <ac:chgData name="Tristin Schlauch" userId="a338a217be8c714a" providerId="LiveId" clId="{C04A9FB2-BF40-47B1-9094-2F0B5D54591A}" dt="2025-08-05T16:46:47.660" v="48" actId="20577"/>
          <ac:spMkLst>
            <pc:docMk/>
            <pc:sldMk cId="1950122775" sldId="289"/>
            <ac:spMk id="3" creationId="{2BCBB453-484A-A39A-6F53-2F7D8D8636BD}"/>
          </ac:spMkLst>
        </pc:spChg>
      </pc:sldChg>
      <pc:sldChg chg="modSp mod">
        <pc:chgData name="Tristin Schlauch" userId="a338a217be8c714a" providerId="LiveId" clId="{C04A9FB2-BF40-47B1-9094-2F0B5D54591A}" dt="2025-07-25T23:24:07.165" v="0" actId="20577"/>
        <pc:sldMkLst>
          <pc:docMk/>
          <pc:sldMk cId="4004496122" sldId="303"/>
        </pc:sldMkLst>
        <pc:spChg chg="mod">
          <ac:chgData name="Tristin Schlauch" userId="a338a217be8c714a" providerId="LiveId" clId="{C04A9FB2-BF40-47B1-9094-2F0B5D54591A}" dt="2025-07-25T23:24:07.165" v="0" actId="20577"/>
          <ac:spMkLst>
            <pc:docMk/>
            <pc:sldMk cId="4004496122" sldId="303"/>
            <ac:spMk id="4" creationId="{930DA5C7-191D-1483-9670-3F1E5A5B9BD6}"/>
          </ac:spMkLst>
        </pc:spChg>
      </pc:sldChg>
    </pc:docChg>
  </pc:docChgLst>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5T23:57:03.340" v="22699" actId="20577"/>
      <pc:docMkLst>
        <pc:docMk/>
      </pc:docMkLst>
      <pc:sldChg chg="addSp modSp mod">
        <pc:chgData name="Tristin Schlauch" userId="a338a217be8c714a" providerId="LiveId" clId="{745B7E24-5365-4587-8D3A-A90B788E4913}" dt="2025-04-11T23:35:42.993" v="3301" actId="14100"/>
        <pc:sldMkLst>
          <pc:docMk/>
          <pc:sldMk cId="1109769617" sldId="257"/>
        </pc:sldMkLst>
      </pc:sldChg>
      <pc:sldChg chg="addSp delSp modSp mod">
        <pc:chgData name="Tristin Schlauch" userId="a338a217be8c714a" providerId="LiveId" clId="{745B7E24-5365-4587-8D3A-A90B788E4913}" dt="2025-04-15T16:18:37.321" v="21467" actId="20577"/>
        <pc:sldMkLst>
          <pc:docMk/>
          <pc:sldMk cId="2464511473" sldId="258"/>
        </pc:sldMkLst>
      </pc:sldChg>
      <pc:sldChg chg="modSp mod">
        <pc:chgData name="Tristin Schlauch" userId="a338a217be8c714a" providerId="LiveId" clId="{745B7E24-5365-4587-8D3A-A90B788E4913}" dt="2025-04-11T23:32:07.091" v="3283" actId="207"/>
        <pc:sldMkLst>
          <pc:docMk/>
          <pc:sldMk cId="458471700" sldId="259"/>
        </pc:sldMkLst>
      </pc:sldChg>
      <pc:sldChg chg="modSp mod">
        <pc:chgData name="Tristin Schlauch" userId="a338a217be8c714a" providerId="LiveId" clId="{745B7E24-5365-4587-8D3A-A90B788E4913}" dt="2025-04-11T22:09:49.520" v="100" actId="20577"/>
        <pc:sldMkLst>
          <pc:docMk/>
          <pc:sldMk cId="1363732710" sldId="260"/>
        </pc:sldMkLst>
      </pc:sldChg>
      <pc:sldChg chg="modSp new mod">
        <pc:chgData name="Tristin Schlauch" userId="a338a217be8c714a" providerId="LiveId" clId="{745B7E24-5365-4587-8D3A-A90B788E4913}" dt="2025-04-12T02:34:15.347" v="5211" actId="20577"/>
        <pc:sldMkLst>
          <pc:docMk/>
          <pc:sldMk cId="2612894566" sldId="261"/>
        </pc:sldMkLst>
      </pc:sldChg>
      <pc:sldChg chg="modSp new mod">
        <pc:chgData name="Tristin Schlauch" userId="a338a217be8c714a" providerId="LiveId" clId="{745B7E24-5365-4587-8D3A-A90B788E4913}" dt="2025-04-11T22:14:02.361" v="355" actId="20577"/>
        <pc:sldMkLst>
          <pc:docMk/>
          <pc:sldMk cId="3682949838" sldId="262"/>
        </pc:sldMkLst>
      </pc:sldChg>
      <pc:sldChg chg="addSp delSp modSp new mod">
        <pc:chgData name="Tristin Schlauch" userId="a338a217be8c714a" providerId="LiveId" clId="{745B7E24-5365-4587-8D3A-A90B788E4913}" dt="2025-04-11T22:24:56.090" v="731" actId="113"/>
        <pc:sldMkLst>
          <pc:docMk/>
          <pc:sldMk cId="333081405" sldId="263"/>
        </pc:sldMkLst>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ldChg>
      <pc:sldChg chg="addSp delSp modSp add mod setBg">
        <pc:chgData name="Tristin Schlauch" userId="a338a217be8c714a" providerId="LiveId" clId="{745B7E24-5365-4587-8D3A-A90B788E4913}" dt="2025-04-11T22:41:30.847" v="1461" actId="26606"/>
        <pc:sldMkLst>
          <pc:docMk/>
          <pc:sldMk cId="1856306127" sldId="265"/>
        </pc:sldMkLst>
      </pc:sldChg>
      <pc:sldChg chg="addSp delSp modSp add mod">
        <pc:chgData name="Tristin Schlauch" userId="a338a217be8c714a" providerId="LiveId" clId="{745B7E24-5365-4587-8D3A-A90B788E4913}" dt="2025-04-11T22:59:27.856" v="1978" actId="20577"/>
        <pc:sldMkLst>
          <pc:docMk/>
          <pc:sldMk cId="2295966033" sldId="266"/>
        </pc:sldMkLst>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ldChg>
      <pc:sldChg chg="addSp delSp modSp add mod">
        <pc:chgData name="Tristin Schlauch" userId="a338a217be8c714a" providerId="LiveId" clId="{745B7E24-5365-4587-8D3A-A90B788E4913}" dt="2025-04-11T23:20:14.188" v="2652" actId="22"/>
        <pc:sldMkLst>
          <pc:docMk/>
          <pc:sldMk cId="3600372758" sldId="268"/>
        </pc:sldMkLst>
      </pc:sldChg>
      <pc:sldChg chg="modSp new mod">
        <pc:chgData name="Tristin Schlauch" userId="a338a217be8c714a" providerId="LiveId" clId="{745B7E24-5365-4587-8D3A-A90B788E4913}" dt="2025-04-11T23:26:43.814" v="3273" actId="20577"/>
        <pc:sldMkLst>
          <pc:docMk/>
          <pc:sldMk cId="2649422868" sldId="269"/>
        </pc:sldMkLst>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ldChg>
      <pc:sldChg chg="addSp delSp modSp add mod">
        <pc:chgData name="Tristin Schlauch" userId="a338a217be8c714a" providerId="LiveId" clId="{745B7E24-5365-4587-8D3A-A90B788E4913}" dt="2025-04-12T01:51:53.167" v="4529" actId="22"/>
        <pc:sldMkLst>
          <pc:docMk/>
          <pc:sldMk cId="1890857210" sldId="271"/>
        </pc:sldMkLst>
      </pc:sldChg>
      <pc:sldChg chg="modSp add mod ord">
        <pc:chgData name="Tristin Schlauch" userId="a338a217be8c714a" providerId="LiveId" clId="{745B7E24-5365-4587-8D3A-A90B788E4913}" dt="2025-04-12T02:01:39.329" v="5125" actId="255"/>
        <pc:sldMkLst>
          <pc:docMk/>
          <pc:sldMk cId="1159791470" sldId="272"/>
        </pc:sldMkLst>
      </pc:sldChg>
      <pc:sldChg chg="modSp add mod ord">
        <pc:chgData name="Tristin Schlauch" userId="a338a217be8c714a" providerId="LiveId" clId="{745B7E24-5365-4587-8D3A-A90B788E4913}" dt="2025-04-12T02:41:16.263" v="5218" actId="2711"/>
        <pc:sldMkLst>
          <pc:docMk/>
          <pc:sldMk cId="2657423670" sldId="273"/>
        </pc:sldMkLst>
      </pc:sldChg>
      <pc:sldChg chg="addSp delSp modSp add mod ord">
        <pc:chgData name="Tristin Schlauch" userId="a338a217be8c714a" providerId="LiveId" clId="{745B7E24-5365-4587-8D3A-A90B788E4913}" dt="2025-04-12T03:49:26.337" v="5710" actId="1076"/>
        <pc:sldMkLst>
          <pc:docMk/>
          <pc:sldMk cId="1987775902" sldId="274"/>
        </pc:sldMkLst>
      </pc:sldChg>
      <pc:sldChg chg="addSp delSp modSp add mod">
        <pc:chgData name="Tristin Schlauch" userId="a338a217be8c714a" providerId="LiveId" clId="{745B7E24-5365-4587-8D3A-A90B788E4913}" dt="2025-04-12T03:58:50.881" v="6069" actId="20577"/>
        <pc:sldMkLst>
          <pc:docMk/>
          <pc:sldMk cId="3610940009" sldId="275"/>
        </pc:sldMkLst>
      </pc:sldChg>
      <pc:sldChg chg="addSp delSp modSp add mod">
        <pc:chgData name="Tristin Schlauch" userId="a338a217be8c714a" providerId="LiveId" clId="{745B7E24-5365-4587-8D3A-A90B788E4913}" dt="2025-04-12T04:14:25.089" v="6377" actId="478"/>
        <pc:sldMkLst>
          <pc:docMk/>
          <pc:sldMk cId="2527031289" sldId="276"/>
        </pc:sldMkLst>
      </pc:sldChg>
      <pc:sldChg chg="modSp add mod ord">
        <pc:chgData name="Tristin Schlauch" userId="a338a217be8c714a" providerId="LiveId" clId="{745B7E24-5365-4587-8D3A-A90B788E4913}" dt="2025-04-12T04:21:15.845" v="6735" actId="20577"/>
        <pc:sldMkLst>
          <pc:docMk/>
          <pc:sldMk cId="1768162994" sldId="277"/>
        </pc:sldMkLst>
      </pc:sldChg>
      <pc:sldChg chg="modSp new mod">
        <pc:chgData name="Tristin Schlauch" userId="a338a217be8c714a" providerId="LiveId" clId="{745B7E24-5365-4587-8D3A-A90B788E4913}" dt="2025-04-12T04:21:42.001" v="6758" actId="20577"/>
        <pc:sldMkLst>
          <pc:docMk/>
          <pc:sldMk cId="3727397199" sldId="278"/>
        </pc:sldMkLst>
      </pc:sldChg>
      <pc:sldChg chg="addSp delSp modSp add mod ord">
        <pc:chgData name="Tristin Schlauch" userId="a338a217be8c714a" providerId="LiveId" clId="{745B7E24-5365-4587-8D3A-A90B788E4913}" dt="2025-04-12T13:49:40.100" v="7235" actId="1076"/>
        <pc:sldMkLst>
          <pc:docMk/>
          <pc:sldMk cId="3776585760" sldId="279"/>
        </pc:sldMkLst>
      </pc:sldChg>
      <pc:sldChg chg="modSp add mod ord">
        <pc:chgData name="Tristin Schlauch" userId="a338a217be8c714a" providerId="LiveId" clId="{745B7E24-5365-4587-8D3A-A90B788E4913}" dt="2025-04-15T23:57:03.340" v="22699" actId="20577"/>
        <pc:sldMkLst>
          <pc:docMk/>
          <pc:sldMk cId="3776492510" sldId="280"/>
        </pc:sldMkLst>
      </pc:sldChg>
      <pc:sldChg chg="addSp delSp modSp add mod ord">
        <pc:chgData name="Tristin Schlauch" userId="a338a217be8c714a" providerId="LiveId" clId="{745B7E24-5365-4587-8D3A-A90B788E4913}" dt="2025-04-12T19:48:13.089" v="10175" actId="20577"/>
        <pc:sldMkLst>
          <pc:docMk/>
          <pc:sldMk cId="2339005028" sldId="281"/>
        </pc:sldMkLst>
      </pc:sldChg>
      <pc:sldChg chg="addSp delSp modSp add mod">
        <pc:chgData name="Tristin Schlauch" userId="a338a217be8c714a" providerId="LiveId" clId="{745B7E24-5365-4587-8D3A-A90B788E4913}" dt="2025-04-12T20:16:31.047" v="11317" actId="1076"/>
        <pc:sldMkLst>
          <pc:docMk/>
          <pc:sldMk cId="3426545287" sldId="282"/>
        </pc:sldMkLst>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ldChg>
      <pc:sldChg chg="addSp delSp modSp add mod">
        <pc:chgData name="Tristin Schlauch" userId="a338a217be8c714a" providerId="LiveId" clId="{745B7E24-5365-4587-8D3A-A90B788E4913}" dt="2025-04-12T17:27:17.556" v="9241" actId="2711"/>
        <pc:sldMkLst>
          <pc:docMk/>
          <pc:sldMk cId="613548772" sldId="284"/>
        </pc:sldMkLst>
      </pc:sldChg>
      <pc:sldChg chg="addSp delSp modSp add mod">
        <pc:chgData name="Tristin Schlauch" userId="a338a217be8c714a" providerId="LiveId" clId="{745B7E24-5365-4587-8D3A-A90B788E4913}" dt="2025-04-12T17:34:25.651" v="9411" actId="22"/>
        <pc:sldMkLst>
          <pc:docMk/>
          <pc:sldMk cId="4281893830" sldId="285"/>
        </pc:sldMkLst>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ldChg>
      <pc:sldChg chg="modSp add mod ord">
        <pc:chgData name="Tristin Schlauch" userId="a338a217be8c714a" providerId="LiveId" clId="{745B7E24-5365-4587-8D3A-A90B788E4913}" dt="2025-04-12T20:20:01.472" v="11572" actId="20577"/>
        <pc:sldMkLst>
          <pc:docMk/>
          <pc:sldMk cId="3924650160" sldId="288"/>
        </pc:sldMkLst>
      </pc:sldChg>
      <pc:sldChg chg="modSp add mod ord">
        <pc:chgData name="Tristin Schlauch" userId="a338a217be8c714a" providerId="LiveId" clId="{745B7E24-5365-4587-8D3A-A90B788E4913}" dt="2025-04-13T00:26:19.830" v="11633" actId="2711"/>
        <pc:sldMkLst>
          <pc:docMk/>
          <pc:sldMk cId="1950122775" sldId="289"/>
        </pc:sldMkLst>
      </pc:sldChg>
      <pc:sldChg chg="addSp delSp modSp add mod ord">
        <pc:chgData name="Tristin Schlauch" userId="a338a217be8c714a" providerId="LiveId" clId="{745B7E24-5365-4587-8D3A-A90B788E4913}" dt="2025-04-13T03:28:52.188" v="12644" actId="22"/>
        <pc:sldMkLst>
          <pc:docMk/>
          <pc:sldMk cId="4223351522" sldId="290"/>
        </pc:sldMkLst>
      </pc:sldChg>
      <pc:sldChg chg="addSp delSp modSp add mod">
        <pc:chgData name="Tristin Schlauch" userId="a338a217be8c714a" providerId="LiveId" clId="{745B7E24-5365-4587-8D3A-A90B788E4913}" dt="2025-04-13T03:34:51.262" v="13023" actId="22"/>
        <pc:sldMkLst>
          <pc:docMk/>
          <pc:sldMk cId="4070835499" sldId="291"/>
        </pc:sldMkLst>
      </pc:sldChg>
      <pc:sldChg chg="addSp delSp modSp add mod">
        <pc:chgData name="Tristin Schlauch" userId="a338a217be8c714a" providerId="LiveId" clId="{745B7E24-5365-4587-8D3A-A90B788E4913}" dt="2025-04-13T03:41:11.962" v="13488" actId="22"/>
        <pc:sldMkLst>
          <pc:docMk/>
          <pc:sldMk cId="1132280905" sldId="292"/>
        </pc:sldMkLst>
      </pc:sldChg>
      <pc:sldChg chg="addSp delSp modSp add mod">
        <pc:chgData name="Tristin Schlauch" userId="a338a217be8c714a" providerId="LiveId" clId="{745B7E24-5365-4587-8D3A-A90B788E4913}" dt="2025-04-13T03:50:25.554" v="13904" actId="22"/>
        <pc:sldMkLst>
          <pc:docMk/>
          <pc:sldMk cId="3159697742" sldId="293"/>
        </pc:sldMkLst>
      </pc:sldChg>
      <pc:sldChg chg="modSp add mod ord">
        <pc:chgData name="Tristin Schlauch" userId="a338a217be8c714a" providerId="LiveId" clId="{745B7E24-5365-4587-8D3A-A90B788E4913}" dt="2025-04-13T03:57:20.236" v="14471" actId="2711"/>
        <pc:sldMkLst>
          <pc:docMk/>
          <pc:sldMk cId="1083113515" sldId="294"/>
        </pc:sldMkLst>
      </pc:sldChg>
      <pc:sldChg chg="modSp add mod ord">
        <pc:chgData name="Tristin Schlauch" userId="a338a217be8c714a" providerId="LiveId" clId="{745B7E24-5365-4587-8D3A-A90B788E4913}" dt="2025-04-13T03:58:05.655" v="14497" actId="20577"/>
        <pc:sldMkLst>
          <pc:docMk/>
          <pc:sldMk cId="3421698232" sldId="295"/>
        </pc:sldMkLst>
      </pc:sldChg>
      <pc:sldChg chg="addSp delSp modSp add mod ord">
        <pc:chgData name="Tristin Schlauch" userId="a338a217be8c714a" providerId="LiveId" clId="{745B7E24-5365-4587-8D3A-A90B788E4913}" dt="2025-04-13T04:03:27.394" v="14905" actId="688"/>
        <pc:sldMkLst>
          <pc:docMk/>
          <pc:sldMk cId="3117830446" sldId="296"/>
        </pc:sldMkLst>
      </pc:sldChg>
      <pc:sldChg chg="addSp modSp new mod">
        <pc:chgData name="Tristin Schlauch" userId="a338a217be8c714a" providerId="LiveId" clId="{745B7E24-5365-4587-8D3A-A90B788E4913}" dt="2025-04-13T04:10:34.248" v="15105" actId="1076"/>
        <pc:sldMkLst>
          <pc:docMk/>
          <pc:sldMk cId="1846569385" sldId="297"/>
        </pc:sldMkLst>
      </pc:sldChg>
      <pc:sldChg chg="modSp add mod ord">
        <pc:chgData name="Tristin Schlauch" userId="a338a217be8c714a" providerId="LiveId" clId="{745B7E24-5365-4587-8D3A-A90B788E4913}" dt="2025-04-13T05:01:44.942" v="15188" actId="2711"/>
        <pc:sldMkLst>
          <pc:docMk/>
          <pc:sldMk cId="1867110972" sldId="298"/>
        </pc:sldMkLst>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ldChg>
      <pc:sldChg chg="addSp delSp modSp add mod">
        <pc:chgData name="Tristin Schlauch" userId="a338a217be8c714a" providerId="LiveId" clId="{745B7E24-5365-4587-8D3A-A90B788E4913}" dt="2025-04-14T01:05:45.895" v="16848" actId="20577"/>
        <pc:sldMkLst>
          <pc:docMk/>
          <pc:sldMk cId="1487682697" sldId="301"/>
        </pc:sldMkLst>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ldChg>
      <pc:sldChg chg="modSp add mod ord">
        <pc:chgData name="Tristin Schlauch" userId="a338a217be8c714a" providerId="LiveId" clId="{745B7E24-5365-4587-8D3A-A90B788E4913}" dt="2025-04-14T04:13:32.583" v="18318" actId="114"/>
        <pc:sldMkLst>
          <pc:docMk/>
          <pc:sldMk cId="1437784268" sldId="304"/>
        </pc:sldMkLst>
      </pc:sldChg>
      <pc:sldChg chg="modSp add mod ord">
        <pc:chgData name="Tristin Schlauch" userId="a338a217be8c714a" providerId="LiveId" clId="{745B7E24-5365-4587-8D3A-A90B788E4913}" dt="2025-04-14T05:27:34.883" v="18429" actId="2711"/>
        <pc:sldMkLst>
          <pc:docMk/>
          <pc:sldMk cId="2624744852" sldId="305"/>
        </pc:sldMkLst>
      </pc:sldChg>
      <pc:sldChg chg="addSp delSp modSp add mod ord setBg">
        <pc:chgData name="Tristin Schlauch" userId="a338a217be8c714a" providerId="LiveId" clId="{745B7E24-5365-4587-8D3A-A90B788E4913}" dt="2025-04-14T05:43:43.230" v="18929" actId="26606"/>
        <pc:sldMkLst>
          <pc:docMk/>
          <pc:sldMk cId="3307451720" sldId="306"/>
        </pc:sldMkLst>
      </pc:sldChg>
      <pc:sldChg chg="addSp delSp modSp add mod">
        <pc:chgData name="Tristin Schlauch" userId="a338a217be8c714a" providerId="LiveId" clId="{745B7E24-5365-4587-8D3A-A90B788E4913}" dt="2025-04-14T15:10:43.671" v="19799" actId="22"/>
        <pc:sldMkLst>
          <pc:docMk/>
          <pc:sldMk cId="1058649570" sldId="307"/>
        </pc:sldMkLst>
      </pc:sldChg>
      <pc:sldChg chg="addSp delSp modSp add mod setBg">
        <pc:chgData name="Tristin Schlauch" userId="a338a217be8c714a" providerId="LiveId" clId="{745B7E24-5365-4587-8D3A-A90B788E4913}" dt="2025-04-14T18:44:46.509" v="20610" actId="22"/>
        <pc:sldMkLst>
          <pc:docMk/>
          <pc:sldMk cId="1867005351" sldId="308"/>
        </pc:sldMkLst>
      </pc:sldChg>
      <pc:sldChg chg="addSp delSp modSp add mod">
        <pc:chgData name="Tristin Schlauch" userId="a338a217be8c714a" providerId="LiveId" clId="{745B7E24-5365-4587-8D3A-A90B788E4913}" dt="2025-04-14T18:22:26.522" v="20119" actId="22"/>
        <pc:sldMkLst>
          <pc:docMk/>
          <pc:sldMk cId="488744653" sldId="309"/>
        </pc:sldMkLst>
      </pc:sldChg>
      <pc:sldChg chg="modSp add mod ord">
        <pc:chgData name="Tristin Schlauch" userId="a338a217be8c714a" providerId="LiveId" clId="{745B7E24-5365-4587-8D3A-A90B788E4913}" dt="2025-04-15T16:08:49.632" v="21398" actId="20577"/>
        <pc:sldMkLst>
          <pc:docMk/>
          <pc:sldMk cId="265935431" sldId="310"/>
        </pc:sldMkLst>
      </pc:sldChg>
      <pc:sldChg chg="modSp add mod ord">
        <pc:chgData name="Tristin Schlauch" userId="a338a217be8c714a" providerId="LiveId" clId="{745B7E24-5365-4587-8D3A-A90B788E4913}" dt="2025-04-15T16:19:15.762" v="21475" actId="20577"/>
        <pc:sldMkLst>
          <pc:docMk/>
          <pc:sldMk cId="2037836037" sldId="311"/>
        </pc:sldMkLst>
      </pc:sldChg>
      <pc:sldChg chg="addSp delSp modSp new mod">
        <pc:chgData name="Tristin Schlauch" userId="a338a217be8c714a" providerId="LiveId" clId="{745B7E24-5365-4587-8D3A-A90B788E4913}" dt="2025-04-15T16:48:51.445" v="22546" actId="1076"/>
        <pc:sldMkLst>
          <pc:docMk/>
          <pc:sldMk cId="2413290824" sldId="312"/>
        </pc:sldMkLst>
      </pc:sldChg>
      <pc:sldChg chg="new del">
        <pc:chgData name="Tristin Schlauch" userId="a338a217be8c714a" providerId="LiveId" clId="{745B7E24-5365-4587-8D3A-A90B788E4913}" dt="2025-04-15T16:50:15.977" v="22548" actId="680"/>
        <pc:sldMkLst>
          <pc:docMk/>
          <pc:sldMk cId="2005033133" sldId="313"/>
        </pc:sldMkLst>
      </pc:sldChg>
      <pc:sldChg chg="modSp new mod">
        <pc:chgData name="Tristin Schlauch" userId="a338a217be8c714a" providerId="LiveId" clId="{745B7E24-5365-4587-8D3A-A90B788E4913}" dt="2025-04-15T16:51:26.988" v="22690" actId="20577"/>
        <pc:sldMkLst>
          <pc:docMk/>
          <pc:sldMk cId="3892297789" sldId="313"/>
        </pc:sldMkLst>
      </pc:sldChg>
    </pc:docChg>
  </pc:docChgLst>
  <pc:docChgLst>
    <pc:chgData name="Tristin Schlauch" userId="a338a217be8c714a" providerId="LiveId" clId="{224AFB37-81B3-4C06-9FE7-888E941E794D}"/>
    <pc:docChg chg="undo custSel addSld modSld modSection">
      <pc:chgData name="Tristin Schlauch" userId="a338a217be8c714a" providerId="LiveId" clId="{224AFB37-81B3-4C06-9FE7-888E941E794D}" dt="2025-07-08T22:50:32.056" v="704" actId="20577"/>
      <pc:docMkLst>
        <pc:docMk/>
      </pc:docMkLst>
      <pc:sldChg chg="addSp delSp modSp mod">
        <pc:chgData name="Tristin Schlauch" userId="a338a217be8c714a" providerId="LiveId" clId="{224AFB37-81B3-4C06-9FE7-888E941E794D}" dt="2025-07-08T22:33:27.854" v="392" actId="5793"/>
        <pc:sldMkLst>
          <pc:docMk/>
          <pc:sldMk cId="1363732710" sldId="260"/>
        </pc:sldMkLst>
        <pc:spChg chg="mod">
          <ac:chgData name="Tristin Schlauch" userId="a338a217be8c714a" providerId="LiveId" clId="{224AFB37-81B3-4C06-9FE7-888E941E794D}" dt="2025-07-08T22:33:27.854" v="392" actId="5793"/>
          <ac:spMkLst>
            <pc:docMk/>
            <pc:sldMk cId="1363732710" sldId="260"/>
            <ac:spMk id="3" creationId="{CC0B45B2-181F-F932-01A4-A57EFA39835A}"/>
          </ac:spMkLst>
        </pc:spChg>
      </pc:sldChg>
      <pc:sldChg chg="addSp delSp modSp new mod">
        <pc:chgData name="Tristin Schlauch" userId="a338a217be8c714a" providerId="LiveId" clId="{224AFB37-81B3-4C06-9FE7-888E941E794D}" dt="2025-07-08T22:50:32.056" v="704" actId="20577"/>
        <pc:sldMkLst>
          <pc:docMk/>
          <pc:sldMk cId="2399293795" sldId="314"/>
        </pc:sldMkLst>
        <pc:spChg chg="add mod">
          <ac:chgData name="Tristin Schlauch" userId="a338a217be8c714a" providerId="LiveId" clId="{224AFB37-81B3-4C06-9FE7-888E941E794D}" dt="2025-07-08T22:35:51.470" v="412" actId="14100"/>
          <ac:spMkLst>
            <pc:docMk/>
            <pc:sldMk cId="2399293795" sldId="314"/>
            <ac:spMk id="5" creationId="{486DDDE0-70A2-BD2C-CE57-EEEA25884B43}"/>
          </ac:spMkLst>
        </pc:spChg>
        <pc:spChg chg="add mod">
          <ac:chgData name="Tristin Schlauch" userId="a338a217be8c714a" providerId="LiveId" clId="{224AFB37-81B3-4C06-9FE7-888E941E794D}" dt="2025-07-08T22:44:22.828" v="573" actId="1076"/>
          <ac:spMkLst>
            <pc:docMk/>
            <pc:sldMk cId="2399293795" sldId="314"/>
            <ac:spMk id="9" creationId="{07DC5673-32FD-A458-EB74-2BC10BED2596}"/>
          </ac:spMkLst>
        </pc:spChg>
        <pc:spChg chg="add mod">
          <ac:chgData name="Tristin Schlauch" userId="a338a217be8c714a" providerId="LiveId" clId="{224AFB37-81B3-4C06-9FE7-888E941E794D}" dt="2025-07-08T22:39:27.709" v="476" actId="14100"/>
          <ac:spMkLst>
            <pc:docMk/>
            <pc:sldMk cId="2399293795" sldId="314"/>
            <ac:spMk id="10" creationId="{105CE61D-2DCE-1CB1-5505-96541B24B4A1}"/>
          </ac:spMkLst>
        </pc:spChg>
        <pc:spChg chg="add mod">
          <ac:chgData name="Tristin Schlauch" userId="a338a217be8c714a" providerId="LiveId" clId="{224AFB37-81B3-4C06-9FE7-888E941E794D}" dt="2025-07-08T22:44:38.512" v="577" actId="1076"/>
          <ac:spMkLst>
            <pc:docMk/>
            <pc:sldMk cId="2399293795" sldId="314"/>
            <ac:spMk id="12" creationId="{7763B543-CDA5-6F6E-8552-564FE819D50C}"/>
          </ac:spMkLst>
        </pc:spChg>
        <pc:spChg chg="add mod">
          <ac:chgData name="Tristin Schlauch" userId="a338a217be8c714a" providerId="LiveId" clId="{224AFB37-81B3-4C06-9FE7-888E941E794D}" dt="2025-07-08T22:43:09.710" v="536" actId="1076"/>
          <ac:spMkLst>
            <pc:docMk/>
            <pc:sldMk cId="2399293795" sldId="314"/>
            <ac:spMk id="26" creationId="{80E1BE30-F0D8-5EE0-ECA4-1E05906AE3F4}"/>
          </ac:spMkLst>
        </pc:spChg>
        <pc:spChg chg="add mod">
          <ac:chgData name="Tristin Schlauch" userId="a338a217be8c714a" providerId="LiveId" clId="{224AFB37-81B3-4C06-9FE7-888E941E794D}" dt="2025-07-08T22:45:03.751" v="580" actId="1076"/>
          <ac:spMkLst>
            <pc:docMk/>
            <pc:sldMk cId="2399293795" sldId="314"/>
            <ac:spMk id="28" creationId="{EA4BD705-4325-BCE0-7EC3-AC60CE150A8B}"/>
          </ac:spMkLst>
        </pc:spChg>
        <pc:spChg chg="add mod">
          <ac:chgData name="Tristin Schlauch" userId="a338a217be8c714a" providerId="LiveId" clId="{224AFB37-81B3-4C06-9FE7-888E941E794D}" dt="2025-07-08T22:45:24.796" v="584" actId="14100"/>
          <ac:spMkLst>
            <pc:docMk/>
            <pc:sldMk cId="2399293795" sldId="314"/>
            <ac:spMk id="42" creationId="{4805777A-6270-9F80-9D2A-4128E5673DF2}"/>
          </ac:spMkLst>
        </pc:spChg>
        <pc:spChg chg="add mod">
          <ac:chgData name="Tristin Schlauch" userId="a338a217be8c714a" providerId="LiveId" clId="{224AFB37-81B3-4C06-9FE7-888E941E794D}" dt="2025-07-08T22:50:32.056" v="704" actId="20577"/>
          <ac:spMkLst>
            <pc:docMk/>
            <pc:sldMk cId="2399293795" sldId="314"/>
            <ac:spMk id="46" creationId="{360687A5-E359-544F-D188-FF69EF7BC9A5}"/>
          </ac:spMkLst>
        </pc:spChg>
        <pc:picChg chg="add mod">
          <ac:chgData name="Tristin Schlauch" userId="a338a217be8c714a" providerId="LiveId" clId="{224AFB37-81B3-4C06-9FE7-888E941E794D}" dt="2025-07-08T22:34:27.605" v="405" actId="1076"/>
          <ac:picMkLst>
            <pc:docMk/>
            <pc:sldMk cId="2399293795" sldId="314"/>
            <ac:picMk id="4" creationId="{FB0D9856-EBB1-7444-C0A7-13ECD563D5FE}"/>
          </ac:picMkLst>
        </pc:picChg>
        <pc:cxnChg chg="add mod">
          <ac:chgData name="Tristin Schlauch" userId="a338a217be8c714a" providerId="LiveId" clId="{224AFB37-81B3-4C06-9FE7-888E941E794D}" dt="2025-07-08T22:44:22.828" v="573" actId="1076"/>
          <ac:cxnSpMkLst>
            <pc:docMk/>
            <pc:sldMk cId="2399293795" sldId="314"/>
            <ac:cxnSpMk id="7" creationId="{FF292927-5FBD-A69C-0D58-9D289D3BC583}"/>
          </ac:cxnSpMkLst>
        </pc:cxnChg>
        <pc:cxnChg chg="add mod">
          <ac:chgData name="Tristin Schlauch" userId="a338a217be8c714a" providerId="LiveId" clId="{224AFB37-81B3-4C06-9FE7-888E941E794D}" dt="2025-07-08T22:44:38.512" v="577" actId="1076"/>
          <ac:cxnSpMkLst>
            <pc:docMk/>
            <pc:sldMk cId="2399293795" sldId="314"/>
            <ac:cxnSpMk id="11" creationId="{D89088F5-9089-F48E-91E6-CA00ACE90F24}"/>
          </ac:cxnSpMkLst>
        </pc:cxnChg>
        <pc:cxnChg chg="add mod">
          <ac:chgData name="Tristin Schlauch" userId="a338a217be8c714a" providerId="LiveId" clId="{224AFB37-81B3-4C06-9FE7-888E941E794D}" dt="2025-07-08T22:45:03.751" v="580" actId="1076"/>
          <ac:cxnSpMkLst>
            <pc:docMk/>
            <pc:sldMk cId="2399293795" sldId="314"/>
            <ac:cxnSpMk id="27" creationId="{E4E0991D-93FE-F3ED-57A1-00CF33D43311}"/>
          </ac:cxnSpMkLst>
        </pc:cxnChg>
        <pc:cxnChg chg="add mod">
          <ac:chgData name="Tristin Schlauch" userId="a338a217be8c714a" providerId="LiveId" clId="{224AFB37-81B3-4C06-9FE7-888E941E794D}" dt="2025-07-08T22:49:28.031" v="591" actId="14100"/>
          <ac:cxnSpMkLst>
            <pc:docMk/>
            <pc:sldMk cId="2399293795" sldId="314"/>
            <ac:cxnSpMk id="43" creationId="{7869AE11-4140-38E9-53DD-373286876BA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2025-08-04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dirty="0"/>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2025-08-04</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2025-08-04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2025-08-04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2025-08-04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2025-08-04</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dirty="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dirty="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dirty="0"/>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dirty="0"/>
              <a:t>Combining Strings</a:t>
            </a:r>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put two strings together, we can just put a plus sign (+) between the two strings!</a:t>
            </a:r>
            <a:endParaRPr lang="en-CA" b="1"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 can also use a plus sign to put two strings together inside of a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solidFill>
                  <a:srgbClr val="FF0000"/>
                </a:solidFill>
              </a:rPr>
              <a:t>Be careful!</a:t>
            </a:r>
            <a:r>
              <a:rPr lang="en-CA" dirty="0"/>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and customizing programs</a:t>
            </a:r>
          </a:p>
        </p:txBody>
      </p:sp>
    </p:spTree>
    <p:extLst>
      <p:ext uri="{BB962C8B-B14F-4D97-AF65-F5344CB8AC3E}">
        <p14:creationId xmlns:p14="http://schemas.microsoft.com/office/powerpoint/2010/main" val="265742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 Logic</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Calculator (Final Project v1)</a:t>
            </a:r>
          </a:p>
          <a:p>
            <a:r>
              <a:rPr lang="en-CA" dirty="0"/>
              <a:t>Number Guesser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basics</a:t>
            </a:r>
            <a:r>
              <a:rPr lang="en-CA"/>
              <a:t>, list functions, </a:t>
            </a:r>
            <a:r>
              <a:rPr lang="en-CA" dirty="0"/>
              <a:t>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We use a computer program called </a:t>
            </a:r>
            <a:r>
              <a:rPr lang="en-CA" dirty="0" err="1"/>
              <a:t>WingIDE</a:t>
            </a:r>
            <a:r>
              <a:rPr lang="en-CA" dirty="0"/>
              <a:t> to code in Python!</a:t>
            </a:r>
          </a:p>
          <a:p>
            <a:r>
              <a:rPr lang="en-CA" dirty="0"/>
              <a:t>This program lets us type in our Python code, then start the program to see what happens!</a:t>
            </a:r>
          </a:p>
          <a:p>
            <a:r>
              <a:rPr lang="en-CA" dirty="0"/>
              <a:t>We can also use it to try out new Python code as soon as we learn about it!</a:t>
            </a:r>
          </a:p>
          <a:p>
            <a:r>
              <a:rPr lang="en-CA" dirty="0"/>
              <a:t>Let’s take a little bit of time to learn how to use </a:t>
            </a:r>
            <a:r>
              <a:rPr lang="en-CA" dirty="0" err="1"/>
              <a:t>WingIDE</a:t>
            </a:r>
            <a:r>
              <a:rPr lang="en-CA" dirty="0"/>
              <a:t>…</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6866-0DF9-2C4B-F6BF-B92464E6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A858-802F-6314-6499-30E777656A8A}"/>
              </a:ext>
            </a:extLst>
          </p:cNvPr>
          <p:cNvSpPr>
            <a:spLocks noGrp="1"/>
          </p:cNvSpPr>
          <p:nvPr>
            <p:ph type="title"/>
          </p:nvPr>
        </p:nvSpPr>
        <p:spPr/>
        <p:txBody>
          <a:bodyPr/>
          <a:lstStyle/>
          <a:p>
            <a:r>
              <a:rPr lang="en-CA" dirty="0"/>
              <a:t>Summary: Functions</a:t>
            </a:r>
          </a:p>
        </p:txBody>
      </p:sp>
      <p:sp>
        <p:nvSpPr>
          <p:cNvPr id="3" name="Content Placeholder 2">
            <a:extLst>
              <a:ext uri="{FF2B5EF4-FFF2-40B4-BE49-F238E27FC236}">
                <a16:creationId xmlns:a16="http://schemas.microsoft.com/office/drawing/2014/main" id="{5D8C002A-5C37-F129-A386-6ABFEFADF798}"/>
              </a:ext>
            </a:extLst>
          </p:cNvPr>
          <p:cNvSpPr>
            <a:spLocks noGrp="1"/>
          </p:cNvSpPr>
          <p:nvPr>
            <p:ph idx="1"/>
          </p:nvPr>
        </p:nvSpPr>
        <p:spPr/>
        <p:txBody>
          <a:bodyPr>
            <a:normAutofit/>
          </a:bodyPr>
          <a:lstStyle/>
          <a:p>
            <a:r>
              <a:rPr lang="en-CA" b="1" dirty="0"/>
              <a:t>Functions</a:t>
            </a:r>
            <a:r>
              <a:rPr lang="en-CA" dirty="0"/>
              <a:t> are sections of code that we give a name that so that we can use and reuse them anywhere we want in our code</a:t>
            </a:r>
          </a:p>
          <a:p>
            <a:pPr lvl="1"/>
            <a:r>
              <a:rPr lang="en-CA" dirty="0"/>
              <a:t>To use our function somewhere in our code, we have to </a:t>
            </a:r>
            <a:r>
              <a:rPr lang="en-CA" b="1" dirty="0"/>
              <a:t>call</a:t>
            </a:r>
            <a:r>
              <a:rPr lang="en-CA" dirty="0"/>
              <a:t> it</a:t>
            </a:r>
          </a:p>
          <a:p>
            <a:r>
              <a:rPr lang="en-CA" dirty="0"/>
              <a:t>We define a function using </a:t>
            </a:r>
            <a:r>
              <a:rPr lang="en-CA" b="1" dirty="0">
                <a:latin typeface="Consolas" panose="020B0609020204030204" pitchFamily="49" charset="0"/>
              </a:rPr>
              <a:t>def </a:t>
            </a:r>
            <a:r>
              <a:rPr lang="en-CA" dirty="0" err="1">
                <a:latin typeface="Consolas" panose="020B0609020204030204" pitchFamily="49" charset="0"/>
              </a:rPr>
              <a:t>func_name</a:t>
            </a:r>
            <a:r>
              <a:rPr lang="en-CA" dirty="0">
                <a:latin typeface="Consolas" panose="020B0609020204030204" pitchFamily="49" charset="0"/>
              </a:rPr>
              <a:t>():</a:t>
            </a:r>
            <a:endParaRPr lang="en-CA" dirty="0"/>
          </a:p>
          <a:p>
            <a:r>
              <a:rPr lang="en-CA" dirty="0"/>
              <a:t>Functions can use </a:t>
            </a:r>
            <a:r>
              <a:rPr lang="en-CA" b="1" dirty="0"/>
              <a:t>parameters</a:t>
            </a:r>
            <a:r>
              <a:rPr lang="en-CA" dirty="0"/>
              <a:t>, which are special variables that are defined with the function and can only be used inside the function it is defined for</a:t>
            </a:r>
          </a:p>
          <a:p>
            <a:pPr lvl="1"/>
            <a:r>
              <a:rPr lang="en-CA" dirty="0"/>
              <a:t>Parameters are defined inside the brackets of a function definition</a:t>
            </a:r>
          </a:p>
          <a:p>
            <a:r>
              <a:rPr lang="en-CA" dirty="0"/>
              <a:t>To assign values to the parameters, we give the function some </a:t>
            </a:r>
            <a:r>
              <a:rPr lang="en-CA" b="1" dirty="0"/>
              <a:t>arguments</a:t>
            </a:r>
            <a:r>
              <a:rPr lang="en-CA" dirty="0"/>
              <a:t> inside the brackets when we call the function</a:t>
            </a:r>
          </a:p>
          <a:p>
            <a:r>
              <a:rPr lang="en-CA" dirty="0"/>
              <a:t>Our functions can also give a value back to our code by using a </a:t>
            </a:r>
            <a:r>
              <a:rPr lang="en-CA" b="1" dirty="0">
                <a:latin typeface="Consolas" panose="020B0609020204030204" pitchFamily="49" charset="0"/>
              </a:rPr>
              <a:t>return</a:t>
            </a:r>
            <a:r>
              <a:rPr lang="en-CA" dirty="0"/>
              <a:t> statement</a:t>
            </a:r>
          </a:p>
        </p:txBody>
      </p:sp>
    </p:spTree>
    <p:extLst>
      <p:ext uri="{BB962C8B-B14F-4D97-AF65-F5344CB8AC3E}">
        <p14:creationId xmlns:p14="http://schemas.microsoft.com/office/powerpoint/2010/main" val="265935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3B17-639D-EE4B-C8A9-C19AD4FF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9A59-4835-EC01-6D90-A8665B1D68E0}"/>
              </a:ext>
            </a:extLst>
          </p:cNvPr>
          <p:cNvSpPr>
            <a:spLocks noGrp="1"/>
          </p:cNvSpPr>
          <p:nvPr>
            <p:ph type="ctrTitle"/>
          </p:nvPr>
        </p:nvSpPr>
        <p:spPr/>
        <p:txBody>
          <a:bodyPr/>
          <a:lstStyle/>
          <a:p>
            <a:r>
              <a:rPr lang="en-CA" dirty="0"/>
              <a:t>Final Project Time!</a:t>
            </a:r>
          </a:p>
        </p:txBody>
      </p:sp>
      <p:sp>
        <p:nvSpPr>
          <p:cNvPr id="3" name="Subtitle 2">
            <a:extLst>
              <a:ext uri="{FF2B5EF4-FFF2-40B4-BE49-F238E27FC236}">
                <a16:creationId xmlns:a16="http://schemas.microsoft.com/office/drawing/2014/main" id="{C360592A-DD20-8E56-B3FE-7BEB01D515E2}"/>
              </a:ext>
            </a:extLst>
          </p:cNvPr>
          <p:cNvSpPr>
            <a:spLocks noGrp="1"/>
          </p:cNvSpPr>
          <p:nvPr>
            <p:ph type="subTitle" idx="1"/>
          </p:nvPr>
        </p:nvSpPr>
        <p:spPr/>
        <p:txBody>
          <a:bodyPr/>
          <a:lstStyle/>
          <a:p>
            <a:r>
              <a:rPr lang="en-CA" dirty="0"/>
              <a:t>Calculator, Number Guesser, and Hangman</a:t>
            </a:r>
          </a:p>
        </p:txBody>
      </p:sp>
    </p:spTree>
    <p:extLst>
      <p:ext uri="{BB962C8B-B14F-4D97-AF65-F5344CB8AC3E}">
        <p14:creationId xmlns:p14="http://schemas.microsoft.com/office/powerpoint/2010/main" val="2037836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35AC-4EC4-A4A4-59B7-816F1FAC6B7F}"/>
              </a:ext>
            </a:extLst>
          </p:cNvPr>
          <p:cNvSpPr>
            <a:spLocks noGrp="1"/>
          </p:cNvSpPr>
          <p:nvPr>
            <p:ph type="title"/>
          </p:nvPr>
        </p:nvSpPr>
        <p:spPr/>
        <p:txBody>
          <a:bodyPr/>
          <a:lstStyle/>
          <a:p>
            <a:r>
              <a:rPr lang="en-CA" dirty="0"/>
              <a:t>3 options to choose from!</a:t>
            </a:r>
          </a:p>
        </p:txBody>
      </p:sp>
      <p:sp>
        <p:nvSpPr>
          <p:cNvPr id="3" name="Text Placeholder 2">
            <a:extLst>
              <a:ext uri="{FF2B5EF4-FFF2-40B4-BE49-F238E27FC236}">
                <a16:creationId xmlns:a16="http://schemas.microsoft.com/office/drawing/2014/main" id="{81CDEC6C-E2E0-57B4-ACC8-81DB8D687CAE}"/>
              </a:ext>
            </a:extLst>
          </p:cNvPr>
          <p:cNvSpPr>
            <a:spLocks noGrp="1"/>
          </p:cNvSpPr>
          <p:nvPr>
            <p:ph type="body" idx="1"/>
          </p:nvPr>
        </p:nvSpPr>
        <p:spPr>
          <a:xfrm>
            <a:off x="1143000" y="2001511"/>
            <a:ext cx="3298372" cy="777240"/>
          </a:xfrm>
        </p:spPr>
        <p:txBody>
          <a:bodyPr/>
          <a:lstStyle/>
          <a:p>
            <a:r>
              <a:rPr lang="en-CA" dirty="0"/>
              <a:t>Calculator</a:t>
            </a:r>
          </a:p>
        </p:txBody>
      </p:sp>
      <p:sp>
        <p:nvSpPr>
          <p:cNvPr id="4" name="Content Placeholder 3">
            <a:extLst>
              <a:ext uri="{FF2B5EF4-FFF2-40B4-BE49-F238E27FC236}">
                <a16:creationId xmlns:a16="http://schemas.microsoft.com/office/drawing/2014/main" id="{613DF58A-6EF5-7F82-B571-A26513A8FC46}"/>
              </a:ext>
            </a:extLst>
          </p:cNvPr>
          <p:cNvSpPr>
            <a:spLocks noGrp="1"/>
          </p:cNvSpPr>
          <p:nvPr>
            <p:ph sz="half" idx="2"/>
          </p:nvPr>
        </p:nvSpPr>
        <p:spPr>
          <a:xfrm>
            <a:off x="1143000" y="2721483"/>
            <a:ext cx="3298372" cy="3383280"/>
          </a:xfrm>
        </p:spPr>
        <p:txBody>
          <a:bodyPr/>
          <a:lstStyle/>
          <a:p>
            <a:pPr marL="45720" indent="0">
              <a:buNone/>
            </a:pPr>
            <a:r>
              <a:rPr lang="en-CA" dirty="0"/>
              <a:t>Build a calculator that can add, subtract, multiply, and divide. Players will be able to put in as many numbers as they want and can restart their calculation if needed.</a:t>
            </a:r>
          </a:p>
        </p:txBody>
      </p:sp>
      <p:sp>
        <p:nvSpPr>
          <p:cNvPr id="7" name="Text Placeholder 2">
            <a:extLst>
              <a:ext uri="{FF2B5EF4-FFF2-40B4-BE49-F238E27FC236}">
                <a16:creationId xmlns:a16="http://schemas.microsoft.com/office/drawing/2014/main" id="{2E8BF058-8FDE-630A-1B2C-40D63E8EE694}"/>
              </a:ext>
            </a:extLst>
          </p:cNvPr>
          <p:cNvSpPr txBox="1">
            <a:spLocks/>
          </p:cNvSpPr>
          <p:nvPr/>
        </p:nvSpPr>
        <p:spPr>
          <a:xfrm>
            <a:off x="4441372"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Number Guesser</a:t>
            </a:r>
          </a:p>
        </p:txBody>
      </p:sp>
      <p:sp>
        <p:nvSpPr>
          <p:cNvPr id="8" name="Content Placeholder 3">
            <a:extLst>
              <a:ext uri="{FF2B5EF4-FFF2-40B4-BE49-F238E27FC236}">
                <a16:creationId xmlns:a16="http://schemas.microsoft.com/office/drawing/2014/main" id="{19BD7F47-2209-4F68-AE16-F0452F022F90}"/>
              </a:ext>
            </a:extLst>
          </p:cNvPr>
          <p:cNvSpPr txBox="1">
            <a:spLocks/>
          </p:cNvSpPr>
          <p:nvPr/>
        </p:nvSpPr>
        <p:spPr>
          <a:xfrm>
            <a:off x="4441372"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computer will randomly pick a number between 1 and 100 and the player will try to guess it! After each guess, the computer will say whether the actual number is higher or lower.</a:t>
            </a:r>
          </a:p>
          <a:p>
            <a:pPr marL="45720" indent="0">
              <a:buFont typeface="Corbel" pitchFamily="34" charset="0"/>
              <a:buNone/>
            </a:pPr>
            <a:endParaRPr lang="en-CA" dirty="0"/>
          </a:p>
        </p:txBody>
      </p:sp>
      <p:sp>
        <p:nvSpPr>
          <p:cNvPr id="11" name="Text Placeholder 2">
            <a:extLst>
              <a:ext uri="{FF2B5EF4-FFF2-40B4-BE49-F238E27FC236}">
                <a16:creationId xmlns:a16="http://schemas.microsoft.com/office/drawing/2014/main" id="{B92AE9D6-4E02-EF14-DE42-E646B8D39E6E}"/>
              </a:ext>
            </a:extLst>
          </p:cNvPr>
          <p:cNvSpPr txBox="1">
            <a:spLocks/>
          </p:cNvSpPr>
          <p:nvPr/>
        </p:nvSpPr>
        <p:spPr>
          <a:xfrm>
            <a:off x="7739744"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Hangman</a:t>
            </a:r>
          </a:p>
        </p:txBody>
      </p:sp>
      <p:sp>
        <p:nvSpPr>
          <p:cNvPr id="12" name="Content Placeholder 3">
            <a:extLst>
              <a:ext uri="{FF2B5EF4-FFF2-40B4-BE49-F238E27FC236}">
                <a16:creationId xmlns:a16="http://schemas.microsoft.com/office/drawing/2014/main" id="{37602C67-283E-D51F-27DF-B478A060C585}"/>
              </a:ext>
            </a:extLst>
          </p:cNvPr>
          <p:cNvSpPr txBox="1">
            <a:spLocks/>
          </p:cNvSpPr>
          <p:nvPr/>
        </p:nvSpPr>
        <p:spPr>
          <a:xfrm>
            <a:off x="7739744"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classic Hangman word game! Players will try to guess a secret word by picking one letter at a time. But be careful! Too many wrong guesses, and the player will lose.</a:t>
            </a:r>
          </a:p>
          <a:p>
            <a:pPr marL="45720" indent="0">
              <a:buFont typeface="Corbel" pitchFamily="34" charset="0"/>
              <a:buNone/>
            </a:pPr>
            <a:endParaRPr lang="en-CA" dirty="0"/>
          </a:p>
        </p:txBody>
      </p:sp>
      <p:pic>
        <p:nvPicPr>
          <p:cNvPr id="1026" name="Picture 2" descr="ShareFaith Media » Math Symbol Clipart – ShareFaith Media">
            <a:extLst>
              <a:ext uri="{FF2B5EF4-FFF2-40B4-BE49-F238E27FC236}">
                <a16:creationId xmlns:a16="http://schemas.microsoft.com/office/drawing/2014/main" id="{D988FBEA-961D-90FF-BEAD-1B998D44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16753">
            <a:off x="2654579" y="5082793"/>
            <a:ext cx="1535754" cy="127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gman Images – Browse 7,580 Stock Photos, Vectors, and Video | Adobe Stock">
            <a:extLst>
              <a:ext uri="{FF2B5EF4-FFF2-40B4-BE49-F238E27FC236}">
                <a16:creationId xmlns:a16="http://schemas.microsoft.com/office/drawing/2014/main" id="{2F9EB716-2351-CD0E-9439-9433723D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6572">
            <a:off x="9224627" y="4994434"/>
            <a:ext cx="2103560" cy="140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ber Guessing Game">
            <a:extLst>
              <a:ext uri="{FF2B5EF4-FFF2-40B4-BE49-F238E27FC236}">
                <a16:creationId xmlns:a16="http://schemas.microsoft.com/office/drawing/2014/main" id="{50D34FCC-B5DA-D316-537C-B66473D58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0376">
            <a:off x="6535163" y="5183645"/>
            <a:ext cx="1072971" cy="10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32908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FEF-37D8-BEB2-9F29-90BC09632AF7}"/>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A580FB24-C5D2-151A-3952-F5CB44B8C001}"/>
              </a:ext>
            </a:extLst>
          </p:cNvPr>
          <p:cNvSpPr>
            <a:spLocks noGrp="1"/>
          </p:cNvSpPr>
          <p:nvPr>
            <p:ph type="subTitle" idx="1"/>
          </p:nvPr>
        </p:nvSpPr>
        <p:spPr/>
        <p:txBody>
          <a:bodyPr/>
          <a:lstStyle/>
          <a:p>
            <a:r>
              <a:rPr lang="en-CA" dirty="0"/>
              <a:t>Hope you had a great time learning all about Python!</a:t>
            </a:r>
          </a:p>
          <a:p>
            <a:r>
              <a:rPr lang="en-CA" dirty="0"/>
              <a:t>Make sure to take your stuff home with you!</a:t>
            </a:r>
          </a:p>
        </p:txBody>
      </p:sp>
    </p:spTree>
    <p:extLst>
      <p:ext uri="{BB962C8B-B14F-4D97-AF65-F5344CB8AC3E}">
        <p14:creationId xmlns:p14="http://schemas.microsoft.com/office/powerpoint/2010/main" val="38922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D9856-EBB1-7444-C0A7-13ECD563D5FE}"/>
              </a:ext>
            </a:extLst>
          </p:cNvPr>
          <p:cNvPicPr>
            <a:picLocks noChangeAspect="1"/>
          </p:cNvPicPr>
          <p:nvPr/>
        </p:nvPicPr>
        <p:blipFill>
          <a:blip r:embed="rId2"/>
          <a:stretch>
            <a:fillRect/>
          </a:stretch>
        </p:blipFill>
        <p:spPr>
          <a:xfrm>
            <a:off x="2507197" y="867660"/>
            <a:ext cx="7177605" cy="5122679"/>
          </a:xfrm>
          <a:prstGeom prst="rect">
            <a:avLst/>
          </a:prstGeom>
        </p:spPr>
      </p:pic>
      <p:sp>
        <p:nvSpPr>
          <p:cNvPr id="5" name="Rectangle 4">
            <a:extLst>
              <a:ext uri="{FF2B5EF4-FFF2-40B4-BE49-F238E27FC236}">
                <a16:creationId xmlns:a16="http://schemas.microsoft.com/office/drawing/2014/main" id="{486DDDE0-70A2-BD2C-CE57-EEEA25884B43}"/>
              </a:ext>
            </a:extLst>
          </p:cNvPr>
          <p:cNvSpPr/>
          <p:nvPr/>
        </p:nvSpPr>
        <p:spPr>
          <a:xfrm>
            <a:off x="26495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7" name="Straight Connector 6">
            <a:extLst>
              <a:ext uri="{FF2B5EF4-FFF2-40B4-BE49-F238E27FC236}">
                <a16:creationId xmlns:a16="http://schemas.microsoft.com/office/drawing/2014/main" id="{FF292927-5FBD-A69C-0D58-9D289D3BC583}"/>
              </a:ext>
            </a:extLst>
          </p:cNvPr>
          <p:cNvCxnSpPr>
            <a:cxnSpLocks/>
            <a:stCxn id="5" idx="1"/>
            <a:endCxn id="9" idx="3"/>
          </p:cNvCxnSpPr>
          <p:nvPr/>
        </p:nvCxnSpPr>
        <p:spPr>
          <a:xfrm flipH="1" flipV="1">
            <a:off x="2122414" y="1278691"/>
            <a:ext cx="527164" cy="1"/>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07DC5673-32FD-A458-EB74-2BC10BED2596}"/>
              </a:ext>
            </a:extLst>
          </p:cNvPr>
          <p:cNvSpPr txBox="1">
            <a:spLocks/>
          </p:cNvSpPr>
          <p:nvPr/>
        </p:nvSpPr>
        <p:spPr>
          <a:xfrm>
            <a:off x="782859" y="1017440"/>
            <a:ext cx="1339555" cy="52250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open a file</a:t>
            </a:r>
            <a:endParaRPr lang="en-CA" sz="1200" dirty="0"/>
          </a:p>
        </p:txBody>
      </p:sp>
      <p:sp>
        <p:nvSpPr>
          <p:cNvPr id="10" name="Rectangle 9">
            <a:extLst>
              <a:ext uri="{FF2B5EF4-FFF2-40B4-BE49-F238E27FC236}">
                <a16:creationId xmlns:a16="http://schemas.microsoft.com/office/drawing/2014/main" id="{105CE61D-2DCE-1CB1-5505-96541B24B4A1}"/>
              </a:ext>
            </a:extLst>
          </p:cNvPr>
          <p:cNvSpPr/>
          <p:nvPr/>
        </p:nvSpPr>
        <p:spPr>
          <a:xfrm>
            <a:off x="2881313" y="1738313"/>
            <a:ext cx="6656970" cy="1843786"/>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D89088F5-9089-F48E-91E6-CA00ACE90F24}"/>
              </a:ext>
            </a:extLst>
          </p:cNvPr>
          <p:cNvCxnSpPr>
            <a:cxnSpLocks/>
            <a:stCxn id="10" idx="1"/>
            <a:endCxn id="12" idx="3"/>
          </p:cNvCxnSpPr>
          <p:nvPr/>
        </p:nvCxnSpPr>
        <p:spPr>
          <a:xfrm flipH="1">
            <a:off x="2154771" y="2660206"/>
            <a:ext cx="726542" cy="3977"/>
          </a:xfrm>
          <a:prstGeom prst="line">
            <a:avLst/>
          </a:prstGeom>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7763B543-CDA5-6F6E-8552-564FE819D50C}"/>
              </a:ext>
            </a:extLst>
          </p:cNvPr>
          <p:cNvSpPr txBox="1">
            <a:spLocks/>
          </p:cNvSpPr>
          <p:nvPr/>
        </p:nvSpPr>
        <p:spPr>
          <a:xfrm>
            <a:off x="815216" y="2329543"/>
            <a:ext cx="1339555" cy="669279"/>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Here is where we </a:t>
            </a:r>
            <a:r>
              <a:rPr lang="en-CA" sz="1200" b="1" dirty="0"/>
              <a:t>type our Python code!</a:t>
            </a:r>
            <a:endParaRPr lang="en-CA" sz="1200" dirty="0"/>
          </a:p>
        </p:txBody>
      </p:sp>
      <p:sp>
        <p:nvSpPr>
          <p:cNvPr id="26" name="Rectangle 25">
            <a:extLst>
              <a:ext uri="{FF2B5EF4-FFF2-40B4-BE49-F238E27FC236}">
                <a16:creationId xmlns:a16="http://schemas.microsoft.com/office/drawing/2014/main" id="{80E1BE30-F0D8-5EE0-ECA4-1E05906AE3F4}"/>
              </a:ext>
            </a:extLst>
          </p:cNvPr>
          <p:cNvSpPr/>
          <p:nvPr/>
        </p:nvSpPr>
        <p:spPr>
          <a:xfrm>
            <a:off x="63833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27" name="Straight Connector 26">
            <a:extLst>
              <a:ext uri="{FF2B5EF4-FFF2-40B4-BE49-F238E27FC236}">
                <a16:creationId xmlns:a16="http://schemas.microsoft.com/office/drawing/2014/main" id="{E4E0991D-93FE-F3ED-57A1-00CF33D43311}"/>
              </a:ext>
            </a:extLst>
          </p:cNvPr>
          <p:cNvCxnSpPr>
            <a:cxnSpLocks/>
            <a:stCxn id="28" idx="1"/>
            <a:endCxn id="26" idx="3"/>
          </p:cNvCxnSpPr>
          <p:nvPr/>
        </p:nvCxnSpPr>
        <p:spPr>
          <a:xfrm flipH="1">
            <a:off x="6566743" y="1278691"/>
            <a:ext cx="3389290" cy="1"/>
          </a:xfrm>
          <a:prstGeom prst="line">
            <a:avLst/>
          </a:prstGeom>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EA4BD705-4325-BCE0-7EC3-AC60CE150A8B}"/>
              </a:ext>
            </a:extLst>
          </p:cNvPr>
          <p:cNvSpPr txBox="1">
            <a:spLocks/>
          </p:cNvSpPr>
          <p:nvPr/>
        </p:nvSpPr>
        <p:spPr>
          <a:xfrm>
            <a:off x="9956033" y="942550"/>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start the Python code!</a:t>
            </a:r>
            <a:endParaRPr lang="en-CA" sz="1200" dirty="0"/>
          </a:p>
        </p:txBody>
      </p:sp>
      <p:sp>
        <p:nvSpPr>
          <p:cNvPr id="42" name="Rectangle 41">
            <a:extLst>
              <a:ext uri="{FF2B5EF4-FFF2-40B4-BE49-F238E27FC236}">
                <a16:creationId xmlns:a16="http://schemas.microsoft.com/office/drawing/2014/main" id="{4805777A-6270-9F80-9D2A-4128E5673DF2}"/>
              </a:ext>
            </a:extLst>
          </p:cNvPr>
          <p:cNvSpPr/>
          <p:nvPr/>
        </p:nvSpPr>
        <p:spPr>
          <a:xfrm flipV="1">
            <a:off x="6906548" y="4041719"/>
            <a:ext cx="2721866" cy="162428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43" name="Straight Connector 42">
            <a:extLst>
              <a:ext uri="{FF2B5EF4-FFF2-40B4-BE49-F238E27FC236}">
                <a16:creationId xmlns:a16="http://schemas.microsoft.com/office/drawing/2014/main" id="{7869AE11-4140-38E9-53DD-373286876BAB}"/>
              </a:ext>
            </a:extLst>
          </p:cNvPr>
          <p:cNvCxnSpPr>
            <a:cxnSpLocks/>
            <a:stCxn id="46" idx="1"/>
            <a:endCxn id="42" idx="3"/>
          </p:cNvCxnSpPr>
          <p:nvPr/>
        </p:nvCxnSpPr>
        <p:spPr>
          <a:xfrm flipH="1">
            <a:off x="9628414" y="4853862"/>
            <a:ext cx="768491" cy="1"/>
          </a:xfrm>
          <a:prstGeom prst="line">
            <a:avLst/>
          </a:prstGeom>
        </p:spPr>
        <p:style>
          <a:lnRef idx="2">
            <a:schemeClr val="accent1"/>
          </a:lnRef>
          <a:fillRef idx="0">
            <a:schemeClr val="accent1"/>
          </a:fillRef>
          <a:effectRef idx="1">
            <a:schemeClr val="accent1"/>
          </a:effectRef>
          <a:fontRef idx="minor">
            <a:schemeClr val="tx1"/>
          </a:fontRef>
        </p:style>
      </p:cxnSp>
      <p:sp>
        <p:nvSpPr>
          <p:cNvPr id="46" name="Content Placeholder 2">
            <a:extLst>
              <a:ext uri="{FF2B5EF4-FFF2-40B4-BE49-F238E27FC236}">
                <a16:creationId xmlns:a16="http://schemas.microsoft.com/office/drawing/2014/main" id="{360687A5-E359-544F-D188-FF69EF7BC9A5}"/>
              </a:ext>
            </a:extLst>
          </p:cNvPr>
          <p:cNvSpPr txBox="1">
            <a:spLocks/>
          </p:cNvSpPr>
          <p:nvPr/>
        </p:nvSpPr>
        <p:spPr>
          <a:xfrm>
            <a:off x="10396905" y="4517721"/>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Type Python code here to </a:t>
            </a:r>
            <a:r>
              <a:rPr lang="en-CA" sz="1200" b="1" dirty="0"/>
              <a:t>run it immediately!</a:t>
            </a:r>
            <a:endParaRPr lang="en-CA" sz="1200" dirty="0"/>
          </a:p>
        </p:txBody>
      </p:sp>
    </p:spTree>
    <p:extLst>
      <p:ext uri="{BB962C8B-B14F-4D97-AF65-F5344CB8AC3E}">
        <p14:creationId xmlns:p14="http://schemas.microsoft.com/office/powerpoint/2010/main" val="239929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14901</TotalTime>
  <Words>3287</Words>
  <Application>Microsoft Office PowerPoint</Application>
  <PresentationFormat>Widescreen</PresentationFormat>
  <Paragraphs>297</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Aptos</vt:lpstr>
      <vt:lpstr>Arial</vt:lpstr>
      <vt:lpstr>Consolas</vt:lpstr>
      <vt:lpstr>Corbel</vt:lpstr>
      <vt:lpstr>Basis</vt:lpstr>
      <vt:lpstr>Intro To Python</vt:lpstr>
      <vt:lpstr>Today’s Overview</vt:lpstr>
      <vt:lpstr>Cool Projects!</vt:lpstr>
      <vt:lpstr>Introductions</vt:lpstr>
      <vt:lpstr>WingIDE</vt:lpstr>
      <vt:lpstr>PowerPoint Presentation</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 Logic</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lpstr>Summary: Functions</vt:lpstr>
      <vt:lpstr>Final Project Time!</vt:lpstr>
      <vt:lpstr>3 options to choose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2025-08-05T16:46:53Z</dcterms:modified>
</cp:coreProperties>
</file>