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62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, Overview, and WingIDE" id="{2515C804-56B5-4066-808A-49802B160840}">
          <p14:sldIdLst>
            <p14:sldId id="256"/>
            <p14:sldId id="257"/>
            <p14:sldId id="258"/>
            <p14:sldId id="259"/>
            <p14:sldId id="260"/>
          </p14:sldIdLst>
        </p14:section>
        <p14:section name="Python Basics" id="{59B42B09-35D9-4554-97E8-7AADC7E093EE}">
          <p14:sldIdLst>
            <p14:sldId id="261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  <p14:section name="Variables" id="{0ACF0EC1-B140-4F3B-8749-10C7620FB726}">
          <p14:sldIdLst>
            <p14:sldId id="262"/>
            <p14:sldId id="270"/>
            <p14:sldId id="271"/>
            <p14:sldId id="272"/>
          </p14:sldIdLst>
        </p14:section>
        <p14:section name="Inputs" id="{BF9FD1F1-A4CB-4E95-94BF-2E093FF7EB99}">
          <p14:sldIdLst>
            <p14:sldId id="273"/>
            <p14:sldId id="274"/>
            <p14:sldId id="275"/>
            <p14:sldId id="276"/>
            <p14:sldId id="277"/>
          </p14:sldIdLst>
        </p14:section>
        <p14:section name="Mad Libs!" id="{DA7385A5-716E-49CE-9AD6-29A5DB71C8F3}">
          <p14:sldIdLst>
            <p14:sldId id="278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5B7E24-5365-4587-8D3A-A90B788E4913}" v="6" dt="2025-04-11T23:34:00.4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0" d="100"/>
          <a:sy n="70" d="100"/>
        </p:scale>
        <p:origin x="110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istin Schlauch" userId="a338a217be8c714a" providerId="LiveId" clId="{745B7E24-5365-4587-8D3A-A90B788E4913}"/>
    <pc:docChg chg="undo redo custSel addSld delSld modSld sldOrd addSection modSection">
      <pc:chgData name="Tristin Schlauch" userId="a338a217be8c714a" providerId="LiveId" clId="{745B7E24-5365-4587-8D3A-A90B788E4913}" dt="2025-04-12T04:21:55.447" v="6760" actId="17846"/>
      <pc:docMkLst>
        <pc:docMk/>
      </pc:docMkLst>
      <pc:sldChg chg="addSp modSp mod">
        <pc:chgData name="Tristin Schlauch" userId="a338a217be8c714a" providerId="LiveId" clId="{745B7E24-5365-4587-8D3A-A90B788E4913}" dt="2025-04-11T23:35:42.993" v="3301" actId="14100"/>
        <pc:sldMkLst>
          <pc:docMk/>
          <pc:sldMk cId="1109769617" sldId="257"/>
        </pc:sldMkLst>
        <pc:spChg chg="mod">
          <ac:chgData name="Tristin Schlauch" userId="a338a217be8c714a" providerId="LiveId" clId="{745B7E24-5365-4587-8D3A-A90B788E4913}" dt="2025-04-11T22:11:39.828" v="104" actId="20577"/>
          <ac:spMkLst>
            <pc:docMk/>
            <pc:sldMk cId="1109769617" sldId="257"/>
            <ac:spMk id="3" creationId="{A12318B2-D797-D3BD-8F96-CFE500DBAE22}"/>
          </ac:spMkLst>
        </pc:spChg>
        <pc:picChg chg="add mod">
          <ac:chgData name="Tristin Schlauch" userId="a338a217be8c714a" providerId="LiveId" clId="{745B7E24-5365-4587-8D3A-A90B788E4913}" dt="2025-04-11T23:35:42.993" v="3301" actId="14100"/>
          <ac:picMkLst>
            <pc:docMk/>
            <pc:sldMk cId="1109769617" sldId="257"/>
            <ac:picMk id="5" creationId="{3882A9EF-422F-6934-722F-EB3CE623898B}"/>
          </ac:picMkLst>
        </pc:picChg>
      </pc:sldChg>
      <pc:sldChg chg="addSp delSp modSp mod">
        <pc:chgData name="Tristin Schlauch" userId="a338a217be8c714a" providerId="LiveId" clId="{745B7E24-5365-4587-8D3A-A90B788E4913}" dt="2025-04-11T23:35:37.197" v="3300" actId="14100"/>
        <pc:sldMkLst>
          <pc:docMk/>
          <pc:sldMk cId="2464511473" sldId="258"/>
        </pc:sldMkLst>
        <pc:picChg chg="add del mod">
          <ac:chgData name="Tristin Schlauch" userId="a338a217be8c714a" providerId="LiveId" clId="{745B7E24-5365-4587-8D3A-A90B788E4913}" dt="2025-04-11T23:34:48.207" v="3294" actId="478"/>
          <ac:picMkLst>
            <pc:docMk/>
            <pc:sldMk cId="2464511473" sldId="258"/>
            <ac:picMk id="4" creationId="{AF079DA9-CC36-69B3-9877-0D5819853C3B}"/>
          </ac:picMkLst>
        </pc:picChg>
        <pc:picChg chg="add mod">
          <ac:chgData name="Tristin Schlauch" userId="a338a217be8c714a" providerId="LiveId" clId="{745B7E24-5365-4587-8D3A-A90B788E4913}" dt="2025-04-11T23:35:37.197" v="3300" actId="14100"/>
          <ac:picMkLst>
            <pc:docMk/>
            <pc:sldMk cId="2464511473" sldId="258"/>
            <ac:picMk id="6" creationId="{B68FD70F-A4A2-DE95-EFB1-249C3EE107AE}"/>
          </ac:picMkLst>
        </pc:picChg>
      </pc:sldChg>
      <pc:sldChg chg="modSp mod">
        <pc:chgData name="Tristin Schlauch" userId="a338a217be8c714a" providerId="LiveId" clId="{745B7E24-5365-4587-8D3A-A90B788E4913}" dt="2025-04-11T23:32:07.091" v="3283" actId="207"/>
        <pc:sldMkLst>
          <pc:docMk/>
          <pc:sldMk cId="458471700" sldId="259"/>
        </pc:sldMkLst>
        <pc:picChg chg="mod">
          <ac:chgData name="Tristin Schlauch" userId="a338a217be8c714a" providerId="LiveId" clId="{745B7E24-5365-4587-8D3A-A90B788E4913}" dt="2025-04-11T23:32:07.091" v="3283" actId="207"/>
          <ac:picMkLst>
            <pc:docMk/>
            <pc:sldMk cId="458471700" sldId="259"/>
            <ac:picMk id="6" creationId="{0BB36A43-88E1-C3CA-65E4-A65623159E6C}"/>
          </ac:picMkLst>
        </pc:picChg>
      </pc:sldChg>
      <pc:sldChg chg="modSp mod">
        <pc:chgData name="Tristin Schlauch" userId="a338a217be8c714a" providerId="LiveId" clId="{745B7E24-5365-4587-8D3A-A90B788E4913}" dt="2025-04-11T22:09:49.520" v="100" actId="20577"/>
        <pc:sldMkLst>
          <pc:docMk/>
          <pc:sldMk cId="1363732710" sldId="260"/>
        </pc:sldMkLst>
        <pc:spChg chg="mod">
          <ac:chgData name="Tristin Schlauch" userId="a338a217be8c714a" providerId="LiveId" clId="{745B7E24-5365-4587-8D3A-A90B788E4913}" dt="2025-04-11T22:09:49.520" v="100" actId="20577"/>
          <ac:spMkLst>
            <pc:docMk/>
            <pc:sldMk cId="1363732710" sldId="260"/>
            <ac:spMk id="3" creationId="{CC0B45B2-181F-F932-01A4-A57EFA39835A}"/>
          </ac:spMkLst>
        </pc:spChg>
      </pc:sldChg>
      <pc:sldChg chg="modSp new mod">
        <pc:chgData name="Tristin Schlauch" userId="a338a217be8c714a" providerId="LiveId" clId="{745B7E24-5365-4587-8D3A-A90B788E4913}" dt="2025-04-12T02:34:15.347" v="5211" actId="20577"/>
        <pc:sldMkLst>
          <pc:docMk/>
          <pc:sldMk cId="2612894566" sldId="261"/>
        </pc:sldMkLst>
        <pc:spChg chg="mod">
          <ac:chgData name="Tristin Schlauch" userId="a338a217be8c714a" providerId="LiveId" clId="{745B7E24-5365-4587-8D3A-A90B788E4913}" dt="2025-04-11T22:12:03.321" v="118" actId="20577"/>
          <ac:spMkLst>
            <pc:docMk/>
            <pc:sldMk cId="2612894566" sldId="261"/>
            <ac:spMk id="2" creationId="{573615FD-F95C-84F6-EE91-8545437E113C}"/>
          </ac:spMkLst>
        </pc:spChg>
        <pc:spChg chg="mod">
          <ac:chgData name="Tristin Schlauch" userId="a338a217be8c714a" providerId="LiveId" clId="{745B7E24-5365-4587-8D3A-A90B788E4913}" dt="2025-04-12T02:34:15.347" v="5211" actId="20577"/>
          <ac:spMkLst>
            <pc:docMk/>
            <pc:sldMk cId="2612894566" sldId="261"/>
            <ac:spMk id="3" creationId="{B24739C6-7DB5-4F10-F332-62756ADC1BCF}"/>
          </ac:spMkLst>
        </pc:spChg>
      </pc:sldChg>
      <pc:sldChg chg="modSp new mod">
        <pc:chgData name="Tristin Schlauch" userId="a338a217be8c714a" providerId="LiveId" clId="{745B7E24-5365-4587-8D3A-A90B788E4913}" dt="2025-04-11T22:14:02.361" v="355" actId="20577"/>
        <pc:sldMkLst>
          <pc:docMk/>
          <pc:sldMk cId="3682949838" sldId="262"/>
        </pc:sldMkLst>
        <pc:spChg chg="mod">
          <ac:chgData name="Tristin Schlauch" userId="a338a217be8c714a" providerId="LiveId" clId="{745B7E24-5365-4587-8D3A-A90B788E4913}" dt="2025-04-11T22:13:05.416" v="193" actId="313"/>
          <ac:spMkLst>
            <pc:docMk/>
            <pc:sldMk cId="3682949838" sldId="262"/>
            <ac:spMk id="2" creationId="{73DB35D7-E2FF-56A9-DA52-69FB5E0EC317}"/>
          </ac:spMkLst>
        </pc:spChg>
        <pc:spChg chg="mod">
          <ac:chgData name="Tristin Schlauch" userId="a338a217be8c714a" providerId="LiveId" clId="{745B7E24-5365-4587-8D3A-A90B788E4913}" dt="2025-04-11T22:14:02.361" v="355" actId="20577"/>
          <ac:spMkLst>
            <pc:docMk/>
            <pc:sldMk cId="3682949838" sldId="262"/>
            <ac:spMk id="3" creationId="{6190B831-7B12-E33F-415E-B020A5A4A560}"/>
          </ac:spMkLst>
        </pc:spChg>
      </pc:sldChg>
      <pc:sldChg chg="addSp delSp modSp new mod">
        <pc:chgData name="Tristin Schlauch" userId="a338a217be8c714a" providerId="LiveId" clId="{745B7E24-5365-4587-8D3A-A90B788E4913}" dt="2025-04-11T22:24:56.090" v="731" actId="113"/>
        <pc:sldMkLst>
          <pc:docMk/>
          <pc:sldMk cId="333081405" sldId="263"/>
        </pc:sldMkLst>
        <pc:spChg chg="mod">
          <ac:chgData name="Tristin Schlauch" userId="a338a217be8c714a" providerId="LiveId" clId="{745B7E24-5365-4587-8D3A-A90B788E4913}" dt="2025-04-11T22:14:42.013" v="372" actId="14100"/>
          <ac:spMkLst>
            <pc:docMk/>
            <pc:sldMk cId="333081405" sldId="263"/>
            <ac:spMk id="2" creationId="{20A681A3-70AE-BA1F-20B2-A91264840404}"/>
          </ac:spMkLst>
        </pc:spChg>
        <pc:spChg chg="del mod">
          <ac:chgData name="Tristin Schlauch" userId="a338a217be8c714a" providerId="LiveId" clId="{745B7E24-5365-4587-8D3A-A90B788E4913}" dt="2025-04-11T22:20:25.855" v="645" actId="22"/>
          <ac:spMkLst>
            <pc:docMk/>
            <pc:sldMk cId="333081405" sldId="263"/>
            <ac:spMk id="3" creationId="{17826960-017A-31E6-DBDF-2C779F781361}"/>
          </ac:spMkLst>
        </pc:spChg>
        <pc:spChg chg="mod">
          <ac:chgData name="Tristin Schlauch" userId="a338a217be8c714a" providerId="LiveId" clId="{745B7E24-5365-4587-8D3A-A90B788E4913}" dt="2025-04-11T22:24:56.090" v="731" actId="113"/>
          <ac:spMkLst>
            <pc:docMk/>
            <pc:sldMk cId="333081405" sldId="263"/>
            <ac:spMk id="4" creationId="{1A1876A9-055D-8AB3-5864-DBD6E0F3B6AB}"/>
          </ac:spMkLst>
        </pc:spChg>
        <pc:spChg chg="add del mod">
          <ac:chgData name="Tristin Schlauch" userId="a338a217be8c714a" providerId="LiveId" clId="{745B7E24-5365-4587-8D3A-A90B788E4913}" dt="2025-04-11T22:24:22.367" v="667" actId="22"/>
          <ac:spMkLst>
            <pc:docMk/>
            <pc:sldMk cId="333081405" sldId="263"/>
            <ac:spMk id="12" creationId="{DA922AE3-96AA-B63F-88E3-07AFA7A921F0}"/>
          </ac:spMkLst>
        </pc:spChg>
        <pc:picChg chg="add del mod ord">
          <ac:chgData name="Tristin Schlauch" userId="a338a217be8c714a" providerId="LiveId" clId="{745B7E24-5365-4587-8D3A-A90B788E4913}" dt="2025-04-11T22:24:18.303" v="666" actId="478"/>
          <ac:picMkLst>
            <pc:docMk/>
            <pc:sldMk cId="333081405" sldId="263"/>
            <ac:picMk id="6" creationId="{408E479C-D4E7-304A-2610-A19D114BF5D3}"/>
          </ac:picMkLst>
        </pc:picChg>
        <pc:picChg chg="add del">
          <ac:chgData name="Tristin Schlauch" userId="a338a217be8c714a" providerId="LiveId" clId="{745B7E24-5365-4587-8D3A-A90B788E4913}" dt="2025-04-11T22:23:51.805" v="661" actId="22"/>
          <ac:picMkLst>
            <pc:docMk/>
            <pc:sldMk cId="333081405" sldId="263"/>
            <ac:picMk id="8" creationId="{368F9386-6897-7A55-BD03-BFC1C3F76C07}"/>
          </ac:picMkLst>
        </pc:picChg>
        <pc:picChg chg="add del mod">
          <ac:chgData name="Tristin Schlauch" userId="a338a217be8c714a" providerId="LiveId" clId="{745B7E24-5365-4587-8D3A-A90B788E4913}" dt="2025-04-11T22:24:24.223" v="668" actId="478"/>
          <ac:picMkLst>
            <pc:docMk/>
            <pc:sldMk cId="333081405" sldId="263"/>
            <ac:picMk id="10" creationId="{B52FE8E4-ACF0-46CA-AEB9-D89446D9C45D}"/>
          </ac:picMkLst>
        </pc:picChg>
        <pc:picChg chg="add mod ord">
          <ac:chgData name="Tristin Schlauch" userId="a338a217be8c714a" providerId="LiveId" clId="{745B7E24-5365-4587-8D3A-A90B788E4913}" dt="2025-04-11T22:24:22.367" v="667" actId="22"/>
          <ac:picMkLst>
            <pc:docMk/>
            <pc:sldMk cId="333081405" sldId="263"/>
            <ac:picMk id="14" creationId="{2D753413-E486-569A-6E39-E888D5F16786}"/>
          </ac:picMkLst>
        </pc:picChg>
      </pc:sldChg>
      <pc:sldChg chg="new del">
        <pc:chgData name="Tristin Schlauch" userId="a338a217be8c714a" providerId="LiveId" clId="{745B7E24-5365-4587-8D3A-A90B788E4913}" dt="2025-04-11T22:27:10.805" v="733" actId="2696"/>
        <pc:sldMkLst>
          <pc:docMk/>
          <pc:sldMk cId="256862872" sldId="264"/>
        </pc:sldMkLst>
      </pc:sldChg>
      <pc:sldChg chg="addSp delSp modSp add mod">
        <pc:chgData name="Tristin Schlauch" userId="a338a217be8c714a" providerId="LiveId" clId="{745B7E24-5365-4587-8D3A-A90B788E4913}" dt="2025-04-11T23:33:03.134" v="3285" actId="207"/>
        <pc:sldMkLst>
          <pc:docMk/>
          <pc:sldMk cId="1648925334" sldId="264"/>
        </pc:sldMkLst>
        <pc:spChg chg="mod">
          <ac:chgData name="Tristin Schlauch" userId="a338a217be8c714a" providerId="LiveId" clId="{745B7E24-5365-4587-8D3A-A90B788E4913}" dt="2025-04-11T22:27:18.315" v="741" actId="20577"/>
          <ac:spMkLst>
            <pc:docMk/>
            <pc:sldMk cId="1648925334" sldId="264"/>
            <ac:spMk id="2" creationId="{474D8639-843F-78DB-81DB-EBCDAD1ACEE5}"/>
          </ac:spMkLst>
        </pc:spChg>
        <pc:spChg chg="mod">
          <ac:chgData name="Tristin Schlauch" userId="a338a217be8c714a" providerId="LiveId" clId="{745B7E24-5365-4587-8D3A-A90B788E4913}" dt="2025-04-11T22:36:19.977" v="1058" actId="20577"/>
          <ac:spMkLst>
            <pc:docMk/>
            <pc:sldMk cId="1648925334" sldId="264"/>
            <ac:spMk id="4" creationId="{E62A04F8-BFC6-BF6D-DF8E-72AB00E76264}"/>
          </ac:spMkLst>
        </pc:spChg>
        <pc:spChg chg="add del mod">
          <ac:chgData name="Tristin Schlauch" userId="a338a217be8c714a" providerId="LiveId" clId="{745B7E24-5365-4587-8D3A-A90B788E4913}" dt="2025-04-11T23:20:35.852" v="2653" actId="478"/>
          <ac:spMkLst>
            <pc:docMk/>
            <pc:sldMk cId="1648925334" sldId="264"/>
            <ac:spMk id="5" creationId="{051842D5-CBB8-B3C5-D53B-8E7053F31276}"/>
          </ac:spMkLst>
        </pc:spChg>
        <pc:spChg chg="add mod">
          <ac:chgData name="Tristin Schlauch" userId="a338a217be8c714a" providerId="LiveId" clId="{745B7E24-5365-4587-8D3A-A90B788E4913}" dt="2025-04-11T23:33:03.134" v="3285" actId="207"/>
          <ac:spMkLst>
            <pc:docMk/>
            <pc:sldMk cId="1648925334" sldId="264"/>
            <ac:spMk id="7" creationId="{78C4DF87-C0F0-3603-16AC-242B7A664008}"/>
          </ac:spMkLst>
        </pc:spChg>
        <pc:spChg chg="add del mod">
          <ac:chgData name="Tristin Schlauch" userId="a338a217be8c714a" providerId="LiveId" clId="{745B7E24-5365-4587-8D3A-A90B788E4913}" dt="2025-04-11T22:30:48.558" v="924" actId="478"/>
          <ac:spMkLst>
            <pc:docMk/>
            <pc:sldMk cId="1648925334" sldId="264"/>
            <ac:spMk id="8" creationId="{2DA655BA-33EF-DF43-2FAC-CC3D585D9EB8}"/>
          </ac:spMkLst>
        </pc:spChg>
        <pc:spChg chg="add mod">
          <ac:chgData name="Tristin Schlauch" userId="a338a217be8c714a" providerId="LiveId" clId="{745B7E24-5365-4587-8D3A-A90B788E4913}" dt="2025-04-11T23:33:03.134" v="3285" actId="207"/>
          <ac:spMkLst>
            <pc:docMk/>
            <pc:sldMk cId="1648925334" sldId="264"/>
            <ac:spMk id="9" creationId="{BDAAB18C-EFC9-CA6E-7B9E-2D960D7D244B}"/>
          </ac:spMkLst>
        </pc:spChg>
        <pc:spChg chg="add mod">
          <ac:chgData name="Tristin Schlauch" userId="a338a217be8c714a" providerId="LiveId" clId="{745B7E24-5365-4587-8D3A-A90B788E4913}" dt="2025-04-11T23:33:03.134" v="3285" actId="207"/>
          <ac:spMkLst>
            <pc:docMk/>
            <pc:sldMk cId="1648925334" sldId="264"/>
            <ac:spMk id="10" creationId="{D78B54C2-E135-925D-749F-3979B988A44A}"/>
          </ac:spMkLst>
        </pc:spChg>
        <pc:picChg chg="add del mod ord">
          <ac:chgData name="Tristin Schlauch" userId="a338a217be8c714a" providerId="LiveId" clId="{745B7E24-5365-4587-8D3A-A90B788E4913}" dt="2025-04-11T22:28:42.494" v="887" actId="34307"/>
          <ac:picMkLst>
            <pc:docMk/>
            <pc:sldMk cId="1648925334" sldId="264"/>
            <ac:picMk id="6" creationId="{DAB2AF7F-7315-51F0-32EC-C874079722F5}"/>
          </ac:picMkLst>
        </pc:picChg>
        <pc:picChg chg="del">
          <ac:chgData name="Tristin Schlauch" userId="a338a217be8c714a" providerId="LiveId" clId="{745B7E24-5365-4587-8D3A-A90B788E4913}" dt="2025-04-11T22:28:29.286" v="885" actId="478"/>
          <ac:picMkLst>
            <pc:docMk/>
            <pc:sldMk cId="1648925334" sldId="264"/>
            <ac:picMk id="14" creationId="{37EE6C99-5E1A-5125-A996-1BBEEDA820AC}"/>
          </ac:picMkLst>
        </pc:picChg>
      </pc:sldChg>
      <pc:sldChg chg="addSp delSp modSp add mod setBg">
        <pc:chgData name="Tristin Schlauch" userId="a338a217be8c714a" providerId="LiveId" clId="{745B7E24-5365-4587-8D3A-A90B788E4913}" dt="2025-04-11T22:41:30.847" v="1461" actId="26606"/>
        <pc:sldMkLst>
          <pc:docMk/>
          <pc:sldMk cId="1856306127" sldId="265"/>
        </pc:sldMkLst>
        <pc:spChg chg="mod">
          <ac:chgData name="Tristin Schlauch" userId="a338a217be8c714a" providerId="LiveId" clId="{745B7E24-5365-4587-8D3A-A90B788E4913}" dt="2025-04-11T22:41:30.847" v="1461" actId="26606"/>
          <ac:spMkLst>
            <pc:docMk/>
            <pc:sldMk cId="1856306127" sldId="265"/>
            <ac:spMk id="2" creationId="{5AF9285D-2D7A-0EC9-39BC-AEA0A90163B8}"/>
          </ac:spMkLst>
        </pc:spChg>
        <pc:spChg chg="mod">
          <ac:chgData name="Tristin Schlauch" userId="a338a217be8c714a" providerId="LiveId" clId="{745B7E24-5365-4587-8D3A-A90B788E4913}" dt="2025-04-11T22:41:30.847" v="1461" actId="26606"/>
          <ac:spMkLst>
            <pc:docMk/>
            <pc:sldMk cId="1856306127" sldId="265"/>
            <ac:spMk id="4" creationId="{5A03E529-1997-FDB7-77C7-A311E1875715}"/>
          </ac:spMkLst>
        </pc:spChg>
        <pc:spChg chg="del">
          <ac:chgData name="Tristin Schlauch" userId="a338a217be8c714a" providerId="LiveId" clId="{745B7E24-5365-4587-8D3A-A90B788E4913}" dt="2025-04-11T22:41:20.612" v="1457" actId="22"/>
          <ac:spMkLst>
            <pc:docMk/>
            <pc:sldMk cId="1856306127" sldId="265"/>
            <ac:spMk id="5" creationId="{95212BBB-F989-2C6B-104A-0D00D48ED6C1}"/>
          </ac:spMkLst>
        </pc:spChg>
        <pc:spChg chg="del">
          <ac:chgData name="Tristin Schlauch" userId="a338a217be8c714a" providerId="LiveId" clId="{745B7E24-5365-4587-8D3A-A90B788E4913}" dt="2025-04-11T22:39:40.495" v="1453" actId="478"/>
          <ac:spMkLst>
            <pc:docMk/>
            <pc:sldMk cId="1856306127" sldId="265"/>
            <ac:spMk id="7" creationId="{B58358EA-0F22-A771-E16E-D3CFA6A38E81}"/>
          </ac:spMkLst>
        </pc:spChg>
        <pc:spChg chg="add del">
          <ac:chgData name="Tristin Schlauch" userId="a338a217be8c714a" providerId="LiveId" clId="{745B7E24-5365-4587-8D3A-A90B788E4913}" dt="2025-04-11T22:41:30.847" v="1461" actId="26606"/>
          <ac:spMkLst>
            <pc:docMk/>
            <pc:sldMk cId="1856306127" sldId="265"/>
            <ac:spMk id="8" creationId="{6C0DD7BF-8F3D-4D34-A37A-85563D3D62FF}"/>
          </ac:spMkLst>
        </pc:spChg>
        <pc:spChg chg="del mod">
          <ac:chgData name="Tristin Schlauch" userId="a338a217be8c714a" providerId="LiveId" clId="{745B7E24-5365-4587-8D3A-A90B788E4913}" dt="2025-04-11T22:39:43.948" v="1455" actId="478"/>
          <ac:spMkLst>
            <pc:docMk/>
            <pc:sldMk cId="1856306127" sldId="265"/>
            <ac:spMk id="9" creationId="{3C8CD38D-148B-0CD2-E44F-C69CCA359EBA}"/>
          </ac:spMkLst>
        </pc:spChg>
        <pc:spChg chg="del">
          <ac:chgData name="Tristin Schlauch" userId="a338a217be8c714a" providerId="LiveId" clId="{745B7E24-5365-4587-8D3A-A90B788E4913}" dt="2025-04-11T22:39:45.611" v="1456" actId="478"/>
          <ac:spMkLst>
            <pc:docMk/>
            <pc:sldMk cId="1856306127" sldId="265"/>
            <ac:spMk id="10" creationId="{1658EB61-C2E7-5FC4-B152-A4B2B0C645AD}"/>
          </ac:spMkLst>
        </pc:spChg>
        <pc:spChg chg="add del">
          <ac:chgData name="Tristin Schlauch" userId="a338a217be8c714a" providerId="LiveId" clId="{745B7E24-5365-4587-8D3A-A90B788E4913}" dt="2025-04-11T22:41:25.353" v="1459" actId="26606"/>
          <ac:spMkLst>
            <pc:docMk/>
            <pc:sldMk cId="1856306127" sldId="265"/>
            <ac:spMk id="11" creationId="{6C0DD7BF-8F3D-4D34-A37A-85563D3D62FF}"/>
          </ac:spMkLst>
        </pc:spChg>
        <pc:spChg chg="add del">
          <ac:chgData name="Tristin Schlauch" userId="a338a217be8c714a" providerId="LiveId" clId="{745B7E24-5365-4587-8D3A-A90B788E4913}" dt="2025-04-11T22:41:30.847" v="1461" actId="26606"/>
          <ac:spMkLst>
            <pc:docMk/>
            <pc:sldMk cId="1856306127" sldId="265"/>
            <ac:spMk id="12" creationId="{63135777-4113-40E0-9CAE-CC223A245E04}"/>
          </ac:spMkLst>
        </pc:spChg>
        <pc:spChg chg="add del">
          <ac:chgData name="Tristin Schlauch" userId="a338a217be8c714a" providerId="LiveId" clId="{745B7E24-5365-4587-8D3A-A90B788E4913}" dt="2025-04-11T22:41:25.353" v="1459" actId="26606"/>
          <ac:spMkLst>
            <pc:docMk/>
            <pc:sldMk cId="1856306127" sldId="265"/>
            <ac:spMk id="13" creationId="{63135777-4113-40E0-9CAE-CC223A245E04}"/>
          </ac:spMkLst>
        </pc:spChg>
        <pc:picChg chg="add mod ord">
          <ac:chgData name="Tristin Schlauch" userId="a338a217be8c714a" providerId="LiveId" clId="{745B7E24-5365-4587-8D3A-A90B788E4913}" dt="2025-04-11T22:41:30.847" v="1461" actId="26606"/>
          <ac:picMkLst>
            <pc:docMk/>
            <pc:sldMk cId="1856306127" sldId="265"/>
            <ac:picMk id="6" creationId="{A20AC352-795A-C1F0-5907-CF7CC8C08D5B}"/>
          </ac:picMkLst>
        </pc:picChg>
      </pc:sldChg>
      <pc:sldChg chg="addSp delSp modSp add mod">
        <pc:chgData name="Tristin Schlauch" userId="a338a217be8c714a" providerId="LiveId" clId="{745B7E24-5365-4587-8D3A-A90B788E4913}" dt="2025-04-11T22:59:27.856" v="1978" actId="20577"/>
        <pc:sldMkLst>
          <pc:docMk/>
          <pc:sldMk cId="2295966033" sldId="266"/>
        </pc:sldMkLst>
        <pc:spChg chg="mod">
          <ac:chgData name="Tristin Schlauch" userId="a338a217be8c714a" providerId="LiveId" clId="{745B7E24-5365-4587-8D3A-A90B788E4913}" dt="2025-04-11T22:49:34.797" v="1648" actId="20577"/>
          <ac:spMkLst>
            <pc:docMk/>
            <pc:sldMk cId="2295966033" sldId="266"/>
            <ac:spMk id="2" creationId="{4BA2A229-2C1A-94AA-DA0E-D500825FC29F}"/>
          </ac:spMkLst>
        </pc:spChg>
        <pc:spChg chg="mod">
          <ac:chgData name="Tristin Schlauch" userId="a338a217be8c714a" providerId="LiveId" clId="{745B7E24-5365-4587-8D3A-A90B788E4913}" dt="2025-04-11T22:59:27.856" v="1978" actId="20577"/>
          <ac:spMkLst>
            <pc:docMk/>
            <pc:sldMk cId="2295966033" sldId="266"/>
            <ac:spMk id="4" creationId="{9DD9F5B0-9C00-F356-961F-F123AB2B2607}"/>
          </ac:spMkLst>
        </pc:spChg>
        <pc:spChg chg="add del mod">
          <ac:chgData name="Tristin Schlauch" userId="a338a217be8c714a" providerId="LiveId" clId="{745B7E24-5365-4587-8D3A-A90B788E4913}" dt="2025-04-11T22:54:44.195" v="1893" actId="22"/>
          <ac:spMkLst>
            <pc:docMk/>
            <pc:sldMk cId="2295966033" sldId="266"/>
            <ac:spMk id="5" creationId="{574F5AF7-EF62-C30B-B542-99FAE4A0673F}"/>
          </ac:spMkLst>
        </pc:spChg>
        <pc:picChg chg="del">
          <ac:chgData name="Tristin Schlauch" userId="a338a217be8c714a" providerId="LiveId" clId="{745B7E24-5365-4587-8D3A-A90B788E4913}" dt="2025-04-11T22:54:41.440" v="1892" actId="478"/>
          <ac:picMkLst>
            <pc:docMk/>
            <pc:sldMk cId="2295966033" sldId="266"/>
            <ac:picMk id="6" creationId="{14C5E604-23E1-05F0-945B-1F41AC982B0E}"/>
          </ac:picMkLst>
        </pc:picChg>
        <pc:picChg chg="add mod ord">
          <ac:chgData name="Tristin Schlauch" userId="a338a217be8c714a" providerId="LiveId" clId="{745B7E24-5365-4587-8D3A-A90B788E4913}" dt="2025-04-11T22:54:44.195" v="1893" actId="22"/>
          <ac:picMkLst>
            <pc:docMk/>
            <pc:sldMk cId="2295966033" sldId="266"/>
            <ac:picMk id="8" creationId="{31ABB23C-C8CD-CD14-9407-6513328013F7}"/>
          </ac:picMkLst>
        </pc:picChg>
      </pc:sldChg>
      <pc:sldChg chg="new del">
        <pc:chgData name="Tristin Schlauch" userId="a338a217be8c714a" providerId="LiveId" clId="{745B7E24-5365-4587-8D3A-A90B788E4913}" dt="2025-04-11T22:47:44.277" v="1463" actId="2696"/>
        <pc:sldMkLst>
          <pc:docMk/>
          <pc:sldMk cId="3809575752" sldId="266"/>
        </pc:sldMkLst>
      </pc:sldChg>
      <pc:sldChg chg="addSp delSp modSp add mod">
        <pc:chgData name="Tristin Schlauch" userId="a338a217be8c714a" providerId="LiveId" clId="{745B7E24-5365-4587-8D3A-A90B788E4913}" dt="2025-04-11T23:14:38.539" v="2210" actId="22"/>
        <pc:sldMkLst>
          <pc:docMk/>
          <pc:sldMk cId="846000198" sldId="267"/>
        </pc:sldMkLst>
        <pc:spChg chg="mod">
          <ac:chgData name="Tristin Schlauch" userId="a338a217be8c714a" providerId="LiveId" clId="{745B7E24-5365-4587-8D3A-A90B788E4913}" dt="2025-04-11T22:58:31.959" v="1927" actId="20577"/>
          <ac:spMkLst>
            <pc:docMk/>
            <pc:sldMk cId="846000198" sldId="267"/>
            <ac:spMk id="2" creationId="{A72BB625-0CA8-ACB9-F253-1DE85F2AEE80}"/>
          </ac:spMkLst>
        </pc:spChg>
        <pc:spChg chg="mod">
          <ac:chgData name="Tristin Schlauch" userId="a338a217be8c714a" providerId="LiveId" clId="{745B7E24-5365-4587-8D3A-A90B788E4913}" dt="2025-04-11T23:12:48.836" v="2208" actId="20577"/>
          <ac:spMkLst>
            <pc:docMk/>
            <pc:sldMk cId="846000198" sldId="267"/>
            <ac:spMk id="4" creationId="{992E0DA1-CCA6-656C-6C3B-86B0331C5728}"/>
          </ac:spMkLst>
        </pc:spChg>
        <pc:spChg chg="add del mod">
          <ac:chgData name="Tristin Schlauch" userId="a338a217be8c714a" providerId="LiveId" clId="{745B7E24-5365-4587-8D3A-A90B788E4913}" dt="2025-04-11T23:14:38.539" v="2210" actId="22"/>
          <ac:spMkLst>
            <pc:docMk/>
            <pc:sldMk cId="846000198" sldId="267"/>
            <ac:spMk id="5" creationId="{448DFE1A-70E2-BD99-1275-209F57D9AAA6}"/>
          </ac:spMkLst>
        </pc:spChg>
        <pc:picChg chg="add mod ord">
          <ac:chgData name="Tristin Schlauch" userId="a338a217be8c714a" providerId="LiveId" clId="{745B7E24-5365-4587-8D3A-A90B788E4913}" dt="2025-04-11T23:14:38.539" v="2210" actId="22"/>
          <ac:picMkLst>
            <pc:docMk/>
            <pc:sldMk cId="846000198" sldId="267"/>
            <ac:picMk id="7" creationId="{3EAEA0B7-FB3D-236F-9839-8F2E1CB85A85}"/>
          </ac:picMkLst>
        </pc:picChg>
        <pc:picChg chg="del">
          <ac:chgData name="Tristin Schlauch" userId="a338a217be8c714a" providerId="LiveId" clId="{745B7E24-5365-4587-8D3A-A90B788E4913}" dt="2025-04-11T23:14:35.031" v="2209" actId="478"/>
          <ac:picMkLst>
            <pc:docMk/>
            <pc:sldMk cId="846000198" sldId="267"/>
            <ac:picMk id="8" creationId="{3366848E-5823-D4AF-4D7E-160DD32B6C0A}"/>
          </ac:picMkLst>
        </pc:picChg>
      </pc:sldChg>
      <pc:sldChg chg="addSp delSp modSp add mod">
        <pc:chgData name="Tristin Schlauch" userId="a338a217be8c714a" providerId="LiveId" clId="{745B7E24-5365-4587-8D3A-A90B788E4913}" dt="2025-04-11T23:20:14.188" v="2652" actId="22"/>
        <pc:sldMkLst>
          <pc:docMk/>
          <pc:sldMk cId="3600372758" sldId="268"/>
        </pc:sldMkLst>
        <pc:spChg chg="mod">
          <ac:chgData name="Tristin Schlauch" userId="a338a217be8c714a" providerId="LiveId" clId="{745B7E24-5365-4587-8D3A-A90B788E4913}" dt="2025-04-11T23:15:42.273" v="2242" actId="14100"/>
          <ac:spMkLst>
            <pc:docMk/>
            <pc:sldMk cId="3600372758" sldId="268"/>
            <ac:spMk id="2" creationId="{AE2EF6B0-FA34-AD22-ECB5-FB871F799452}"/>
          </ac:spMkLst>
        </pc:spChg>
        <pc:spChg chg="mod">
          <ac:chgData name="Tristin Schlauch" userId="a338a217be8c714a" providerId="LiveId" clId="{745B7E24-5365-4587-8D3A-A90B788E4913}" dt="2025-04-11T23:18:34.306" v="2650" actId="20577"/>
          <ac:spMkLst>
            <pc:docMk/>
            <pc:sldMk cId="3600372758" sldId="268"/>
            <ac:spMk id="4" creationId="{E68EF9E0-51EC-9623-B5C7-8CA25C616083}"/>
          </ac:spMkLst>
        </pc:spChg>
        <pc:spChg chg="add del mod">
          <ac:chgData name="Tristin Schlauch" userId="a338a217be8c714a" providerId="LiveId" clId="{745B7E24-5365-4587-8D3A-A90B788E4913}" dt="2025-04-11T23:20:14.188" v="2652" actId="22"/>
          <ac:spMkLst>
            <pc:docMk/>
            <pc:sldMk cId="3600372758" sldId="268"/>
            <ac:spMk id="5" creationId="{BFEDCA3B-2EF1-CAD1-D2DF-F44112484FE8}"/>
          </ac:spMkLst>
        </pc:spChg>
        <pc:picChg chg="del">
          <ac:chgData name="Tristin Schlauch" userId="a338a217be8c714a" providerId="LiveId" clId="{745B7E24-5365-4587-8D3A-A90B788E4913}" dt="2025-04-11T23:18:36.874" v="2651" actId="478"/>
          <ac:picMkLst>
            <pc:docMk/>
            <pc:sldMk cId="3600372758" sldId="268"/>
            <ac:picMk id="7" creationId="{A3D62F95-A044-B12D-6931-5CEFD20EFCBB}"/>
          </ac:picMkLst>
        </pc:picChg>
        <pc:picChg chg="add mod ord">
          <ac:chgData name="Tristin Schlauch" userId="a338a217be8c714a" providerId="LiveId" clId="{745B7E24-5365-4587-8D3A-A90B788E4913}" dt="2025-04-11T23:20:14.188" v="2652" actId="22"/>
          <ac:picMkLst>
            <pc:docMk/>
            <pc:sldMk cId="3600372758" sldId="268"/>
            <ac:picMk id="8" creationId="{3C3BAE52-6DDE-AD48-B540-E37F0CAA0F76}"/>
          </ac:picMkLst>
        </pc:picChg>
      </pc:sldChg>
      <pc:sldChg chg="modSp new mod">
        <pc:chgData name="Tristin Schlauch" userId="a338a217be8c714a" providerId="LiveId" clId="{745B7E24-5365-4587-8D3A-A90B788E4913}" dt="2025-04-11T23:26:43.814" v="3273" actId="20577"/>
        <pc:sldMkLst>
          <pc:docMk/>
          <pc:sldMk cId="2649422868" sldId="269"/>
        </pc:sldMkLst>
        <pc:spChg chg="mod">
          <ac:chgData name="Tristin Schlauch" userId="a338a217be8c714a" providerId="LiveId" clId="{745B7E24-5365-4587-8D3A-A90B788E4913}" dt="2025-04-11T23:21:06.325" v="2682" actId="20577"/>
          <ac:spMkLst>
            <pc:docMk/>
            <pc:sldMk cId="2649422868" sldId="269"/>
            <ac:spMk id="2" creationId="{85C0CF99-D5BF-0D5F-778A-DC0C75D29491}"/>
          </ac:spMkLst>
        </pc:spChg>
        <pc:spChg chg="mod">
          <ac:chgData name="Tristin Schlauch" userId="a338a217be8c714a" providerId="LiveId" clId="{745B7E24-5365-4587-8D3A-A90B788E4913}" dt="2025-04-11T23:26:43.814" v="3273" actId="20577"/>
          <ac:spMkLst>
            <pc:docMk/>
            <pc:sldMk cId="2649422868" sldId="269"/>
            <ac:spMk id="3" creationId="{9C7D56BE-5D10-F538-0C1F-F17117EF8666}"/>
          </ac:spMkLst>
        </pc:spChg>
      </pc:sldChg>
      <pc:sldChg chg="addSp delSp modSp new mod modClrScheme chgLayout">
        <pc:chgData name="Tristin Schlauch" userId="a338a217be8c714a" providerId="LiveId" clId="{745B7E24-5365-4587-8D3A-A90B788E4913}" dt="2025-04-12T01:45:00.764" v="4522" actId="14100"/>
        <pc:sldMkLst>
          <pc:docMk/>
          <pc:sldMk cId="4101037148" sldId="270"/>
        </pc:sldMkLst>
        <pc:spChg chg="mod ord">
          <ac:chgData name="Tristin Schlauch" userId="a338a217be8c714a" providerId="LiveId" clId="{745B7E24-5365-4587-8D3A-A90B788E4913}" dt="2025-04-12T01:33:33.679" v="3711" actId="700"/>
          <ac:spMkLst>
            <pc:docMk/>
            <pc:sldMk cId="4101037148" sldId="270"/>
            <ac:spMk id="2" creationId="{86B3F944-211E-F9D2-F4F6-5C0C0F336072}"/>
          </ac:spMkLst>
        </pc:spChg>
        <pc:spChg chg="del mod ord">
          <ac:chgData name="Tristin Schlauch" userId="a338a217be8c714a" providerId="LiveId" clId="{745B7E24-5365-4587-8D3A-A90B788E4913}" dt="2025-04-12T01:38:08.100" v="3926" actId="22"/>
          <ac:spMkLst>
            <pc:docMk/>
            <pc:sldMk cId="4101037148" sldId="270"/>
            <ac:spMk id="3" creationId="{4E8E168E-8D4A-0DEC-D9A8-CE86809FEFC9}"/>
          </ac:spMkLst>
        </pc:spChg>
        <pc:spChg chg="add mod ord">
          <ac:chgData name="Tristin Schlauch" userId="a338a217be8c714a" providerId="LiveId" clId="{745B7E24-5365-4587-8D3A-A90B788E4913}" dt="2025-04-12T01:45:00.764" v="4522" actId="14100"/>
          <ac:spMkLst>
            <pc:docMk/>
            <pc:sldMk cId="4101037148" sldId="270"/>
            <ac:spMk id="4" creationId="{EBD85136-D407-4C2C-44D6-FA290D61DC74}"/>
          </ac:spMkLst>
        </pc:spChg>
        <pc:picChg chg="add mod ord">
          <ac:chgData name="Tristin Schlauch" userId="a338a217be8c714a" providerId="LiveId" clId="{745B7E24-5365-4587-8D3A-A90B788E4913}" dt="2025-04-12T01:38:08.100" v="3926" actId="22"/>
          <ac:picMkLst>
            <pc:docMk/>
            <pc:sldMk cId="4101037148" sldId="270"/>
            <ac:picMk id="6" creationId="{17A2B4E0-6F0D-4918-A4D4-891DCEE5DAB9}"/>
          </ac:picMkLst>
        </pc:picChg>
      </pc:sldChg>
      <pc:sldChg chg="addSp delSp modSp add mod">
        <pc:chgData name="Tristin Schlauch" userId="a338a217be8c714a" providerId="LiveId" clId="{745B7E24-5365-4587-8D3A-A90B788E4913}" dt="2025-04-12T01:51:53.167" v="4529" actId="22"/>
        <pc:sldMkLst>
          <pc:docMk/>
          <pc:sldMk cId="1890857210" sldId="271"/>
        </pc:sldMkLst>
        <pc:spChg chg="mod">
          <ac:chgData name="Tristin Schlauch" userId="a338a217be8c714a" providerId="LiveId" clId="{745B7E24-5365-4587-8D3A-A90B788E4913}" dt="2025-04-12T01:39:03.392" v="3942" actId="20577"/>
          <ac:spMkLst>
            <pc:docMk/>
            <pc:sldMk cId="1890857210" sldId="271"/>
            <ac:spMk id="2" creationId="{2C503A57-6DB6-E8E0-900B-FBCCF90E107E}"/>
          </ac:spMkLst>
        </pc:spChg>
        <pc:spChg chg="mod">
          <ac:chgData name="Tristin Schlauch" userId="a338a217be8c714a" providerId="LiveId" clId="{745B7E24-5365-4587-8D3A-A90B788E4913}" dt="2025-04-12T01:45:25.992" v="4527" actId="114"/>
          <ac:spMkLst>
            <pc:docMk/>
            <pc:sldMk cId="1890857210" sldId="271"/>
            <ac:spMk id="4" creationId="{519E66CB-B56F-D845-F4E5-D736212EECE0}"/>
          </ac:spMkLst>
        </pc:spChg>
        <pc:spChg chg="add del mod">
          <ac:chgData name="Tristin Schlauch" userId="a338a217be8c714a" providerId="LiveId" clId="{745B7E24-5365-4587-8D3A-A90B788E4913}" dt="2025-04-12T01:51:53.167" v="4529" actId="22"/>
          <ac:spMkLst>
            <pc:docMk/>
            <pc:sldMk cId="1890857210" sldId="271"/>
            <ac:spMk id="5" creationId="{F42A1BDB-CF3D-6CBA-307D-9FDEC889EC9C}"/>
          </ac:spMkLst>
        </pc:spChg>
        <pc:picChg chg="del">
          <ac:chgData name="Tristin Schlauch" userId="a338a217be8c714a" providerId="LiveId" clId="{745B7E24-5365-4587-8D3A-A90B788E4913}" dt="2025-04-12T01:51:50.925" v="4528" actId="478"/>
          <ac:picMkLst>
            <pc:docMk/>
            <pc:sldMk cId="1890857210" sldId="271"/>
            <ac:picMk id="6" creationId="{A34B32F5-CCA3-ADF9-B196-93CE9DB957D3}"/>
          </ac:picMkLst>
        </pc:picChg>
        <pc:picChg chg="add mod ord">
          <ac:chgData name="Tristin Schlauch" userId="a338a217be8c714a" providerId="LiveId" clId="{745B7E24-5365-4587-8D3A-A90B788E4913}" dt="2025-04-12T01:51:53.167" v="4529" actId="22"/>
          <ac:picMkLst>
            <pc:docMk/>
            <pc:sldMk cId="1890857210" sldId="271"/>
            <ac:picMk id="8" creationId="{2D34436E-E1A3-546E-7947-74BA019E7CB7}"/>
          </ac:picMkLst>
        </pc:picChg>
      </pc:sldChg>
      <pc:sldChg chg="modSp add mod ord">
        <pc:chgData name="Tristin Schlauch" userId="a338a217be8c714a" providerId="LiveId" clId="{745B7E24-5365-4587-8D3A-A90B788E4913}" dt="2025-04-12T02:01:39.329" v="5125" actId="255"/>
        <pc:sldMkLst>
          <pc:docMk/>
          <pc:sldMk cId="1159791470" sldId="272"/>
        </pc:sldMkLst>
        <pc:spChg chg="mod">
          <ac:chgData name="Tristin Schlauch" userId="a338a217be8c714a" providerId="LiveId" clId="{745B7E24-5365-4587-8D3A-A90B788E4913}" dt="2025-04-12T01:54:41.162" v="4541" actId="20577"/>
          <ac:spMkLst>
            <pc:docMk/>
            <pc:sldMk cId="1159791470" sldId="272"/>
            <ac:spMk id="2" creationId="{24171CEB-3F5F-811C-7488-46209BA5C5F7}"/>
          </ac:spMkLst>
        </pc:spChg>
        <pc:spChg chg="mod">
          <ac:chgData name="Tristin Schlauch" userId="a338a217be8c714a" providerId="LiveId" clId="{745B7E24-5365-4587-8D3A-A90B788E4913}" dt="2025-04-12T02:01:39.329" v="5125" actId="255"/>
          <ac:spMkLst>
            <pc:docMk/>
            <pc:sldMk cId="1159791470" sldId="272"/>
            <ac:spMk id="3" creationId="{BC16C1B0-4ACC-BB02-DCE3-F8A2BA412897}"/>
          </ac:spMkLst>
        </pc:spChg>
      </pc:sldChg>
      <pc:sldChg chg="modSp add mod ord">
        <pc:chgData name="Tristin Schlauch" userId="a338a217be8c714a" providerId="LiveId" clId="{745B7E24-5365-4587-8D3A-A90B788E4913}" dt="2025-04-12T02:41:16.263" v="5218" actId="2711"/>
        <pc:sldMkLst>
          <pc:docMk/>
          <pc:sldMk cId="2657423670" sldId="273"/>
        </pc:sldMkLst>
        <pc:spChg chg="mod">
          <ac:chgData name="Tristin Schlauch" userId="a338a217be8c714a" providerId="LiveId" clId="{745B7E24-5365-4587-8D3A-A90B788E4913}" dt="2025-04-12T02:12:44.742" v="5134" actId="20577"/>
          <ac:spMkLst>
            <pc:docMk/>
            <pc:sldMk cId="2657423670" sldId="273"/>
            <ac:spMk id="2" creationId="{A37F8991-028C-BE2D-1E2A-8440BFEA052B}"/>
          </ac:spMkLst>
        </pc:spChg>
        <pc:spChg chg="mod">
          <ac:chgData name="Tristin Schlauch" userId="a338a217be8c714a" providerId="LiveId" clId="{745B7E24-5365-4587-8D3A-A90B788E4913}" dt="2025-04-12T02:41:16.263" v="5218" actId="2711"/>
          <ac:spMkLst>
            <pc:docMk/>
            <pc:sldMk cId="2657423670" sldId="273"/>
            <ac:spMk id="3" creationId="{50D7CF0D-0649-82D6-4744-24EF339A3C23}"/>
          </ac:spMkLst>
        </pc:spChg>
      </pc:sldChg>
      <pc:sldChg chg="addSp delSp modSp add mod ord">
        <pc:chgData name="Tristin Schlauch" userId="a338a217be8c714a" providerId="LiveId" clId="{745B7E24-5365-4587-8D3A-A90B788E4913}" dt="2025-04-12T03:49:26.337" v="5710" actId="1076"/>
        <pc:sldMkLst>
          <pc:docMk/>
          <pc:sldMk cId="1987775902" sldId="274"/>
        </pc:sldMkLst>
        <pc:spChg chg="mod">
          <ac:chgData name="Tristin Schlauch" userId="a338a217be8c714a" providerId="LiveId" clId="{745B7E24-5365-4587-8D3A-A90B788E4913}" dt="2025-04-12T03:41:55.365" v="5702" actId="1076"/>
          <ac:spMkLst>
            <pc:docMk/>
            <pc:sldMk cId="1987775902" sldId="274"/>
            <ac:spMk id="2" creationId="{104346AA-DCBC-FE9A-C2FF-441EBEED8313}"/>
          </ac:spMkLst>
        </pc:spChg>
        <pc:spChg chg="mod">
          <ac:chgData name="Tristin Schlauch" userId="a338a217be8c714a" providerId="LiveId" clId="{745B7E24-5365-4587-8D3A-A90B788E4913}" dt="2025-04-12T03:43:31.382" v="5703" actId="20577"/>
          <ac:spMkLst>
            <pc:docMk/>
            <pc:sldMk cId="1987775902" sldId="274"/>
            <ac:spMk id="4" creationId="{EFEF4443-4903-A401-FDAA-195F8C06A5A3}"/>
          </ac:spMkLst>
        </pc:spChg>
        <pc:spChg chg="add del mod">
          <ac:chgData name="Tristin Schlauch" userId="a338a217be8c714a" providerId="LiveId" clId="{745B7E24-5365-4587-8D3A-A90B788E4913}" dt="2025-04-12T03:49:12.215" v="5707" actId="22"/>
          <ac:spMkLst>
            <pc:docMk/>
            <pc:sldMk cId="1987775902" sldId="274"/>
            <ac:spMk id="5" creationId="{77CF4652-F3D1-4C95-A780-8FA9870C2357}"/>
          </ac:spMkLst>
        </pc:spChg>
        <pc:picChg chg="del">
          <ac:chgData name="Tristin Schlauch" userId="a338a217be8c714a" providerId="LiveId" clId="{745B7E24-5365-4587-8D3A-A90B788E4913}" dt="2025-04-12T03:48:17.074" v="5704" actId="478"/>
          <ac:picMkLst>
            <pc:docMk/>
            <pc:sldMk cId="1987775902" sldId="274"/>
            <ac:picMk id="6" creationId="{F092E289-9CD9-D73E-91CD-2FC1F0DA3E20}"/>
          </ac:picMkLst>
        </pc:picChg>
        <pc:picChg chg="add mod">
          <ac:chgData name="Tristin Schlauch" userId="a338a217be8c714a" providerId="LiveId" clId="{745B7E24-5365-4587-8D3A-A90B788E4913}" dt="2025-04-12T03:49:26.337" v="5710" actId="1076"/>
          <ac:picMkLst>
            <pc:docMk/>
            <pc:sldMk cId="1987775902" sldId="274"/>
            <ac:picMk id="8" creationId="{2B781598-7620-EF1F-9F76-825000F9CF09}"/>
          </ac:picMkLst>
        </pc:picChg>
        <pc:picChg chg="add mod ord">
          <ac:chgData name="Tristin Schlauch" userId="a338a217be8c714a" providerId="LiveId" clId="{745B7E24-5365-4587-8D3A-A90B788E4913}" dt="2025-04-12T03:49:18.773" v="5708" actId="1076"/>
          <ac:picMkLst>
            <pc:docMk/>
            <pc:sldMk cId="1987775902" sldId="274"/>
            <ac:picMk id="10" creationId="{353AFD7C-DDB6-C1A1-504F-AF9CB2175037}"/>
          </ac:picMkLst>
        </pc:picChg>
      </pc:sldChg>
      <pc:sldChg chg="addSp delSp modSp add mod">
        <pc:chgData name="Tristin Schlauch" userId="a338a217be8c714a" providerId="LiveId" clId="{745B7E24-5365-4587-8D3A-A90B788E4913}" dt="2025-04-12T03:58:50.881" v="6069" actId="20577"/>
        <pc:sldMkLst>
          <pc:docMk/>
          <pc:sldMk cId="3610940009" sldId="275"/>
        </pc:sldMkLst>
        <pc:spChg chg="mod">
          <ac:chgData name="Tristin Schlauch" userId="a338a217be8c714a" providerId="LiveId" clId="{745B7E24-5365-4587-8D3A-A90B788E4913}" dt="2025-04-12T03:53:02.907" v="5739" actId="20577"/>
          <ac:spMkLst>
            <pc:docMk/>
            <pc:sldMk cId="3610940009" sldId="275"/>
            <ac:spMk id="2" creationId="{B674C022-A32E-7000-362B-E2A15B381159}"/>
          </ac:spMkLst>
        </pc:spChg>
        <pc:spChg chg="mod">
          <ac:chgData name="Tristin Schlauch" userId="a338a217be8c714a" providerId="LiveId" clId="{745B7E24-5365-4587-8D3A-A90B788E4913}" dt="2025-04-12T03:58:50.881" v="6069" actId="20577"/>
          <ac:spMkLst>
            <pc:docMk/>
            <pc:sldMk cId="3610940009" sldId="275"/>
            <ac:spMk id="4" creationId="{6AE680DF-3966-9499-8EBE-E0CB325C7728}"/>
          </ac:spMkLst>
        </pc:spChg>
        <pc:spChg chg="add del mod">
          <ac:chgData name="Tristin Schlauch" userId="a338a217be8c714a" providerId="LiveId" clId="{745B7E24-5365-4587-8D3A-A90B788E4913}" dt="2025-04-12T03:57:26.651" v="6043" actId="22"/>
          <ac:spMkLst>
            <pc:docMk/>
            <pc:sldMk cId="3610940009" sldId="275"/>
            <ac:spMk id="7" creationId="{902F5CF5-295C-EC69-4E69-27F1EF5D3E1C}"/>
          </ac:spMkLst>
        </pc:spChg>
        <pc:picChg chg="add mod">
          <ac:chgData name="Tristin Schlauch" userId="a338a217be8c714a" providerId="LiveId" clId="{745B7E24-5365-4587-8D3A-A90B788E4913}" dt="2025-04-12T03:56:48.495" v="6040" actId="14100"/>
          <ac:picMkLst>
            <pc:docMk/>
            <pc:sldMk cId="3610940009" sldId="275"/>
            <ac:picMk id="5" creationId="{AA5A447C-1BB4-1349-A8AD-9B1EBE14EB77}"/>
          </ac:picMkLst>
        </pc:picChg>
        <pc:picChg chg="del">
          <ac:chgData name="Tristin Schlauch" userId="a338a217be8c714a" providerId="LiveId" clId="{745B7E24-5365-4587-8D3A-A90B788E4913}" dt="2025-04-12T03:56:55.721" v="6041" actId="478"/>
          <ac:picMkLst>
            <pc:docMk/>
            <pc:sldMk cId="3610940009" sldId="275"/>
            <ac:picMk id="8" creationId="{17A81380-B2A5-E7B7-4B1F-9F0CF79110EA}"/>
          </ac:picMkLst>
        </pc:picChg>
        <pc:picChg chg="del">
          <ac:chgData name="Tristin Schlauch" userId="a338a217be8c714a" providerId="LiveId" clId="{745B7E24-5365-4587-8D3A-A90B788E4913}" dt="2025-04-12T03:57:01.612" v="6042" actId="478"/>
          <ac:picMkLst>
            <pc:docMk/>
            <pc:sldMk cId="3610940009" sldId="275"/>
            <ac:picMk id="10" creationId="{90C131BA-770D-53FA-9852-375717336F9B}"/>
          </ac:picMkLst>
        </pc:picChg>
        <pc:picChg chg="add mod ord">
          <ac:chgData name="Tristin Schlauch" userId="a338a217be8c714a" providerId="LiveId" clId="{745B7E24-5365-4587-8D3A-A90B788E4913}" dt="2025-04-12T03:57:33.724" v="6044" actId="1076"/>
          <ac:picMkLst>
            <pc:docMk/>
            <pc:sldMk cId="3610940009" sldId="275"/>
            <ac:picMk id="11" creationId="{9B56725C-4362-AC64-359D-D31783547BAC}"/>
          </ac:picMkLst>
        </pc:picChg>
      </pc:sldChg>
      <pc:sldChg chg="addSp delSp modSp add mod">
        <pc:chgData name="Tristin Schlauch" userId="a338a217be8c714a" providerId="LiveId" clId="{745B7E24-5365-4587-8D3A-A90B788E4913}" dt="2025-04-12T04:14:25.089" v="6377" actId="478"/>
        <pc:sldMkLst>
          <pc:docMk/>
          <pc:sldMk cId="2527031289" sldId="276"/>
        </pc:sldMkLst>
        <pc:spChg chg="mod">
          <ac:chgData name="Tristin Schlauch" userId="a338a217be8c714a" providerId="LiveId" clId="{745B7E24-5365-4587-8D3A-A90B788E4913}" dt="2025-04-12T03:59:14.409" v="6077" actId="20577"/>
          <ac:spMkLst>
            <pc:docMk/>
            <pc:sldMk cId="2527031289" sldId="276"/>
            <ac:spMk id="2" creationId="{446627F0-C61D-FBC3-1E60-8100A216837A}"/>
          </ac:spMkLst>
        </pc:spChg>
        <pc:spChg chg="mod">
          <ac:chgData name="Tristin Schlauch" userId="a338a217be8c714a" providerId="LiveId" clId="{745B7E24-5365-4587-8D3A-A90B788E4913}" dt="2025-04-12T04:07:34.199" v="6374" actId="20577"/>
          <ac:spMkLst>
            <pc:docMk/>
            <pc:sldMk cId="2527031289" sldId="276"/>
            <ac:spMk id="4" creationId="{60C6A015-3E37-A1B3-BF69-9E3B1D714098}"/>
          </ac:spMkLst>
        </pc:spChg>
        <pc:spChg chg="add del mod">
          <ac:chgData name="Tristin Schlauch" userId="a338a217be8c714a" providerId="LiveId" clId="{745B7E24-5365-4587-8D3A-A90B788E4913}" dt="2025-04-12T04:14:23.163" v="6376" actId="22"/>
          <ac:spMkLst>
            <pc:docMk/>
            <pc:sldMk cId="2527031289" sldId="276"/>
            <ac:spMk id="6" creationId="{C152D853-D517-EEAB-5D21-49319436141B}"/>
          </ac:spMkLst>
        </pc:spChg>
        <pc:picChg chg="del">
          <ac:chgData name="Tristin Schlauch" userId="a338a217be8c714a" providerId="LiveId" clId="{745B7E24-5365-4587-8D3A-A90B788E4913}" dt="2025-04-12T04:14:25.089" v="6377" actId="478"/>
          <ac:picMkLst>
            <pc:docMk/>
            <pc:sldMk cId="2527031289" sldId="276"/>
            <ac:picMk id="5" creationId="{EE725A2E-DD7F-7E9F-B925-7476D592219D}"/>
          </ac:picMkLst>
        </pc:picChg>
        <pc:picChg chg="add mod ord">
          <ac:chgData name="Tristin Schlauch" userId="a338a217be8c714a" providerId="LiveId" clId="{745B7E24-5365-4587-8D3A-A90B788E4913}" dt="2025-04-12T04:14:23.163" v="6376" actId="22"/>
          <ac:picMkLst>
            <pc:docMk/>
            <pc:sldMk cId="2527031289" sldId="276"/>
            <ac:picMk id="8" creationId="{0E36455B-D11C-5731-E76C-2405B1404CA8}"/>
          </ac:picMkLst>
        </pc:picChg>
        <pc:picChg chg="del">
          <ac:chgData name="Tristin Schlauch" userId="a338a217be8c714a" providerId="LiveId" clId="{745B7E24-5365-4587-8D3A-A90B788E4913}" dt="2025-04-12T04:14:15.011" v="6375" actId="478"/>
          <ac:picMkLst>
            <pc:docMk/>
            <pc:sldMk cId="2527031289" sldId="276"/>
            <ac:picMk id="11" creationId="{2F31E022-07A1-0184-2494-EBA43BFD1316}"/>
          </ac:picMkLst>
        </pc:picChg>
      </pc:sldChg>
      <pc:sldChg chg="modSp add mod ord">
        <pc:chgData name="Tristin Schlauch" userId="a338a217be8c714a" providerId="LiveId" clId="{745B7E24-5365-4587-8D3A-A90B788E4913}" dt="2025-04-12T04:21:15.845" v="6735" actId="20577"/>
        <pc:sldMkLst>
          <pc:docMk/>
          <pc:sldMk cId="1768162994" sldId="277"/>
        </pc:sldMkLst>
        <pc:spChg chg="mod">
          <ac:chgData name="Tristin Schlauch" userId="a338a217be8c714a" providerId="LiveId" clId="{745B7E24-5365-4587-8D3A-A90B788E4913}" dt="2025-04-12T04:18:15.285" v="6386" actId="20577"/>
          <ac:spMkLst>
            <pc:docMk/>
            <pc:sldMk cId="1768162994" sldId="277"/>
            <ac:spMk id="2" creationId="{F7C201CA-3D83-3A4B-2E58-A4D6E84EBA2E}"/>
          </ac:spMkLst>
        </pc:spChg>
        <pc:spChg chg="mod">
          <ac:chgData name="Tristin Schlauch" userId="a338a217be8c714a" providerId="LiveId" clId="{745B7E24-5365-4587-8D3A-A90B788E4913}" dt="2025-04-12T04:21:15.845" v="6735" actId="20577"/>
          <ac:spMkLst>
            <pc:docMk/>
            <pc:sldMk cId="1768162994" sldId="277"/>
            <ac:spMk id="3" creationId="{44BEB54D-F878-20E7-46FB-43CF582C4164}"/>
          </ac:spMkLst>
        </pc:spChg>
      </pc:sldChg>
      <pc:sldChg chg="modSp new mod">
        <pc:chgData name="Tristin Schlauch" userId="a338a217be8c714a" providerId="LiveId" clId="{745B7E24-5365-4587-8D3A-A90B788E4913}" dt="2025-04-12T04:21:42.001" v="6758" actId="20577"/>
        <pc:sldMkLst>
          <pc:docMk/>
          <pc:sldMk cId="3727397199" sldId="278"/>
        </pc:sldMkLst>
        <pc:spChg chg="mod">
          <ac:chgData name="Tristin Schlauch" userId="a338a217be8c714a" providerId="LiveId" clId="{745B7E24-5365-4587-8D3A-A90B788E4913}" dt="2025-04-12T04:21:34.053" v="6749" actId="20577"/>
          <ac:spMkLst>
            <pc:docMk/>
            <pc:sldMk cId="3727397199" sldId="278"/>
            <ac:spMk id="2" creationId="{BC594031-05C0-F774-5565-70E86424CBAA}"/>
          </ac:spMkLst>
        </pc:spChg>
        <pc:spChg chg="mod">
          <ac:chgData name="Tristin Schlauch" userId="a338a217be8c714a" providerId="LiveId" clId="{745B7E24-5365-4587-8D3A-A90B788E4913}" dt="2025-04-12T04:21:42.001" v="6758" actId="20577"/>
          <ac:spMkLst>
            <pc:docMk/>
            <pc:sldMk cId="3727397199" sldId="278"/>
            <ac:spMk id="3" creationId="{AE75AB3B-5876-932A-0763-B4A4FCE47C5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AF3EA3-B7E0-4619-AFE0-7D039F23CDB1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0F404D-5151-422C-B0C5-024124FCB206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6276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0F404D-5151-422C-B0C5-024124FCB206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3988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FFBEC62-803A-48FD-88C7-F077385A783C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75FCB67-220D-46C0-884E-0865E77DE23C}" type="slidenum">
              <a:rPr lang="en-CA" smtClean="0"/>
              <a:t>‹#›</a:t>
            </a:fld>
            <a:endParaRPr lang="en-CA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594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EC62-803A-48FD-88C7-F077385A783C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CB67-220D-46C0-884E-0865E77DE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694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EC62-803A-48FD-88C7-F077385A783C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CB67-220D-46C0-884E-0865E77DE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578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EC62-803A-48FD-88C7-F077385A783C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CB67-220D-46C0-884E-0865E77DE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879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EC62-803A-48FD-88C7-F077385A783C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CB67-220D-46C0-884E-0865E77DE23C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500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EC62-803A-48FD-88C7-F077385A783C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CB67-220D-46C0-884E-0865E77DE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73861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EC62-803A-48FD-88C7-F077385A783C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CB67-220D-46C0-884E-0865E77DE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1552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EC62-803A-48FD-88C7-F077385A783C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CB67-220D-46C0-884E-0865E77DE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9712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EC62-803A-48FD-88C7-F077385A783C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CB67-220D-46C0-884E-0865E77DE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4359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EC62-803A-48FD-88C7-F077385A783C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CB67-220D-46C0-884E-0865E77DE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598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BEC62-803A-48FD-88C7-F077385A783C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FCB67-220D-46C0-884E-0865E77DE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2617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BFFBEC62-803A-48FD-88C7-F077385A783C}" type="datetimeFigureOut">
              <a:rPr lang="en-CA" smtClean="0"/>
              <a:t>2025-04-11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F75FCB67-220D-46C0-884E-0865E77DE23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277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F1962E72-676F-4381-ADE8-56784BE759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0559E29-13B5-1BC8-9A9A-D2639E822E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08424"/>
            <a:ext cx="9966960" cy="1325880"/>
          </a:xfrm>
        </p:spPr>
        <p:txBody>
          <a:bodyPr>
            <a:normAutofit/>
          </a:bodyPr>
          <a:lstStyle/>
          <a:p>
            <a:r>
              <a:rPr lang="en-CA" sz="6600"/>
              <a:t>Intro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34C785-1F70-9DFC-00E1-704AF4A1E4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98293"/>
            <a:ext cx="8767860" cy="553690"/>
          </a:xfrm>
        </p:spPr>
        <p:txBody>
          <a:bodyPr>
            <a:normAutofit/>
          </a:bodyPr>
          <a:lstStyle/>
          <a:p>
            <a:r>
              <a:rPr lang="en-CA" sz="2000"/>
              <a:t>Code Ninjas Crestwood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133E3A2-718D-407B-B797-7F3600199D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1026" name="Picture 2" descr="The Python Logo | Python Software Foundation">
            <a:extLst>
              <a:ext uri="{FF2B5EF4-FFF2-40B4-BE49-F238E27FC236}">
                <a16:creationId xmlns:a16="http://schemas.microsoft.com/office/drawing/2014/main" id="{8769783A-CAF2-C5BA-1019-41F5BB25A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07275" y="728472"/>
            <a:ext cx="8969828" cy="3027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777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F65D3-E973-8BF3-38B4-6501156C8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2A229-2C1A-94AA-DA0E-D500825FC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851263"/>
          </a:xfrm>
        </p:spPr>
        <p:txBody>
          <a:bodyPr/>
          <a:lstStyle/>
          <a:p>
            <a:r>
              <a:rPr lang="en-CA" dirty="0"/>
              <a:t>Integers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9F5B0-9C00-F356-961F-F123AB2B2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2090057"/>
            <a:ext cx="3931920" cy="376210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We can also use </a:t>
            </a:r>
            <a:r>
              <a:rPr lang="en-CA" b="1" dirty="0"/>
              <a:t>integers</a:t>
            </a:r>
            <a:r>
              <a:rPr lang="en-CA" dirty="0"/>
              <a:t> in Python!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/>
              <a:t>Integer</a:t>
            </a:r>
            <a:r>
              <a:rPr lang="en-CA" dirty="0"/>
              <a:t> is just a fancy word for a whole number like 1, 15032, or -10.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With integers, we can do mathematical calculations like addition (+), subtraction (-), multiplication (*), and division (/).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1ABB23C-C8CD-CD14-9407-651332801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1525" y="1717748"/>
            <a:ext cx="5213350" cy="3422504"/>
          </a:xfrm>
        </p:spPr>
      </p:pic>
    </p:spTree>
    <p:extLst>
      <p:ext uri="{BB962C8B-B14F-4D97-AF65-F5344CB8AC3E}">
        <p14:creationId xmlns:p14="http://schemas.microsoft.com/office/powerpoint/2010/main" val="2295966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385F6-A55F-A37F-87E4-86E67E5AF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BB625-0CA8-ACB9-F253-1DE85F2AE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851263"/>
          </a:xfrm>
        </p:spPr>
        <p:txBody>
          <a:bodyPr/>
          <a:lstStyle/>
          <a:p>
            <a:r>
              <a:rPr lang="en-CA" dirty="0"/>
              <a:t>More About Integers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2E0DA1-CCA6-656C-6C3B-86B0331C5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2090057"/>
            <a:ext cx="3931920" cy="376210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We can also print integers and entire mathematical operations with the </a:t>
            </a:r>
            <a:r>
              <a:rPr lang="en-CA" dirty="0">
                <a:latin typeface="Consolas" panose="020B0609020204030204" pitchFamily="49" charset="0"/>
              </a:rPr>
              <a:t>print</a:t>
            </a:r>
            <a:r>
              <a:rPr lang="en-CA" dirty="0"/>
              <a:t>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We can find the maximum of a bunch of numbers by using the </a:t>
            </a:r>
            <a:r>
              <a:rPr lang="en-CA" dirty="0">
                <a:latin typeface="Consolas" panose="020B0609020204030204" pitchFamily="49" charset="0"/>
              </a:rPr>
              <a:t>max</a:t>
            </a:r>
            <a:r>
              <a:rPr lang="en-CA" dirty="0"/>
              <a:t>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We can also find the minimum of a bunch of numbers by using the </a:t>
            </a:r>
            <a:r>
              <a:rPr lang="en-CA" dirty="0">
                <a:latin typeface="Consolas" panose="020B0609020204030204" pitchFamily="49" charset="0"/>
              </a:rPr>
              <a:t>min</a:t>
            </a:r>
            <a:r>
              <a:rPr lang="en-CA" dirty="0"/>
              <a:t> function.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EAEA0B7-FB3D-236F-9839-8F2E1CB85A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1525" y="1682496"/>
            <a:ext cx="5213350" cy="3493009"/>
          </a:xfrm>
        </p:spPr>
      </p:pic>
    </p:spTree>
    <p:extLst>
      <p:ext uri="{BB962C8B-B14F-4D97-AF65-F5344CB8AC3E}">
        <p14:creationId xmlns:p14="http://schemas.microsoft.com/office/powerpoint/2010/main" val="846000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740A7-81E8-5A83-2954-81D863E78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EF6B0-FA34-AD22-ECB5-FB871F79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8829" y="1097280"/>
            <a:ext cx="4106091" cy="851263"/>
          </a:xfrm>
        </p:spPr>
        <p:txBody>
          <a:bodyPr/>
          <a:lstStyle/>
          <a:p>
            <a:r>
              <a:rPr lang="en-CA" dirty="0"/>
              <a:t>Combining Strings and Integers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8EF9E0-51EC-9623-B5C7-8CA25C6160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2090057"/>
            <a:ext cx="3931920" cy="3762103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If we try to combine a string and an integer by just putting a plus sign (+) between them, we get an </a:t>
            </a:r>
            <a:r>
              <a:rPr lang="en-CA" dirty="0">
                <a:solidFill>
                  <a:srgbClr val="FF0000"/>
                </a:solidFill>
              </a:rPr>
              <a:t>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To avoid this, we need to </a:t>
            </a:r>
            <a:r>
              <a:rPr lang="en-CA" b="1" dirty="0"/>
              <a:t>convert</a:t>
            </a:r>
            <a:r>
              <a:rPr lang="en-CA" dirty="0"/>
              <a:t> the integer to a string by using the </a:t>
            </a:r>
            <a:r>
              <a:rPr lang="en-CA" dirty="0">
                <a:latin typeface="Consolas" panose="020B0609020204030204" pitchFamily="49" charset="0"/>
              </a:rPr>
              <a:t>str</a:t>
            </a:r>
            <a:r>
              <a:rPr lang="en-CA" dirty="0"/>
              <a:t> function on the integer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Now, we can put a plus sign between them and combine the string and integer!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C3BAE52-6DDE-AD48-B540-E37F0CAA0F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1525" y="1696716"/>
            <a:ext cx="5213350" cy="3464568"/>
          </a:xfrm>
        </p:spPr>
      </p:pic>
    </p:spTree>
    <p:extLst>
      <p:ext uri="{BB962C8B-B14F-4D97-AF65-F5344CB8AC3E}">
        <p14:creationId xmlns:p14="http://schemas.microsoft.com/office/powerpoint/2010/main" val="3600372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0CF99-D5BF-0D5F-778A-DC0C75D29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Summary: Python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D56BE-5D10-F538-0C1F-F17117EF8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Python has </a:t>
            </a:r>
            <a:r>
              <a:rPr lang="en-CA" b="1" dirty="0"/>
              <a:t>strings</a:t>
            </a:r>
            <a:r>
              <a:rPr lang="en-CA" dirty="0"/>
              <a:t> (“text”) and </a:t>
            </a:r>
            <a:r>
              <a:rPr lang="en-CA" b="1" dirty="0"/>
              <a:t>integers</a:t>
            </a:r>
            <a:r>
              <a:rPr lang="en-CA" dirty="0"/>
              <a:t> (whole numbers).</a:t>
            </a:r>
          </a:p>
          <a:p>
            <a:r>
              <a:rPr lang="en-CA" dirty="0"/>
              <a:t>We can print both strings and integers on the screen using the </a:t>
            </a:r>
            <a:r>
              <a:rPr lang="en-CA" b="1" dirty="0">
                <a:latin typeface="Consolas" panose="020B0609020204030204" pitchFamily="49" charset="0"/>
              </a:rPr>
              <a:t>print</a:t>
            </a:r>
            <a:r>
              <a:rPr lang="en-CA" dirty="0"/>
              <a:t> function.</a:t>
            </a:r>
          </a:p>
          <a:p>
            <a:r>
              <a:rPr lang="en-CA" dirty="0"/>
              <a:t>We can combine strings using the plus sign (+)</a:t>
            </a:r>
          </a:p>
          <a:p>
            <a:r>
              <a:rPr lang="en-CA" dirty="0"/>
              <a:t>We can do math on numbers using +, -, *, and /</a:t>
            </a:r>
          </a:p>
          <a:p>
            <a:r>
              <a:rPr lang="en-CA" dirty="0"/>
              <a:t>We can combine strings and integers by </a:t>
            </a:r>
            <a:r>
              <a:rPr lang="en-CA" b="1" dirty="0"/>
              <a:t>converting </a:t>
            </a:r>
            <a:r>
              <a:rPr lang="en-CA" dirty="0"/>
              <a:t>the integer to a string first</a:t>
            </a:r>
          </a:p>
          <a:p>
            <a:pPr lvl="1"/>
            <a:r>
              <a:rPr lang="en-CA" dirty="0">
                <a:latin typeface="Consolas" panose="020B0609020204030204" pitchFamily="49" charset="0"/>
              </a:rPr>
              <a:t>str(50)</a:t>
            </a:r>
          </a:p>
          <a:p>
            <a:pPr marL="274320" lvl="1" indent="0">
              <a:buNone/>
            </a:pPr>
            <a:endParaRPr lang="en-CA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4228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B35D7-E2FF-56A9-DA52-69FB5E0EC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90B831-7B12-E33F-415E-B020A5A4A5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Assigning variables and how to use them</a:t>
            </a:r>
          </a:p>
        </p:txBody>
      </p:sp>
    </p:spTree>
    <p:extLst>
      <p:ext uri="{BB962C8B-B14F-4D97-AF65-F5344CB8AC3E}">
        <p14:creationId xmlns:p14="http://schemas.microsoft.com/office/powerpoint/2010/main" val="3682949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3F944-211E-F9D2-F4F6-5C0C0F336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are variables?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A2B4E0-6F0D-4918-A4D4-891DCEE5DA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1525" y="1700050"/>
            <a:ext cx="5213350" cy="345790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85136-D407-4C2C-44D6-FA290D61DC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4579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b="1" dirty="0"/>
              <a:t>Variables</a:t>
            </a:r>
            <a:r>
              <a:rPr lang="en-CA" dirty="0"/>
              <a:t> are used to store data and give it a name so that we can use it later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They can store almost anything in Python, including strings, integers, lists, and Booleans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We can </a:t>
            </a:r>
            <a:r>
              <a:rPr lang="en-CA" b="1" dirty="0"/>
              <a:t>assign</a:t>
            </a:r>
            <a:r>
              <a:rPr lang="en-CA" dirty="0"/>
              <a:t> a value (or the result of a calculation) to a variable by using the equals sign (=)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Structure: </a:t>
            </a:r>
            <a:r>
              <a:rPr lang="en-CA" dirty="0">
                <a:latin typeface="Consolas" panose="020B0609020204030204" pitchFamily="49" charset="0"/>
              </a:rPr>
              <a:t>variable = value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01037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8D5E0-0143-F25A-5CCB-72A9DD53F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03A57-6DB6-E8E0-900B-FBCCF90E1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can we use variables?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E66CB-B56F-D845-F4E5-D736212EE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After assigning a variable, we can use it anywhere else in our program by using its 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use a variable to </a:t>
            </a:r>
            <a:r>
              <a:rPr lang="en-CA" i="1" dirty="0"/>
              <a:t>perform a calculation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use a variable to </a:t>
            </a:r>
            <a:r>
              <a:rPr lang="en-CA" i="1" dirty="0"/>
              <a:t>compute another new variable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also </a:t>
            </a:r>
            <a:r>
              <a:rPr lang="en-CA" i="1" dirty="0"/>
              <a:t>update variables </a:t>
            </a:r>
            <a:r>
              <a:rPr lang="en-CA" dirty="0"/>
              <a:t>by assigning it to a calculation with itself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D34436E-E1A3-546E-7947-74BA019E7C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1525" y="1697850"/>
            <a:ext cx="5213350" cy="3462301"/>
          </a:xfrm>
        </p:spPr>
      </p:pic>
    </p:spTree>
    <p:extLst>
      <p:ext uri="{BB962C8B-B14F-4D97-AF65-F5344CB8AC3E}">
        <p14:creationId xmlns:p14="http://schemas.microsoft.com/office/powerpoint/2010/main" val="1890857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C542C-F318-E8D7-E290-6546ACA26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1CEB-3F5F-811C-7488-46209BA5C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Summary: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6C1B0-4ACC-BB02-DCE3-F8A2BA412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Variables</a:t>
            </a:r>
            <a:r>
              <a:rPr lang="en-CA" dirty="0"/>
              <a:t> can store almost any type of data and give it a name so that we can use it later in our programs</a:t>
            </a:r>
          </a:p>
          <a:p>
            <a:r>
              <a:rPr lang="en-CA" dirty="0"/>
              <a:t>We can </a:t>
            </a:r>
            <a:r>
              <a:rPr lang="en-CA" b="1" dirty="0"/>
              <a:t>assign </a:t>
            </a:r>
            <a:r>
              <a:rPr lang="en-CA" dirty="0"/>
              <a:t>a value or a computation result to a variable by using the equals sign (=)</a:t>
            </a:r>
          </a:p>
          <a:p>
            <a:pPr lvl="1"/>
            <a:r>
              <a:rPr lang="en-CA" sz="2200" dirty="0">
                <a:latin typeface="Consolas" panose="020B0609020204030204" pitchFamily="49" charset="0"/>
              </a:rPr>
              <a:t>variable = value</a:t>
            </a:r>
            <a:endParaRPr lang="en-CA" sz="2200" dirty="0"/>
          </a:p>
          <a:p>
            <a:r>
              <a:rPr lang="en-CA" dirty="0"/>
              <a:t>After assigning a variable, we can use it again in our program simply by using its name</a:t>
            </a:r>
          </a:p>
          <a:p>
            <a:r>
              <a:rPr lang="en-CA" dirty="0"/>
              <a:t>We can use variables to </a:t>
            </a:r>
            <a:r>
              <a:rPr lang="en-CA" i="1" dirty="0"/>
              <a:t>perform computations, compute new variables, </a:t>
            </a:r>
            <a:r>
              <a:rPr lang="en-CA" dirty="0"/>
              <a:t>or </a:t>
            </a:r>
            <a:r>
              <a:rPr lang="en-CA" i="1" dirty="0"/>
              <a:t>update variables</a:t>
            </a:r>
            <a:r>
              <a:rPr lang="en-CA" dirty="0"/>
              <a:t> by assigning them to a computation that includes itself</a:t>
            </a:r>
          </a:p>
        </p:txBody>
      </p:sp>
    </p:spTree>
    <p:extLst>
      <p:ext uri="{BB962C8B-B14F-4D97-AF65-F5344CB8AC3E}">
        <p14:creationId xmlns:p14="http://schemas.microsoft.com/office/powerpoint/2010/main" val="11597914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B5A41-75A3-AF1E-09D8-437B08D34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F8991-028C-BE2D-1E2A-8440BFEA0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Inputs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7CF0D-0649-82D6-4744-24EF339A3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>
                <a:latin typeface="Consolas" panose="020B0609020204030204" pitchFamily="49" charset="0"/>
              </a:rPr>
              <a:t>input</a:t>
            </a:r>
            <a:r>
              <a:rPr lang="en-CA" dirty="0"/>
              <a:t> function, program customizations, and integer conversions</a:t>
            </a:r>
          </a:p>
        </p:txBody>
      </p:sp>
    </p:spTree>
    <p:extLst>
      <p:ext uri="{BB962C8B-B14F-4D97-AF65-F5344CB8AC3E}">
        <p14:creationId xmlns:p14="http://schemas.microsoft.com/office/powerpoint/2010/main" val="26574236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DC3F4-F1FA-292C-71C0-CB09A5FDC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346AA-DCBC-FE9A-C2FF-441EBEED8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The </a:t>
            </a:r>
            <a:r>
              <a:rPr lang="en-CA" dirty="0">
                <a:latin typeface="Consolas" panose="020B0609020204030204" pitchFamily="49" charset="0"/>
              </a:rPr>
              <a:t>input</a:t>
            </a:r>
            <a:r>
              <a:rPr lang="en-CA" dirty="0"/>
              <a:t> function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EF4443-4903-A401-FDAA-195F8C06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4579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What if we want to get information from the user to use in our program?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We can use the </a:t>
            </a:r>
            <a:r>
              <a:rPr lang="en-CA" dirty="0">
                <a:latin typeface="Consolas" panose="020B0609020204030204" pitchFamily="49" charset="0"/>
              </a:rPr>
              <a:t>input</a:t>
            </a:r>
            <a:r>
              <a:rPr lang="en-CA" dirty="0"/>
              <a:t> function!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We type the question or prompt that we want to ask inside the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When we run our program, this prompt will be printed on the screen for the user to answer.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Remember to include a space at the end of your prompt!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53AFD7C-DDB6-C1A1-504F-AF9CB2175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5650" y="2594296"/>
            <a:ext cx="5213350" cy="3513056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B781598-7620-EF1F-9F76-825000F9C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650" y="1097280"/>
            <a:ext cx="5213351" cy="124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77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C4B1D-BEBB-5F94-BBFA-8C52BF744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Today’s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318B2-D797-D3BD-8F96-CFE500DBA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CA" b="1" dirty="0"/>
              <a:t>Hello everyone! Today we will learn about:</a:t>
            </a:r>
          </a:p>
          <a:p>
            <a:r>
              <a:rPr lang="en-CA" dirty="0"/>
              <a:t>Python Basics</a:t>
            </a:r>
          </a:p>
          <a:p>
            <a:r>
              <a:rPr lang="en-CA" dirty="0"/>
              <a:t>User Inputs</a:t>
            </a:r>
          </a:p>
          <a:p>
            <a:r>
              <a:rPr lang="en-CA" dirty="0"/>
              <a:t>Booleans and </a:t>
            </a:r>
            <a:r>
              <a:rPr lang="en-CA" dirty="0">
                <a:latin typeface="Consolas" panose="020B0609020204030204" pitchFamily="49" charset="0"/>
              </a:rPr>
              <a:t>if-elif-else</a:t>
            </a:r>
            <a:r>
              <a:rPr lang="en-CA" dirty="0"/>
              <a:t> statements</a:t>
            </a:r>
          </a:p>
          <a:p>
            <a:r>
              <a:rPr lang="en-CA" dirty="0"/>
              <a:t>Lists</a:t>
            </a:r>
          </a:p>
          <a:p>
            <a:r>
              <a:rPr lang="en-CA" dirty="0">
                <a:latin typeface="Consolas" panose="020B0609020204030204" pitchFamily="49" charset="0"/>
              </a:rPr>
              <a:t>for</a:t>
            </a:r>
            <a:r>
              <a:rPr lang="en-CA" dirty="0"/>
              <a:t> and </a:t>
            </a:r>
            <a:r>
              <a:rPr lang="en-CA" dirty="0">
                <a:latin typeface="Consolas" panose="020B0609020204030204" pitchFamily="49" charset="0"/>
              </a:rPr>
              <a:t>while</a:t>
            </a:r>
            <a:r>
              <a:rPr lang="en-CA" dirty="0"/>
              <a:t> loops</a:t>
            </a:r>
          </a:p>
          <a:p>
            <a:r>
              <a:rPr lang="en-CA" dirty="0"/>
              <a:t>Functions</a:t>
            </a:r>
          </a:p>
        </p:txBody>
      </p:sp>
      <p:pic>
        <p:nvPicPr>
          <p:cNvPr id="5" name="Graphic 4" descr="Laptop outline">
            <a:extLst>
              <a:ext uri="{FF2B5EF4-FFF2-40B4-BE49-F238E27FC236}">
                <a16:creationId xmlns:a16="http://schemas.microsoft.com/office/drawing/2014/main" id="{3882A9EF-422F-6934-722F-EB3CE6238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2742" y="4038600"/>
            <a:ext cx="2721429" cy="272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769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B97D1-140A-33BC-AA1C-4914174F8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4C022-A32E-7000-362B-E2A15B381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Storing and Using Inputs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E680DF-3966-9499-8EBE-E0CB325C7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4579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Usually, we want to use player inputs in our programs. This can customize our program’s behaviour!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To use player inputs, store it into a variable by using an assignment.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After storing it into a variable, we can use that variable just like any variable that we’ve already learned about!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5A447C-1BB4-1349-A8AD-9B1EBE14E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650" y="1097281"/>
            <a:ext cx="5214407" cy="1112520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B56725C-4362-AC64-359D-D31783547B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35650" y="2459719"/>
            <a:ext cx="5213350" cy="3484332"/>
          </a:xfrm>
        </p:spPr>
      </p:pic>
    </p:spTree>
    <p:extLst>
      <p:ext uri="{BB962C8B-B14F-4D97-AF65-F5344CB8AC3E}">
        <p14:creationId xmlns:p14="http://schemas.microsoft.com/office/powerpoint/2010/main" val="36109400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4C12F-86E8-2D99-AFA6-4771311F8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627F0-C61D-FBC3-1E60-8100A2168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Number Inputs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C6A015-3E37-A1B3-BF69-9E3B1D714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457900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We can also get number inputs from users.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FF0000"/>
                </a:solidFill>
              </a:rPr>
              <a:t>However, we cannot use these inputs as numbers immediately! Inputs will </a:t>
            </a:r>
            <a:r>
              <a:rPr lang="en-CA" i="1" dirty="0">
                <a:solidFill>
                  <a:srgbClr val="FF0000"/>
                </a:solidFill>
              </a:rPr>
              <a:t>always</a:t>
            </a:r>
            <a:r>
              <a:rPr lang="en-CA" dirty="0">
                <a:solidFill>
                  <a:srgbClr val="FF0000"/>
                </a:solidFill>
              </a:rPr>
              <a:t> be stored as strings.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To use an input as a number, we need to </a:t>
            </a:r>
            <a:r>
              <a:rPr lang="en-CA" b="1" dirty="0"/>
              <a:t>convert</a:t>
            </a:r>
            <a:r>
              <a:rPr lang="en-CA" dirty="0"/>
              <a:t> the string into an integer by using the </a:t>
            </a:r>
            <a:r>
              <a:rPr lang="en-CA" dirty="0">
                <a:latin typeface="Consolas" panose="020B0609020204030204" pitchFamily="49" charset="0"/>
              </a:rPr>
              <a:t>int</a:t>
            </a:r>
            <a:r>
              <a:rPr lang="en-CA" dirty="0"/>
              <a:t> function on the string.</a:t>
            </a:r>
            <a:endParaRPr lang="en-CA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E36455B-D11C-5731-E76C-2405B1404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1525" y="1709844"/>
            <a:ext cx="5213350" cy="3438312"/>
          </a:xfrm>
        </p:spPr>
      </p:pic>
    </p:spTree>
    <p:extLst>
      <p:ext uri="{BB962C8B-B14F-4D97-AF65-F5344CB8AC3E}">
        <p14:creationId xmlns:p14="http://schemas.microsoft.com/office/powerpoint/2010/main" val="25270312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C093E-3E3A-70E3-C805-E4BD9ECC8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201CA-3D83-3A4B-2E58-A4D6E84EB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Summary: Inputs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EB54D-F878-20E7-46FB-43CF582C4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can use the </a:t>
            </a:r>
            <a:r>
              <a:rPr lang="en-CA" dirty="0">
                <a:latin typeface="Consolas" panose="020B0609020204030204" pitchFamily="49" charset="0"/>
              </a:rPr>
              <a:t>input</a:t>
            </a:r>
            <a:r>
              <a:rPr lang="en-CA" dirty="0"/>
              <a:t> function to ask the user to input that you can use to customize the behaviour of your program.</a:t>
            </a:r>
          </a:p>
          <a:p>
            <a:r>
              <a:rPr lang="en-CA" dirty="0"/>
              <a:t>To use the player’s input, remember to store it in a variable!</a:t>
            </a:r>
          </a:p>
          <a:p>
            <a:r>
              <a:rPr lang="en-CA" dirty="0"/>
              <a:t>If you want to use a number that your player inputted, remember to convert the input to an integer first by using the </a:t>
            </a:r>
            <a:r>
              <a:rPr lang="en-CA" dirty="0">
                <a:latin typeface="Consolas" panose="020B0609020204030204" pitchFamily="49" charset="0"/>
              </a:rPr>
              <a:t>int</a:t>
            </a:r>
            <a:r>
              <a:rPr lang="en-CA" dirty="0"/>
              <a:t> function!</a:t>
            </a:r>
          </a:p>
        </p:txBody>
      </p:sp>
    </p:spTree>
    <p:extLst>
      <p:ext uri="{BB962C8B-B14F-4D97-AF65-F5344CB8AC3E}">
        <p14:creationId xmlns:p14="http://schemas.microsoft.com/office/powerpoint/2010/main" val="1768162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94031-05C0-F774-5565-70E86424C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Project Time!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5AB3B-5876-932A-0763-B4A4FCE47C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Mad Libs!</a:t>
            </a:r>
          </a:p>
        </p:txBody>
      </p:sp>
    </p:spTree>
    <p:extLst>
      <p:ext uri="{BB962C8B-B14F-4D97-AF65-F5344CB8AC3E}">
        <p14:creationId xmlns:p14="http://schemas.microsoft.com/office/powerpoint/2010/main" val="372739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730C4-0590-3E7B-0E11-C53ADEA38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Cool Projects!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45FC6-C168-66C4-A7D4-649BE2A8E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" indent="0">
              <a:buNone/>
            </a:pPr>
            <a:r>
              <a:rPr lang="en-CA" dirty="0"/>
              <a:t>Along the way, we’ll use our new skills by doing some hands-on Python projects!</a:t>
            </a:r>
          </a:p>
          <a:p>
            <a:r>
              <a:rPr lang="en-CA" dirty="0"/>
              <a:t>Mad Libs!</a:t>
            </a:r>
          </a:p>
          <a:p>
            <a:r>
              <a:rPr lang="en-CA" dirty="0"/>
              <a:t>Rock-Paper-Scissors</a:t>
            </a:r>
          </a:p>
          <a:p>
            <a:r>
              <a:rPr lang="en-CA" dirty="0"/>
              <a:t>Number Guesser (Final Project v1)</a:t>
            </a:r>
          </a:p>
          <a:p>
            <a:r>
              <a:rPr lang="en-CA" dirty="0"/>
              <a:t>Calculator (Final Project v2)</a:t>
            </a:r>
          </a:p>
          <a:p>
            <a:r>
              <a:rPr lang="en-CA" dirty="0"/>
              <a:t>Hangman (Final Project v3)</a:t>
            </a:r>
          </a:p>
        </p:txBody>
      </p:sp>
      <p:pic>
        <p:nvPicPr>
          <p:cNvPr id="6" name="Graphic 5" descr="Server outline">
            <a:extLst>
              <a:ext uri="{FF2B5EF4-FFF2-40B4-BE49-F238E27FC236}">
                <a16:creationId xmlns:a16="http://schemas.microsoft.com/office/drawing/2014/main" id="{B68FD70F-A4A2-DE95-EFB1-249C3EE10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11343" y="4103915"/>
            <a:ext cx="2601684" cy="260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511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1386-21A3-4993-E10B-6FB0AE25C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Introductions</a:t>
            </a:r>
          </a:p>
        </p:txBody>
      </p:sp>
      <p:pic>
        <p:nvPicPr>
          <p:cNvPr id="6" name="Picture Placeholder 5" descr="Wave Gesture outline">
            <a:extLst>
              <a:ext uri="{FF2B5EF4-FFF2-40B4-BE49-F238E27FC236}">
                <a16:creationId xmlns:a16="http://schemas.microsoft.com/office/drawing/2014/main" id="{0BB36A43-88E1-C3CA-65E4-A65623159E6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0645" b="10645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B992F2-489E-5B68-E35E-4DBD464B8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4114800" cy="2880360"/>
          </a:xfrm>
        </p:spPr>
        <p:txBody>
          <a:bodyPr/>
          <a:lstStyle/>
          <a:p>
            <a:r>
              <a:rPr lang="en-CA" dirty="0"/>
              <a:t>Let’s all introduce ourselves!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Coolest coding project you’ve ever made</a:t>
            </a:r>
          </a:p>
        </p:txBody>
      </p:sp>
    </p:spTree>
    <p:extLst>
      <p:ext uri="{BB962C8B-B14F-4D97-AF65-F5344CB8AC3E}">
        <p14:creationId xmlns:p14="http://schemas.microsoft.com/office/powerpoint/2010/main" val="45847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F89BF-1B7D-F573-944C-2184D8091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err="1"/>
              <a:t>WingIDE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B45B2-181F-F932-01A4-A57EFA398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 this part later</a:t>
            </a:r>
          </a:p>
          <a:p>
            <a:r>
              <a:rPr lang="en-CA" dirty="0"/>
              <a:t>Introduce how to use </a:t>
            </a:r>
            <a:r>
              <a:rPr lang="en-CA" dirty="0" err="1"/>
              <a:t>WingIDE</a:t>
            </a:r>
            <a:r>
              <a:rPr lang="en-CA" dirty="0"/>
              <a:t>, including features like the interactive Python section, Run code, and how to save files.</a:t>
            </a:r>
          </a:p>
          <a:p>
            <a:r>
              <a:rPr lang="en-CA" dirty="0"/>
              <a:t>Wait to see how the IDE appears on the Dojo computers before making the slide(s)</a:t>
            </a:r>
          </a:p>
        </p:txBody>
      </p:sp>
    </p:spTree>
    <p:extLst>
      <p:ext uri="{BB962C8B-B14F-4D97-AF65-F5344CB8AC3E}">
        <p14:creationId xmlns:p14="http://schemas.microsoft.com/office/powerpoint/2010/main" val="1363732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15FD-F95C-84F6-EE91-8545437E1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Python Basics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739C6-7DB5-4F10-F332-62756ADC1B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Strings, integers, and the </a:t>
            </a:r>
            <a:r>
              <a:rPr lang="en-CA" dirty="0">
                <a:latin typeface="Consolas" panose="020B0609020204030204" pitchFamily="49" charset="0"/>
              </a:rPr>
              <a:t>print</a:t>
            </a:r>
            <a:r>
              <a:rPr lang="en-CA" dirty="0"/>
              <a:t> statement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12894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681A3-70AE-BA1F-20B2-A91264840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851263"/>
          </a:xfrm>
        </p:spPr>
        <p:txBody>
          <a:bodyPr/>
          <a:lstStyle/>
          <a:p>
            <a:r>
              <a:rPr lang="en-CA" dirty="0"/>
              <a:t>Hello, World!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876A9-055D-8AB3-5864-DBD6E0F3B6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2090057"/>
            <a:ext cx="3931920" cy="376210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To print something onto our screens, we need to use the </a:t>
            </a:r>
            <a:r>
              <a:rPr lang="en-CA" b="1" dirty="0">
                <a:latin typeface="Consolas" panose="020B0609020204030204" pitchFamily="49" charset="0"/>
              </a:rPr>
              <a:t>print</a:t>
            </a:r>
            <a:r>
              <a:rPr lang="en-CA" dirty="0"/>
              <a:t> function.</a:t>
            </a:r>
          </a:p>
          <a:p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We also need to put the text that we want to print between “quotation marks”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If we forget the “quotation marks”, we will get an </a:t>
            </a:r>
            <a:r>
              <a:rPr lang="en-CA" dirty="0">
                <a:solidFill>
                  <a:srgbClr val="FF0000"/>
                </a:solidFill>
              </a:rPr>
              <a:t>error</a:t>
            </a:r>
            <a:endParaRPr lang="en-CA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2D753413-E486-569A-6E39-E888D5F167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1525" y="1687913"/>
            <a:ext cx="5213350" cy="3482174"/>
          </a:xfrm>
        </p:spPr>
      </p:pic>
    </p:spTree>
    <p:extLst>
      <p:ext uri="{BB962C8B-B14F-4D97-AF65-F5344CB8AC3E}">
        <p14:creationId xmlns:p14="http://schemas.microsoft.com/office/powerpoint/2010/main" val="333081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008F9-31C2-13AC-1ECE-E5921FF08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D8639-843F-78DB-81DB-EBCDAD1AC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851263"/>
          </a:xfrm>
        </p:spPr>
        <p:txBody>
          <a:bodyPr/>
          <a:lstStyle/>
          <a:p>
            <a:r>
              <a:rPr lang="en-CA" dirty="0"/>
              <a:t>Strings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2A04F8-BFC6-BF6D-DF8E-72AB00E76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2090057"/>
            <a:ext cx="3931920" cy="376210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When we wrap text between “quotation marks”, we create something in Python called a </a:t>
            </a:r>
            <a:r>
              <a:rPr lang="en-CA" b="1" dirty="0"/>
              <a:t>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 </a:t>
            </a:r>
            <a:r>
              <a:rPr lang="en-CA" b="1" dirty="0"/>
              <a:t>string</a:t>
            </a:r>
            <a:r>
              <a:rPr lang="en-CA" dirty="0"/>
              <a:t> is just a fancy word for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Usually, the </a:t>
            </a:r>
            <a:r>
              <a:rPr lang="en-CA" dirty="0">
                <a:latin typeface="Consolas" panose="020B0609020204030204" pitchFamily="49" charset="0"/>
              </a:rPr>
              <a:t>print</a:t>
            </a:r>
            <a:r>
              <a:rPr lang="en-CA" dirty="0"/>
              <a:t> function can only print strings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78C4DF87-C0F0-3603-16AC-242B7A664008}"/>
              </a:ext>
            </a:extLst>
          </p:cNvPr>
          <p:cNvSpPr/>
          <p:nvPr/>
        </p:nvSpPr>
        <p:spPr>
          <a:xfrm>
            <a:off x="6292317" y="1284117"/>
            <a:ext cx="2438025" cy="612648"/>
          </a:xfrm>
          <a:prstGeom prst="wedgeRectCallout">
            <a:avLst>
              <a:gd name="adj1" fmla="val -48213"/>
              <a:gd name="adj2" fmla="val 110475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“Hello, World!”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DAAB18C-EFC9-CA6E-7B9E-2D960D7D244B}"/>
              </a:ext>
            </a:extLst>
          </p:cNvPr>
          <p:cNvSpPr/>
          <p:nvPr/>
        </p:nvSpPr>
        <p:spPr>
          <a:xfrm>
            <a:off x="8044543" y="2340031"/>
            <a:ext cx="2832273" cy="612648"/>
          </a:xfrm>
          <a:prstGeom prst="wedgeRectCallout">
            <a:avLst>
              <a:gd name="adj1" fmla="val 48230"/>
              <a:gd name="adj2" fmla="val 124689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“Code Ninjas is the best”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D78B54C2-E135-925D-749F-3979B988A44A}"/>
              </a:ext>
            </a:extLst>
          </p:cNvPr>
          <p:cNvSpPr/>
          <p:nvPr/>
        </p:nvSpPr>
        <p:spPr>
          <a:xfrm>
            <a:off x="6292316" y="3582782"/>
            <a:ext cx="2438025" cy="612648"/>
          </a:xfrm>
          <a:prstGeom prst="wedgeRectCallout">
            <a:avLst>
              <a:gd name="adj1" fmla="val -48213"/>
              <a:gd name="adj2" fmla="val 110475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“abc123xyz”</a:t>
            </a:r>
          </a:p>
        </p:txBody>
      </p:sp>
    </p:spTree>
    <p:extLst>
      <p:ext uri="{BB962C8B-B14F-4D97-AF65-F5344CB8AC3E}">
        <p14:creationId xmlns:p14="http://schemas.microsoft.com/office/powerpoint/2010/main" val="1648925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0DBEF-7518-21FB-159A-62C9880FB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9285D-2D7A-0EC9-39BC-AEA0A901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851263"/>
          </a:xfrm>
        </p:spPr>
        <p:txBody>
          <a:bodyPr/>
          <a:lstStyle/>
          <a:p>
            <a:r>
              <a:rPr lang="en-CA"/>
              <a:t>Combining Strings</a:t>
            </a:r>
            <a:endParaRPr lang="en-C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03E529-1997-FDB7-77C7-A311E1875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2090057"/>
            <a:ext cx="3931920" cy="376210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To put two strings together, we can just put a plus sign (+) between the two strings!</a:t>
            </a:r>
            <a:endParaRPr lang="en-CA" b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/>
              <a:t>You can also use a plus sign to put two strings together inside of a </a:t>
            </a:r>
            <a:r>
              <a:rPr lang="en-CA">
                <a:latin typeface="Consolas" panose="020B0609020204030204" pitchFamily="49" charset="0"/>
              </a:rPr>
              <a:t>print</a:t>
            </a:r>
            <a:r>
              <a:rPr lang="en-CA"/>
              <a:t>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>
                <a:solidFill>
                  <a:srgbClr val="FF0000"/>
                </a:solidFill>
              </a:rPr>
              <a:t>Be careful!</a:t>
            </a:r>
            <a:r>
              <a:rPr lang="en-CA"/>
              <a:t> When you’re combining two strings together, make sure you include a space at the end of the first string!</a:t>
            </a:r>
            <a:endParaRPr lang="en-CA" dirty="0">
              <a:solidFill>
                <a:srgbClr val="FF0000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0AC352-795A-C1F0-5907-CF7CC8C08D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1525" y="1698965"/>
            <a:ext cx="5213350" cy="3460070"/>
          </a:xfrm>
        </p:spPr>
      </p:pic>
    </p:spTree>
    <p:extLst>
      <p:ext uri="{BB962C8B-B14F-4D97-AF65-F5344CB8AC3E}">
        <p14:creationId xmlns:p14="http://schemas.microsoft.com/office/powerpoint/2010/main" val="185630612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467</TotalTime>
  <Words>1032</Words>
  <Application>Microsoft Office PowerPoint</Application>
  <PresentationFormat>Widescreen</PresentationFormat>
  <Paragraphs>115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Aptos</vt:lpstr>
      <vt:lpstr>Arial</vt:lpstr>
      <vt:lpstr>Consolas</vt:lpstr>
      <vt:lpstr>Corbel</vt:lpstr>
      <vt:lpstr>Basis</vt:lpstr>
      <vt:lpstr>Intro To Python</vt:lpstr>
      <vt:lpstr>Today’s Overview</vt:lpstr>
      <vt:lpstr>Cool Projects!</vt:lpstr>
      <vt:lpstr>Introductions</vt:lpstr>
      <vt:lpstr>WingIDE</vt:lpstr>
      <vt:lpstr>Python Basics</vt:lpstr>
      <vt:lpstr>Hello, World!</vt:lpstr>
      <vt:lpstr>Strings</vt:lpstr>
      <vt:lpstr>Combining Strings</vt:lpstr>
      <vt:lpstr>Integers</vt:lpstr>
      <vt:lpstr>More About Integers</vt:lpstr>
      <vt:lpstr>Combining Strings and Integers</vt:lpstr>
      <vt:lpstr>Summary: Python Basics</vt:lpstr>
      <vt:lpstr>Variables</vt:lpstr>
      <vt:lpstr>What are variables?</vt:lpstr>
      <vt:lpstr>How can we use variables?</vt:lpstr>
      <vt:lpstr>Summary: Variables</vt:lpstr>
      <vt:lpstr>Inputs</vt:lpstr>
      <vt:lpstr>The input function</vt:lpstr>
      <vt:lpstr>Storing and Using Inputs</vt:lpstr>
      <vt:lpstr>Number Inputs</vt:lpstr>
      <vt:lpstr>Summary: Inputs</vt:lpstr>
      <vt:lpstr>Project Time!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Tristin Schlauch</dc:creator>
  <cp:lastModifiedBy>Tristin Schlauch</cp:lastModifiedBy>
  <cp:revision>1</cp:revision>
  <dcterms:created xsi:type="dcterms:W3CDTF">2025-04-11T20:34:38Z</dcterms:created>
  <dcterms:modified xsi:type="dcterms:W3CDTF">2025-04-12T04:22:02Z</dcterms:modified>
</cp:coreProperties>
</file>