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0"/>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 id="310" r:id="rId56"/>
    <p:sldId id="311" r:id="rId57"/>
    <p:sldId id="312" r:id="rId58"/>
    <p:sldId id="313" r:id="rId5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 id="310"/>
          </p14:sldIdLst>
        </p14:section>
        <p14:section name="Final Projects" id="{FC1B0F07-FD05-44E1-BD3E-3D9796606225}">
          <p14:sldIdLst>
            <p14:sldId id="311"/>
            <p14:sldId id="312"/>
          </p14:sldIdLst>
        </p14:section>
        <p14:section name="Thank you!" id="{C07669D0-1878-4817-8341-8AC9AB02C847}">
          <p14:sldIdLst>
            <p14:sldId id="3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B7E24-5365-4587-8D3A-A90B788E4913}" v="112" dt="2025-04-15T16:48:51.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47" d="100"/>
          <a:sy n="47" d="100"/>
        </p:scale>
        <p:origin x="77" y="72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5T23:57:03.340" v="22699" actId="20577"/>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5T16:18:37.321" v="21467" actId="20577"/>
        <pc:sldMkLst>
          <pc:docMk/>
          <pc:sldMk cId="2464511473" sldId="258"/>
        </pc:sldMkLst>
        <pc:spChg chg="mod">
          <ac:chgData name="Tristin Schlauch" userId="a338a217be8c714a" providerId="LiveId" clId="{745B7E24-5365-4587-8D3A-A90B788E4913}" dt="2025-04-15T16:18:37.321" v="21467" actId="20577"/>
          <ac:spMkLst>
            <pc:docMk/>
            <pc:sldMk cId="2464511473" sldId="258"/>
            <ac:spMk id="3" creationId="{BBD45FC6-C168-66C4-A7D4-649BE2A8E763}"/>
          </ac:spMkLst>
        </pc:spChg>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5T23:57:03.340" v="22699" actId="20577"/>
        <pc:sldMkLst>
          <pc:docMk/>
          <pc:sldMk cId="3776492510" sldId="280"/>
        </pc:sldMkLst>
        <pc:spChg chg="mod">
          <ac:chgData name="Tristin Schlauch" userId="a338a217be8c714a" providerId="LiveId" clId="{745B7E24-5365-4587-8D3A-A90B788E4913}" dt="2025-04-15T23:57:03.340" v="22699"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spChg chg="add del mod">
          <ac:chgData name="Tristin Schlauch" userId="a338a217be8c714a" providerId="LiveId" clId="{745B7E24-5365-4587-8D3A-A90B788E4913}" dt="2025-04-14T01:15:50.091" v="17190" actId="22"/>
          <ac:spMkLst>
            <pc:docMk/>
            <pc:sldMk cId="1892604837" sldId="302"/>
            <ac:spMk id="5" creationId="{20816EA0-3E79-4C8B-9AF9-1E08DE747F52}"/>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picChg chg="del">
          <ac:chgData name="Tristin Schlauch" userId="a338a217be8c714a" providerId="LiveId" clId="{745B7E24-5365-4587-8D3A-A90B788E4913}" dt="2025-04-14T01:15:47.665" v="17189" actId="478"/>
          <ac:picMkLst>
            <pc:docMk/>
            <pc:sldMk cId="1892604837" sldId="302"/>
            <ac:picMk id="8" creationId="{8ED4FD5A-CEA3-84F2-71B8-C79AF3D65DB1}"/>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spChg chg="add del mod">
          <ac:chgData name="Tristin Schlauch" userId="a338a217be8c714a" providerId="LiveId" clId="{745B7E24-5365-4587-8D3A-A90B788E4913}" dt="2025-04-14T01:27:17.232" v="17441" actId="22"/>
          <ac:spMkLst>
            <pc:docMk/>
            <pc:sldMk cId="4004496122" sldId="303"/>
            <ac:spMk id="7" creationId="{ED96B8B6-E0C3-8556-4B01-25EF1A10A880}"/>
          </ac:spMkLst>
        </pc:spChg>
        <pc:picChg chg="add del">
          <ac:chgData name="Tristin Schlauch" userId="a338a217be8c714a" providerId="LiveId" clId="{745B7E24-5365-4587-8D3A-A90B788E4913}" dt="2025-04-14T01:27:18.787" v="17442" actId="478"/>
          <ac:picMkLst>
            <pc:docMk/>
            <pc:sldMk cId="4004496122" sldId="303"/>
            <ac:picMk id="5" creationId="{0D747E83-97A4-4B40-DFD8-E6C2F694B1D6}"/>
          </ac:picMkLst>
        </pc:picChg>
        <pc:picChg chg="del">
          <ac:chgData name="Tristin Schlauch" userId="a338a217be8c714a" providerId="LiveId" clId="{745B7E24-5365-4587-8D3A-A90B788E4913}" dt="2025-04-14T01:27:15.145" v="17440" actId="478"/>
          <ac:picMkLst>
            <pc:docMk/>
            <pc:sldMk cId="4004496122" sldId="303"/>
            <ac:picMk id="8" creationId="{F62BEBC8-DF60-8151-857D-7933064112CD}"/>
          </ac:picMkLst>
        </pc:pic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sldChg chg="addSp delSp modSp add mod ord setBg">
        <pc:chgData name="Tristin Schlauch" userId="a338a217be8c714a" providerId="LiveId" clId="{745B7E24-5365-4587-8D3A-A90B788E4913}" dt="2025-04-14T05:43:43.230" v="18929" actId="26606"/>
        <pc:sldMkLst>
          <pc:docMk/>
          <pc:sldMk cId="3307451720" sldId="306"/>
        </pc:sldMkLst>
        <pc:spChg chg="mod">
          <ac:chgData name="Tristin Schlauch" userId="a338a217be8c714a" providerId="LiveId" clId="{745B7E24-5365-4587-8D3A-A90B788E4913}" dt="2025-04-14T05:43:43.230" v="18929" actId="26606"/>
          <ac:spMkLst>
            <pc:docMk/>
            <pc:sldMk cId="3307451720" sldId="306"/>
            <ac:spMk id="2" creationId="{0251FD89-B263-7FBE-EA6A-0E49E3F500A7}"/>
          </ac:spMkLst>
        </pc:spChg>
        <pc:spChg chg="mod ord">
          <ac:chgData name="Tristin Schlauch" userId="a338a217be8c714a" providerId="LiveId" clId="{745B7E24-5365-4587-8D3A-A90B788E4913}" dt="2025-04-14T05:43:43.230" v="18929" actId="26606"/>
          <ac:spMkLst>
            <pc:docMk/>
            <pc:sldMk cId="3307451720" sldId="306"/>
            <ac:spMk id="4" creationId="{969E3E9A-54BF-099C-CE51-87220DE63D76}"/>
          </ac:spMkLst>
        </pc:spChg>
        <pc:spChg chg="add del mod">
          <ac:chgData name="Tristin Schlauch" userId="a338a217be8c714a" providerId="LiveId" clId="{745B7E24-5365-4587-8D3A-A90B788E4913}" dt="2025-04-14T05:43:41.245" v="18927" actId="22"/>
          <ac:spMkLst>
            <pc:docMk/>
            <pc:sldMk cId="3307451720" sldId="306"/>
            <ac:spMk id="5" creationId="{8769B17A-E02E-9209-C9E9-6166A24093BA}"/>
          </ac:spMkLst>
        </pc:spChg>
        <pc:spChg chg="add del">
          <ac:chgData name="Tristin Schlauch" userId="a338a217be8c714a" providerId="LiveId" clId="{745B7E24-5365-4587-8D3A-A90B788E4913}" dt="2025-04-14T05:43:24.990" v="18923" actId="26606"/>
          <ac:spMkLst>
            <pc:docMk/>
            <pc:sldMk cId="3307451720" sldId="306"/>
            <ac:spMk id="13" creationId="{6C0DD7BF-8F3D-4D34-A37A-85563D3D62FF}"/>
          </ac:spMkLst>
        </pc:spChg>
        <pc:spChg chg="add del">
          <ac:chgData name="Tristin Schlauch" userId="a338a217be8c714a" providerId="LiveId" clId="{745B7E24-5365-4587-8D3A-A90B788E4913}" dt="2025-04-14T05:43:43.230" v="18929" actId="26606"/>
          <ac:spMkLst>
            <pc:docMk/>
            <pc:sldMk cId="3307451720" sldId="306"/>
            <ac:spMk id="15" creationId="{368A5362-EC3B-4BE3-804B-E6B289AF8A36}"/>
          </ac:spMkLst>
        </pc:spChg>
        <pc:picChg chg="del">
          <ac:chgData name="Tristin Schlauch" userId="a338a217be8c714a" providerId="LiveId" clId="{745B7E24-5365-4587-8D3A-A90B788E4913}" dt="2025-04-14T05:43:02.250" v="18920" actId="478"/>
          <ac:picMkLst>
            <pc:docMk/>
            <pc:sldMk cId="3307451720" sldId="306"/>
            <ac:picMk id="7" creationId="{E2A73D5C-13C8-6209-7BED-ECE3B983428A}"/>
          </ac:picMkLst>
        </pc:picChg>
        <pc:picChg chg="add del mod ord">
          <ac:chgData name="Tristin Schlauch" userId="a338a217be8c714a" providerId="LiveId" clId="{745B7E24-5365-4587-8D3A-A90B788E4913}" dt="2025-04-14T05:43:43.230" v="18929" actId="26606"/>
          <ac:picMkLst>
            <pc:docMk/>
            <pc:sldMk cId="3307451720" sldId="306"/>
            <ac:picMk id="8" creationId="{FF11A01B-B5F8-B7AD-F971-5D6A027FB2E6}"/>
          </ac:picMkLst>
        </pc:picChg>
      </pc:sldChg>
      <pc:sldChg chg="addSp delSp modSp add mod">
        <pc:chgData name="Tristin Schlauch" userId="a338a217be8c714a" providerId="LiveId" clId="{745B7E24-5365-4587-8D3A-A90B788E4913}" dt="2025-04-14T15:10:43.671" v="19799" actId="22"/>
        <pc:sldMkLst>
          <pc:docMk/>
          <pc:sldMk cId="1058649570" sldId="307"/>
        </pc:sldMkLst>
        <pc:spChg chg="mod">
          <ac:chgData name="Tristin Schlauch" userId="a338a217be8c714a" providerId="LiveId" clId="{745B7E24-5365-4587-8D3A-A90B788E4913}" dt="2025-04-14T14:57:17.287" v="19629" actId="20577"/>
          <ac:spMkLst>
            <pc:docMk/>
            <pc:sldMk cId="1058649570" sldId="307"/>
            <ac:spMk id="2" creationId="{997C19F3-C297-CBAA-13F3-2B709CF1D3DF}"/>
          </ac:spMkLst>
        </pc:spChg>
        <pc:spChg chg="mod">
          <ac:chgData name="Tristin Schlauch" userId="a338a217be8c714a" providerId="LiveId" clId="{745B7E24-5365-4587-8D3A-A90B788E4913}" dt="2025-04-14T14:56:33.372" v="19616" actId="27636"/>
          <ac:spMkLst>
            <pc:docMk/>
            <pc:sldMk cId="1058649570" sldId="307"/>
            <ac:spMk id="4" creationId="{9AE8CB28-06D3-CDF0-B8A9-CD2CBABCE21C}"/>
          </ac:spMkLst>
        </pc:spChg>
        <pc:spChg chg="add del mod">
          <ac:chgData name="Tristin Schlauch" userId="a338a217be8c714a" providerId="LiveId" clId="{745B7E24-5365-4587-8D3A-A90B788E4913}" dt="2025-04-14T15:10:43.671" v="19799" actId="22"/>
          <ac:spMkLst>
            <pc:docMk/>
            <pc:sldMk cId="1058649570" sldId="307"/>
            <ac:spMk id="5" creationId="{305D5567-D34C-BA85-4554-E692805416C0}"/>
          </ac:spMkLst>
        </pc:spChg>
        <pc:picChg chg="add mod ord">
          <ac:chgData name="Tristin Schlauch" userId="a338a217be8c714a" providerId="LiveId" clId="{745B7E24-5365-4587-8D3A-A90B788E4913}" dt="2025-04-14T15:10:43.671" v="19799" actId="22"/>
          <ac:picMkLst>
            <pc:docMk/>
            <pc:sldMk cId="1058649570" sldId="307"/>
            <ac:picMk id="7" creationId="{0C4750E4-FAEC-9E34-40C2-B3D7E81EDEC6}"/>
          </ac:picMkLst>
        </pc:picChg>
        <pc:picChg chg="del">
          <ac:chgData name="Tristin Schlauch" userId="a338a217be8c714a" providerId="LiveId" clId="{745B7E24-5365-4587-8D3A-A90B788E4913}" dt="2025-04-14T06:06:20.295" v="18999" actId="478"/>
          <ac:picMkLst>
            <pc:docMk/>
            <pc:sldMk cId="1058649570" sldId="307"/>
            <ac:picMk id="8" creationId="{5DAA9C30-2E12-9969-9FFF-409C3ED30591}"/>
          </ac:picMkLst>
        </pc:picChg>
      </pc:sldChg>
      <pc:sldChg chg="addSp delSp modSp add mod setBg">
        <pc:chgData name="Tristin Schlauch" userId="a338a217be8c714a" providerId="LiveId" clId="{745B7E24-5365-4587-8D3A-A90B788E4913}" dt="2025-04-14T18:44:46.509" v="20610" actId="22"/>
        <pc:sldMkLst>
          <pc:docMk/>
          <pc:sldMk cId="1867005351" sldId="308"/>
        </pc:sldMkLst>
        <pc:spChg chg="mod">
          <ac:chgData name="Tristin Schlauch" userId="a338a217be8c714a" providerId="LiveId" clId="{745B7E24-5365-4587-8D3A-A90B788E4913}" dt="2025-04-14T18:44:44.732" v="20608" actId="26606"/>
          <ac:spMkLst>
            <pc:docMk/>
            <pc:sldMk cId="1867005351" sldId="308"/>
            <ac:spMk id="2" creationId="{A355256E-9A95-5A3B-FABA-26E1A9F7B755}"/>
          </ac:spMkLst>
        </pc:spChg>
        <pc:spChg chg="mod ord">
          <ac:chgData name="Tristin Schlauch" userId="a338a217be8c714a" providerId="LiveId" clId="{745B7E24-5365-4587-8D3A-A90B788E4913}" dt="2025-04-14T18:44:44.732" v="20608" actId="26606"/>
          <ac:spMkLst>
            <pc:docMk/>
            <pc:sldMk cId="1867005351" sldId="308"/>
            <ac:spMk id="4" creationId="{6135DD7F-C96D-4AC1-8EEC-CFE155FBB753}"/>
          </ac:spMkLst>
        </pc:spChg>
        <pc:spChg chg="add del mod">
          <ac:chgData name="Tristin Schlauch" userId="a338a217be8c714a" providerId="LiveId" clId="{745B7E24-5365-4587-8D3A-A90B788E4913}" dt="2025-04-14T18:44:46.509" v="20610" actId="22"/>
          <ac:spMkLst>
            <pc:docMk/>
            <pc:sldMk cId="1867005351" sldId="308"/>
            <ac:spMk id="5" creationId="{247A0A5F-DDB1-C2CD-048E-DEDA7A04EB0B}"/>
          </ac:spMkLst>
        </pc:spChg>
        <pc:spChg chg="add del">
          <ac:chgData name="Tristin Schlauch" userId="a338a217be8c714a" providerId="LiveId" clId="{745B7E24-5365-4587-8D3A-A90B788E4913}" dt="2025-04-14T18:44:43.392" v="20606" actId="26606"/>
          <ac:spMkLst>
            <pc:docMk/>
            <pc:sldMk cId="1867005351" sldId="308"/>
            <ac:spMk id="12" creationId="{6C0DD7BF-8F3D-4D34-A37A-85563D3D62FF}"/>
          </ac:spMkLst>
        </pc:spChg>
        <pc:spChg chg="add del">
          <ac:chgData name="Tristin Schlauch" userId="a338a217be8c714a" providerId="LiveId" clId="{745B7E24-5365-4587-8D3A-A90B788E4913}" dt="2025-04-14T18:44:43.392" v="20606" actId="26606"/>
          <ac:spMkLst>
            <pc:docMk/>
            <pc:sldMk cId="1867005351" sldId="308"/>
            <ac:spMk id="14" creationId="{B5F86E95-42D1-446F-9187-CFC01F7D97FE}"/>
          </ac:spMkLst>
        </pc:spChg>
        <pc:spChg chg="add del">
          <ac:chgData name="Tristin Schlauch" userId="a338a217be8c714a" providerId="LiveId" clId="{745B7E24-5365-4587-8D3A-A90B788E4913}" dt="2025-04-14T18:44:43.392" v="20606" actId="26606"/>
          <ac:spMkLst>
            <pc:docMk/>
            <pc:sldMk cId="1867005351" sldId="308"/>
            <ac:spMk id="16" creationId="{A3BA6363-1B19-49E0-A5CE-CCB212D8EBC1}"/>
          </ac:spMkLst>
        </pc:spChg>
        <pc:spChg chg="add del">
          <ac:chgData name="Tristin Schlauch" userId="a338a217be8c714a" providerId="LiveId" clId="{745B7E24-5365-4587-8D3A-A90B788E4913}" dt="2025-04-14T18:44:44.732" v="20608" actId="26606"/>
          <ac:spMkLst>
            <pc:docMk/>
            <pc:sldMk cId="1867005351" sldId="308"/>
            <ac:spMk id="18" creationId="{368A5362-EC3B-4BE3-804B-E6B289AF8A36}"/>
          </ac:spMkLst>
        </pc:spChg>
        <pc:picChg chg="add del mod ord">
          <ac:chgData name="Tristin Schlauch" userId="a338a217be8c714a" providerId="LiveId" clId="{745B7E24-5365-4587-8D3A-A90B788E4913}" dt="2025-04-14T18:44:46.509" v="20610" actId="22"/>
          <ac:picMkLst>
            <pc:docMk/>
            <pc:sldMk cId="1867005351" sldId="308"/>
            <ac:picMk id="7" creationId="{B9D55F8F-AF30-9A02-27A9-3E1E5AAF1B91}"/>
          </ac:picMkLst>
        </pc:picChg>
        <pc:picChg chg="del mod">
          <ac:chgData name="Tristin Schlauch" userId="a338a217be8c714a" providerId="LiveId" clId="{745B7E24-5365-4587-8D3A-A90B788E4913}" dt="2025-04-14T06:06:23.044" v="19001" actId="478"/>
          <ac:picMkLst>
            <pc:docMk/>
            <pc:sldMk cId="1867005351" sldId="308"/>
            <ac:picMk id="8" creationId="{054CA7F0-DFD8-9A1D-8817-ED1A76D3C13A}"/>
          </ac:picMkLst>
        </pc:picChg>
      </pc:sldChg>
      <pc:sldChg chg="addSp delSp modSp add mod">
        <pc:chgData name="Tristin Schlauch" userId="a338a217be8c714a" providerId="LiveId" clId="{745B7E24-5365-4587-8D3A-A90B788E4913}" dt="2025-04-14T18:22:26.522" v="20119" actId="22"/>
        <pc:sldMkLst>
          <pc:docMk/>
          <pc:sldMk cId="488744653" sldId="309"/>
        </pc:sldMkLst>
        <pc:spChg chg="mod">
          <ac:chgData name="Tristin Schlauch" userId="a338a217be8c714a" providerId="LiveId" clId="{745B7E24-5365-4587-8D3A-A90B788E4913}" dt="2025-04-14T15:08:07.718" v="19645" actId="20577"/>
          <ac:spMkLst>
            <pc:docMk/>
            <pc:sldMk cId="488744653" sldId="309"/>
            <ac:spMk id="2" creationId="{D6C37F16-F00D-1C0C-1C88-A4AC026DBD81}"/>
          </ac:spMkLst>
        </pc:spChg>
        <pc:spChg chg="mod">
          <ac:chgData name="Tristin Schlauch" userId="a338a217be8c714a" providerId="LiveId" clId="{745B7E24-5365-4587-8D3A-A90B788E4913}" dt="2025-04-14T18:19:03.507" v="20118" actId="20577"/>
          <ac:spMkLst>
            <pc:docMk/>
            <pc:sldMk cId="488744653" sldId="309"/>
            <ac:spMk id="4" creationId="{6E3E5EFA-28AF-4AB2-B576-B2906F8E433E}"/>
          </ac:spMkLst>
        </pc:spChg>
        <pc:spChg chg="del">
          <ac:chgData name="Tristin Schlauch" userId="a338a217be8c714a" providerId="LiveId" clId="{745B7E24-5365-4587-8D3A-A90B788E4913}" dt="2025-04-14T18:22:26.522" v="20119" actId="22"/>
          <ac:spMkLst>
            <pc:docMk/>
            <pc:sldMk cId="488744653" sldId="309"/>
            <ac:spMk id="5" creationId="{076B6211-6B6E-13D5-28A3-ABC3E76BB6BC}"/>
          </ac:spMkLst>
        </pc:spChg>
        <pc:picChg chg="add mod ord">
          <ac:chgData name="Tristin Schlauch" userId="a338a217be8c714a" providerId="LiveId" clId="{745B7E24-5365-4587-8D3A-A90B788E4913}" dt="2025-04-14T18:22:26.522" v="20119" actId="22"/>
          <ac:picMkLst>
            <pc:docMk/>
            <pc:sldMk cId="488744653" sldId="309"/>
            <ac:picMk id="6" creationId="{07EAC808-687B-9799-5366-0E8639C3BC2E}"/>
          </ac:picMkLst>
        </pc:picChg>
      </pc:sldChg>
      <pc:sldChg chg="modSp add mod ord">
        <pc:chgData name="Tristin Schlauch" userId="a338a217be8c714a" providerId="LiveId" clId="{745B7E24-5365-4587-8D3A-A90B788E4913}" dt="2025-04-15T16:08:49.632" v="21398" actId="20577"/>
        <pc:sldMkLst>
          <pc:docMk/>
          <pc:sldMk cId="265935431" sldId="310"/>
        </pc:sldMkLst>
        <pc:spChg chg="mod">
          <ac:chgData name="Tristin Schlauch" userId="a338a217be8c714a" providerId="LiveId" clId="{745B7E24-5365-4587-8D3A-A90B788E4913}" dt="2025-04-15T16:00:16.304" v="20622" actId="20577"/>
          <ac:spMkLst>
            <pc:docMk/>
            <pc:sldMk cId="265935431" sldId="310"/>
            <ac:spMk id="2" creationId="{E2F2A858-802F-6314-6499-30E777656A8A}"/>
          </ac:spMkLst>
        </pc:spChg>
        <pc:spChg chg="mod">
          <ac:chgData name="Tristin Schlauch" userId="a338a217be8c714a" providerId="LiveId" clId="{745B7E24-5365-4587-8D3A-A90B788E4913}" dt="2025-04-15T16:08:49.632" v="21398" actId="20577"/>
          <ac:spMkLst>
            <pc:docMk/>
            <pc:sldMk cId="265935431" sldId="310"/>
            <ac:spMk id="3" creationId="{5D8C002A-5C37-F129-A386-6ABFEFADF798}"/>
          </ac:spMkLst>
        </pc:spChg>
      </pc:sldChg>
      <pc:sldChg chg="modSp add mod ord">
        <pc:chgData name="Tristin Schlauch" userId="a338a217be8c714a" providerId="LiveId" clId="{745B7E24-5365-4587-8D3A-A90B788E4913}" dt="2025-04-15T16:19:15.762" v="21475" actId="20577"/>
        <pc:sldMkLst>
          <pc:docMk/>
          <pc:sldMk cId="2037836037" sldId="311"/>
        </pc:sldMkLst>
        <pc:spChg chg="mod">
          <ac:chgData name="Tristin Schlauch" userId="a338a217be8c714a" providerId="LiveId" clId="{745B7E24-5365-4587-8D3A-A90B788E4913}" dt="2025-04-15T16:15:26.940" v="21415" actId="20577"/>
          <ac:spMkLst>
            <pc:docMk/>
            <pc:sldMk cId="2037836037" sldId="311"/>
            <ac:spMk id="2" creationId="{2B269A59-4835-EC01-6D90-A8665B1D68E0}"/>
          </ac:spMkLst>
        </pc:spChg>
        <pc:spChg chg="mod">
          <ac:chgData name="Tristin Schlauch" userId="a338a217be8c714a" providerId="LiveId" clId="{745B7E24-5365-4587-8D3A-A90B788E4913}" dt="2025-04-15T16:19:15.762" v="21475" actId="20577"/>
          <ac:spMkLst>
            <pc:docMk/>
            <pc:sldMk cId="2037836037" sldId="311"/>
            <ac:spMk id="3" creationId="{C360592A-DD20-8E56-B3FE-7BEB01D515E2}"/>
          </ac:spMkLst>
        </pc:spChg>
      </pc:sldChg>
      <pc:sldChg chg="addSp delSp modSp new mod">
        <pc:chgData name="Tristin Schlauch" userId="a338a217be8c714a" providerId="LiveId" clId="{745B7E24-5365-4587-8D3A-A90B788E4913}" dt="2025-04-15T16:48:51.445" v="22546" actId="1076"/>
        <pc:sldMkLst>
          <pc:docMk/>
          <pc:sldMk cId="2413290824" sldId="312"/>
        </pc:sldMkLst>
        <pc:spChg chg="mod">
          <ac:chgData name="Tristin Schlauch" userId="a338a217be8c714a" providerId="LiveId" clId="{745B7E24-5365-4587-8D3A-A90B788E4913}" dt="2025-04-15T16:19:52.941" v="21551" actId="20577"/>
          <ac:spMkLst>
            <pc:docMk/>
            <pc:sldMk cId="2413290824" sldId="312"/>
            <ac:spMk id="2" creationId="{5A9735AC-4EC4-A4A4-59B7-816F1FAC6B7F}"/>
          </ac:spMkLst>
        </pc:spChg>
        <pc:spChg chg="add del mod">
          <ac:chgData name="Tristin Schlauch" userId="a338a217be8c714a" providerId="LiveId" clId="{745B7E24-5365-4587-8D3A-A90B788E4913}" dt="2025-04-15T16:25:49.507" v="21633" actId="20577"/>
          <ac:spMkLst>
            <pc:docMk/>
            <pc:sldMk cId="2413290824" sldId="312"/>
            <ac:spMk id="3" creationId="{81CDEC6C-E2E0-57B4-ACC8-81DB8D687CAE}"/>
          </ac:spMkLst>
        </pc:spChg>
        <pc:spChg chg="add del mod">
          <ac:chgData name="Tristin Schlauch" userId="a338a217be8c714a" providerId="LiveId" clId="{745B7E24-5365-4587-8D3A-A90B788E4913}" dt="2025-04-15T16:39:03.669" v="21979" actId="20577"/>
          <ac:spMkLst>
            <pc:docMk/>
            <pc:sldMk cId="2413290824" sldId="312"/>
            <ac:spMk id="4" creationId="{613DF58A-6EF5-7F82-B571-A26513A8FC46}"/>
          </ac:spMkLst>
        </pc:spChg>
        <pc:spChg chg="del">
          <ac:chgData name="Tristin Schlauch" userId="a338a217be8c714a" providerId="LiveId" clId="{745B7E24-5365-4587-8D3A-A90B788E4913}" dt="2025-04-15T16:20:07.924" v="21553" actId="478"/>
          <ac:spMkLst>
            <pc:docMk/>
            <pc:sldMk cId="2413290824" sldId="312"/>
            <ac:spMk id="5" creationId="{795504F4-98BE-972A-E5D5-8B6CB8AB31FF}"/>
          </ac:spMkLst>
        </pc:spChg>
        <pc:spChg chg="del">
          <ac:chgData name="Tristin Schlauch" userId="a338a217be8c714a" providerId="LiveId" clId="{745B7E24-5365-4587-8D3A-A90B788E4913}" dt="2025-04-15T16:20:07.924" v="21553" actId="478"/>
          <ac:spMkLst>
            <pc:docMk/>
            <pc:sldMk cId="2413290824" sldId="312"/>
            <ac:spMk id="6" creationId="{A8B47913-71ED-9334-587F-F0B4F1E5D518}"/>
          </ac:spMkLst>
        </pc:spChg>
        <pc:spChg chg="add del mod">
          <ac:chgData name="Tristin Schlauch" userId="a338a217be8c714a" providerId="LiveId" clId="{745B7E24-5365-4587-8D3A-A90B788E4913}" dt="2025-04-15T16:25:11.100" v="21622" actId="1076"/>
          <ac:spMkLst>
            <pc:docMk/>
            <pc:sldMk cId="2413290824" sldId="312"/>
            <ac:spMk id="7" creationId="{2E8BF058-8FDE-630A-1B2C-40D63E8EE694}"/>
          </ac:spMkLst>
        </pc:spChg>
        <pc:spChg chg="add del mod">
          <ac:chgData name="Tristin Schlauch" userId="a338a217be8c714a" providerId="LiveId" clId="{745B7E24-5365-4587-8D3A-A90B788E4913}" dt="2025-04-15T16:41:30.636" v="22504" actId="6549"/>
          <ac:spMkLst>
            <pc:docMk/>
            <pc:sldMk cId="2413290824" sldId="312"/>
            <ac:spMk id="8" creationId="{19BD7F47-2209-4F68-AE16-F0452F022F90}"/>
          </ac:spMkLst>
        </pc:spChg>
        <pc:spChg chg="add mod">
          <ac:chgData name="Tristin Schlauch" userId="a338a217be8c714a" providerId="LiveId" clId="{745B7E24-5365-4587-8D3A-A90B788E4913}" dt="2025-04-15T16:20:55.998" v="21568"/>
          <ac:spMkLst>
            <pc:docMk/>
            <pc:sldMk cId="2413290824" sldId="312"/>
            <ac:spMk id="9" creationId="{5DB87454-0CB1-9C29-1FE7-6C02B22A4156}"/>
          </ac:spMkLst>
        </pc:spChg>
        <pc:spChg chg="add mod">
          <ac:chgData name="Tristin Schlauch" userId="a338a217be8c714a" providerId="LiveId" clId="{745B7E24-5365-4587-8D3A-A90B788E4913}" dt="2025-04-15T16:20:55.998" v="21568"/>
          <ac:spMkLst>
            <pc:docMk/>
            <pc:sldMk cId="2413290824" sldId="312"/>
            <ac:spMk id="10" creationId="{58E2A4C7-3689-6249-4788-371A147F91BF}"/>
          </ac:spMkLst>
        </pc:spChg>
        <pc:spChg chg="add del mod">
          <ac:chgData name="Tristin Schlauch" userId="a338a217be8c714a" providerId="LiveId" clId="{745B7E24-5365-4587-8D3A-A90B788E4913}" dt="2025-04-15T16:25:20.204" v="21623" actId="1076"/>
          <ac:spMkLst>
            <pc:docMk/>
            <pc:sldMk cId="2413290824" sldId="312"/>
            <ac:spMk id="11" creationId="{B92AE9D6-4E02-EF14-DE42-E646B8D39E6E}"/>
          </ac:spMkLst>
        </pc:spChg>
        <pc:spChg chg="add del mod">
          <ac:chgData name="Tristin Schlauch" userId="a338a217be8c714a" providerId="LiveId" clId="{745B7E24-5365-4587-8D3A-A90B788E4913}" dt="2025-04-15T16:41:02.807" v="22453" actId="20577"/>
          <ac:spMkLst>
            <pc:docMk/>
            <pc:sldMk cId="2413290824" sldId="312"/>
            <ac:spMk id="12" creationId="{37602C67-283E-D51F-27DF-B478A060C585}"/>
          </ac:spMkLst>
        </pc:spChg>
        <pc:spChg chg="add del mod">
          <ac:chgData name="Tristin Schlauch" userId="a338a217be8c714a" providerId="LiveId" clId="{745B7E24-5365-4587-8D3A-A90B788E4913}" dt="2025-04-15T16:21:35.923" v="21574" actId="478"/>
          <ac:spMkLst>
            <pc:docMk/>
            <pc:sldMk cId="2413290824" sldId="312"/>
            <ac:spMk id="14" creationId="{61E9CCE7-DA6C-EBBA-E9E2-EE73F1FB562B}"/>
          </ac:spMkLst>
        </pc:spChg>
        <pc:spChg chg="add del mod">
          <ac:chgData name="Tristin Schlauch" userId="a338a217be8c714a" providerId="LiveId" clId="{745B7E24-5365-4587-8D3A-A90B788E4913}" dt="2025-04-15T16:21:35.923" v="21574" actId="478"/>
          <ac:spMkLst>
            <pc:docMk/>
            <pc:sldMk cId="2413290824" sldId="312"/>
            <ac:spMk id="16" creationId="{15162EE1-8C37-79AD-5637-DFB6ACFBB5D2}"/>
          </ac:spMkLst>
        </pc:spChg>
        <pc:spChg chg="add del mod">
          <ac:chgData name="Tristin Schlauch" userId="a338a217be8c714a" providerId="LiveId" clId="{745B7E24-5365-4587-8D3A-A90B788E4913}" dt="2025-04-15T16:21:45.117" v="21576" actId="21"/>
          <ac:spMkLst>
            <pc:docMk/>
            <pc:sldMk cId="2413290824" sldId="312"/>
            <ac:spMk id="18" creationId="{0E3E3D8C-75A3-29C0-9375-D37E3851961C}"/>
          </ac:spMkLst>
        </pc:spChg>
        <pc:spChg chg="add del mod">
          <ac:chgData name="Tristin Schlauch" userId="a338a217be8c714a" providerId="LiveId" clId="{745B7E24-5365-4587-8D3A-A90B788E4913}" dt="2025-04-15T16:21:45.117" v="21576" actId="21"/>
          <ac:spMkLst>
            <pc:docMk/>
            <pc:sldMk cId="2413290824" sldId="312"/>
            <ac:spMk id="20" creationId="{5A61597F-85C3-32CF-D321-626E95BED4BE}"/>
          </ac:spMkLst>
        </pc:spChg>
        <pc:picChg chg="add del mod">
          <ac:chgData name="Tristin Schlauch" userId="a338a217be8c714a" providerId="LiveId" clId="{745B7E24-5365-4587-8D3A-A90B788E4913}" dt="2025-04-15T16:42:51.158" v="22513" actId="478"/>
          <ac:picMkLst>
            <pc:docMk/>
            <pc:sldMk cId="2413290824" sldId="312"/>
            <ac:picMk id="22" creationId="{EAC23283-DBE0-5B70-60EE-211BE75AAC50}"/>
          </ac:picMkLst>
        </pc:picChg>
        <pc:picChg chg="add mod">
          <ac:chgData name="Tristin Schlauch" userId="a338a217be8c714a" providerId="LiveId" clId="{745B7E24-5365-4587-8D3A-A90B788E4913}" dt="2025-04-15T16:48:51.445" v="22546" actId="1076"/>
          <ac:picMkLst>
            <pc:docMk/>
            <pc:sldMk cId="2413290824" sldId="312"/>
            <ac:picMk id="1026" creationId="{D988FBEA-961D-90FF-BEAD-1B998D44EABB}"/>
          </ac:picMkLst>
        </pc:picChg>
        <pc:picChg chg="add mod">
          <ac:chgData name="Tristin Schlauch" userId="a338a217be8c714a" providerId="LiveId" clId="{745B7E24-5365-4587-8D3A-A90B788E4913}" dt="2025-04-15T16:48:45.695" v="22545" actId="1076"/>
          <ac:picMkLst>
            <pc:docMk/>
            <pc:sldMk cId="2413290824" sldId="312"/>
            <ac:picMk id="1028" creationId="{2F9EB716-2351-CD0E-9439-9433723D55C3}"/>
          </ac:picMkLst>
        </pc:picChg>
        <pc:picChg chg="add mod">
          <ac:chgData name="Tristin Schlauch" userId="a338a217be8c714a" providerId="LiveId" clId="{745B7E24-5365-4587-8D3A-A90B788E4913}" dt="2025-04-15T16:48:26.154" v="22541" actId="1440"/>
          <ac:picMkLst>
            <pc:docMk/>
            <pc:sldMk cId="2413290824" sldId="312"/>
            <ac:picMk id="1030" creationId="{50D34FCC-B5DA-D316-537C-B66473D585AC}"/>
          </ac:picMkLst>
        </pc:picChg>
      </pc:sldChg>
      <pc:sldChg chg="new del">
        <pc:chgData name="Tristin Schlauch" userId="a338a217be8c714a" providerId="LiveId" clId="{745B7E24-5365-4587-8D3A-A90B788E4913}" dt="2025-04-15T16:50:15.977" v="22548" actId="680"/>
        <pc:sldMkLst>
          <pc:docMk/>
          <pc:sldMk cId="2005033133" sldId="313"/>
        </pc:sldMkLst>
      </pc:sldChg>
      <pc:sldChg chg="modSp new mod">
        <pc:chgData name="Tristin Schlauch" userId="a338a217be8c714a" providerId="LiveId" clId="{745B7E24-5365-4587-8D3A-A90B788E4913}" dt="2025-04-15T16:51:26.988" v="22690" actId="20577"/>
        <pc:sldMkLst>
          <pc:docMk/>
          <pc:sldMk cId="3892297789" sldId="313"/>
        </pc:sldMkLst>
        <pc:spChg chg="mod">
          <ac:chgData name="Tristin Schlauch" userId="a338a217be8c714a" providerId="LiveId" clId="{745B7E24-5365-4587-8D3A-A90B788E4913}" dt="2025-04-15T16:50:25.979" v="22559" actId="20577"/>
          <ac:spMkLst>
            <pc:docMk/>
            <pc:sldMk cId="3892297789" sldId="313"/>
            <ac:spMk id="2" creationId="{17EDDFEF-37D8-BEB2-9F29-90BC09632AF7}"/>
          </ac:spMkLst>
        </pc:spChg>
        <pc:spChg chg="mod">
          <ac:chgData name="Tristin Schlauch" userId="a338a217be8c714a" providerId="LiveId" clId="{745B7E24-5365-4587-8D3A-A90B788E4913}" dt="2025-04-15T16:51:26.988" v="22690" actId="20577"/>
          <ac:spMkLst>
            <pc:docMk/>
            <pc:sldMk cId="3892297789" sldId="313"/>
            <ac:spMk id="3" creationId="{A580FB24-C5D2-151A-3952-F5CB44B8C001}"/>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a:t>Boolean Logic</a:t>
            </a:r>
            <a:endParaRPr lang="en-CA" dirty="0"/>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Calculator (Final Project v1)</a:t>
            </a:r>
          </a:p>
          <a:p>
            <a:r>
              <a:rPr lang="en-CA" dirty="0"/>
              <a:t>Number Guesser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Do this part later</a:t>
            </a:r>
          </a:p>
          <a:p>
            <a:r>
              <a:rPr lang="en-CA" dirty="0"/>
              <a:t>Introduce how to use </a:t>
            </a:r>
            <a:r>
              <a:rPr lang="en-CA" dirty="0" err="1"/>
              <a:t>WingIDE</a:t>
            </a:r>
            <a:r>
              <a:rPr lang="en-CA" dirty="0"/>
              <a:t>, including features like the interactive Python section, Run code, and how to save files.</a:t>
            </a:r>
          </a:p>
          <a:p>
            <a:r>
              <a:rPr lang="en-CA" dirty="0"/>
              <a:t>Wait to see how the IDE appears on the Dojo computers before making the slide(s)</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a:p>
            <a:pPr marL="285750" indent="-285750">
              <a:buFont typeface="Arial" panose="020B0604020202020204" pitchFamily="34" charset="0"/>
              <a:buChar char="•"/>
            </a:pPr>
            <a:r>
              <a:rPr lang="en-CA" dirty="0"/>
              <a:t>When we call our function, we give this information as </a:t>
            </a:r>
            <a:r>
              <a:rPr lang="en-CA" b="1" dirty="0"/>
              <a:t>arguments </a:t>
            </a:r>
            <a:r>
              <a:rPr lang="en-CA" dirty="0"/>
              <a:t>by typing it into the brackets in our function call.</a:t>
            </a:r>
          </a:p>
          <a:p>
            <a:pPr marL="285750" indent="-285750">
              <a:buFont typeface="Arial" panose="020B0604020202020204" pitchFamily="34" charset="0"/>
              <a:buChar char="•"/>
            </a:pPr>
            <a:r>
              <a:rPr lang="en-CA" dirty="0"/>
              <a:t>When we provide these arguments, our parameter variables will be assigned to these argument values throughout the function code.</a:t>
            </a:r>
          </a:p>
        </p:txBody>
      </p:sp>
      <p:pic>
        <p:nvPicPr>
          <p:cNvPr id="6" name="Content Placeholder 5">
            <a:extLst>
              <a:ext uri="{FF2B5EF4-FFF2-40B4-BE49-F238E27FC236}">
                <a16:creationId xmlns:a16="http://schemas.microsoft.com/office/drawing/2014/main" id="{07EAC808-687B-9799-5366-0E8639C3BC2E}"/>
              </a:ext>
            </a:extLst>
          </p:cNvPr>
          <p:cNvPicPr>
            <a:picLocks noGrp="1" noChangeAspect="1"/>
          </p:cNvPicPr>
          <p:nvPr>
            <p:ph idx="1"/>
          </p:nvPr>
        </p:nvPicPr>
        <p:blipFill>
          <a:blip r:embed="rId2"/>
          <a:stretch>
            <a:fillRect/>
          </a:stretch>
        </p:blipFill>
        <p:spPr>
          <a:xfrm>
            <a:off x="5851525" y="1631522"/>
            <a:ext cx="5213350" cy="3594956"/>
          </a:xfrm>
        </p:spPr>
      </p:pic>
    </p:spTree>
    <p:extLst>
      <p:ext uri="{BB962C8B-B14F-4D97-AF65-F5344CB8AC3E}">
        <p14:creationId xmlns:p14="http://schemas.microsoft.com/office/powerpoint/2010/main" val="488744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a:latin typeface="Consolas" panose="020B0609020204030204" pitchFamily="49" charset="0"/>
              </a:rPr>
              <a:t>return</a:t>
            </a:r>
            <a:r>
              <a:rPr lang="en-CA"/>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a:t>Instead of just printing things, we can use a function to compute a value, then give that value to us with a </a:t>
            </a:r>
            <a:r>
              <a:rPr lang="en-CA" b="1">
                <a:latin typeface="Consolas" panose="020B0609020204030204" pitchFamily="49" charset="0"/>
              </a:rPr>
              <a:t>return</a:t>
            </a:r>
            <a:r>
              <a:rPr lang="en-CA"/>
              <a:t> statement</a:t>
            </a:r>
          </a:p>
          <a:p>
            <a:pPr marL="285750" indent="-285750">
              <a:buFont typeface="Arial" panose="020B0604020202020204" pitchFamily="34" charset="0"/>
              <a:buChar char="•"/>
            </a:pPr>
            <a:r>
              <a:rPr lang="en-CA"/>
              <a:t>A </a:t>
            </a:r>
            <a:r>
              <a:rPr lang="en-CA" b="1">
                <a:latin typeface="Consolas" panose="020B0609020204030204" pitchFamily="49" charset="0"/>
              </a:rPr>
              <a:t>return</a:t>
            </a:r>
            <a:r>
              <a:rPr lang="en-CA"/>
              <a:t> statement is used to immediately end our function and give the value of a variable back to our code (kind of like an </a:t>
            </a:r>
            <a:r>
              <a:rPr lang="en-CA">
                <a:latin typeface="Consolas" panose="020B0609020204030204" pitchFamily="49" charset="0"/>
              </a:rPr>
              <a:t>input</a:t>
            </a:r>
            <a:r>
              <a:rPr lang="en-CA"/>
              <a:t> statement)</a:t>
            </a:r>
          </a:p>
          <a:p>
            <a:pPr marL="285750" indent="-285750">
              <a:buFont typeface="Arial" panose="020B0604020202020204" pitchFamily="34" charset="0"/>
              <a:buChar char="•"/>
            </a:pPr>
            <a:r>
              <a:rPr lang="en-CA"/>
              <a:t>Like an input statement, we usually assign the result of our function to a variable that we can use later in our code!</a:t>
            </a:r>
            <a:endParaRPr lang="en-CA" dirty="0"/>
          </a:p>
        </p:txBody>
      </p:sp>
      <p:pic>
        <p:nvPicPr>
          <p:cNvPr id="7" name="Content Placeholder 6">
            <a:extLst>
              <a:ext uri="{FF2B5EF4-FFF2-40B4-BE49-F238E27FC236}">
                <a16:creationId xmlns:a16="http://schemas.microsoft.com/office/drawing/2014/main" id="{B9D55F8F-AF30-9A02-27A9-3E1E5AAF1B91}"/>
              </a:ext>
            </a:extLst>
          </p:cNvPr>
          <p:cNvPicPr>
            <a:picLocks noGrp="1" noChangeAspect="1"/>
          </p:cNvPicPr>
          <p:nvPr>
            <p:ph idx="1"/>
          </p:nvPr>
        </p:nvPicPr>
        <p:blipFill>
          <a:blip r:embed="rId2"/>
          <a:stretch>
            <a:fillRect/>
          </a:stretch>
        </p:blipFill>
        <p:spPr>
          <a:xfrm>
            <a:off x="5851525" y="1619270"/>
            <a:ext cx="5213350" cy="3619459"/>
          </a:xfrm>
        </p:spPr>
      </p:pic>
    </p:spTree>
    <p:extLst>
      <p:ext uri="{BB962C8B-B14F-4D97-AF65-F5344CB8AC3E}">
        <p14:creationId xmlns:p14="http://schemas.microsoft.com/office/powerpoint/2010/main" val="18670053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56866-0DF9-2C4B-F6BF-B92464E691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A858-802F-6314-6499-30E777656A8A}"/>
              </a:ext>
            </a:extLst>
          </p:cNvPr>
          <p:cNvSpPr>
            <a:spLocks noGrp="1"/>
          </p:cNvSpPr>
          <p:nvPr>
            <p:ph type="title"/>
          </p:nvPr>
        </p:nvSpPr>
        <p:spPr/>
        <p:txBody>
          <a:bodyPr/>
          <a:lstStyle/>
          <a:p>
            <a:r>
              <a:rPr lang="en-CA" dirty="0"/>
              <a:t>Summary: Functions</a:t>
            </a:r>
          </a:p>
        </p:txBody>
      </p:sp>
      <p:sp>
        <p:nvSpPr>
          <p:cNvPr id="3" name="Content Placeholder 2">
            <a:extLst>
              <a:ext uri="{FF2B5EF4-FFF2-40B4-BE49-F238E27FC236}">
                <a16:creationId xmlns:a16="http://schemas.microsoft.com/office/drawing/2014/main" id="{5D8C002A-5C37-F129-A386-6ABFEFADF798}"/>
              </a:ext>
            </a:extLst>
          </p:cNvPr>
          <p:cNvSpPr>
            <a:spLocks noGrp="1"/>
          </p:cNvSpPr>
          <p:nvPr>
            <p:ph idx="1"/>
          </p:nvPr>
        </p:nvSpPr>
        <p:spPr/>
        <p:txBody>
          <a:bodyPr>
            <a:normAutofit/>
          </a:bodyPr>
          <a:lstStyle/>
          <a:p>
            <a:r>
              <a:rPr lang="en-CA" b="1" dirty="0"/>
              <a:t>Functions</a:t>
            </a:r>
            <a:r>
              <a:rPr lang="en-CA" dirty="0"/>
              <a:t> are sections of code that we give a name that so that we can use and reuse them anywhere we want in our code</a:t>
            </a:r>
          </a:p>
          <a:p>
            <a:pPr lvl="1"/>
            <a:r>
              <a:rPr lang="en-CA" dirty="0"/>
              <a:t>To use our function somewhere in our code, we have to </a:t>
            </a:r>
            <a:r>
              <a:rPr lang="en-CA" b="1" dirty="0"/>
              <a:t>call</a:t>
            </a:r>
            <a:r>
              <a:rPr lang="en-CA" dirty="0"/>
              <a:t> it</a:t>
            </a:r>
          </a:p>
          <a:p>
            <a:r>
              <a:rPr lang="en-CA" dirty="0"/>
              <a:t>We define a function using </a:t>
            </a:r>
            <a:r>
              <a:rPr lang="en-CA" b="1" dirty="0">
                <a:latin typeface="Consolas" panose="020B0609020204030204" pitchFamily="49" charset="0"/>
              </a:rPr>
              <a:t>def </a:t>
            </a:r>
            <a:r>
              <a:rPr lang="en-CA" dirty="0" err="1">
                <a:latin typeface="Consolas" panose="020B0609020204030204" pitchFamily="49" charset="0"/>
              </a:rPr>
              <a:t>func_name</a:t>
            </a:r>
            <a:r>
              <a:rPr lang="en-CA" dirty="0">
                <a:latin typeface="Consolas" panose="020B0609020204030204" pitchFamily="49" charset="0"/>
              </a:rPr>
              <a:t>():</a:t>
            </a:r>
            <a:endParaRPr lang="en-CA" dirty="0"/>
          </a:p>
          <a:p>
            <a:r>
              <a:rPr lang="en-CA" dirty="0"/>
              <a:t>Functions can use </a:t>
            </a:r>
            <a:r>
              <a:rPr lang="en-CA" b="1" dirty="0"/>
              <a:t>parameters</a:t>
            </a:r>
            <a:r>
              <a:rPr lang="en-CA" dirty="0"/>
              <a:t>, which are special variables that are defined with the function and can only be used inside the function it is defined for</a:t>
            </a:r>
          </a:p>
          <a:p>
            <a:pPr lvl="1"/>
            <a:r>
              <a:rPr lang="en-CA" dirty="0"/>
              <a:t>Parameters are defined inside the brackets of a function definition</a:t>
            </a:r>
          </a:p>
          <a:p>
            <a:r>
              <a:rPr lang="en-CA" dirty="0"/>
              <a:t>To assign values to the parameters, we give the function some </a:t>
            </a:r>
            <a:r>
              <a:rPr lang="en-CA" b="1" dirty="0"/>
              <a:t>arguments</a:t>
            </a:r>
            <a:r>
              <a:rPr lang="en-CA" dirty="0"/>
              <a:t> inside the brackets when we call the function</a:t>
            </a:r>
          </a:p>
          <a:p>
            <a:r>
              <a:rPr lang="en-CA" dirty="0"/>
              <a:t>Our functions can also give a value back to our code by using a </a:t>
            </a:r>
            <a:r>
              <a:rPr lang="en-CA" b="1" dirty="0">
                <a:latin typeface="Consolas" panose="020B0609020204030204" pitchFamily="49" charset="0"/>
              </a:rPr>
              <a:t>return</a:t>
            </a:r>
            <a:r>
              <a:rPr lang="en-CA" dirty="0"/>
              <a:t> statement</a:t>
            </a:r>
          </a:p>
        </p:txBody>
      </p:sp>
    </p:spTree>
    <p:extLst>
      <p:ext uri="{BB962C8B-B14F-4D97-AF65-F5344CB8AC3E}">
        <p14:creationId xmlns:p14="http://schemas.microsoft.com/office/powerpoint/2010/main" val="2659354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A3B17-639D-EE4B-C8A9-C19AD4FFEA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269A59-4835-EC01-6D90-A8665B1D68E0}"/>
              </a:ext>
            </a:extLst>
          </p:cNvPr>
          <p:cNvSpPr>
            <a:spLocks noGrp="1"/>
          </p:cNvSpPr>
          <p:nvPr>
            <p:ph type="ctrTitle"/>
          </p:nvPr>
        </p:nvSpPr>
        <p:spPr/>
        <p:txBody>
          <a:bodyPr/>
          <a:lstStyle/>
          <a:p>
            <a:r>
              <a:rPr lang="en-CA" dirty="0"/>
              <a:t>Final Project Time!</a:t>
            </a:r>
          </a:p>
        </p:txBody>
      </p:sp>
      <p:sp>
        <p:nvSpPr>
          <p:cNvPr id="3" name="Subtitle 2">
            <a:extLst>
              <a:ext uri="{FF2B5EF4-FFF2-40B4-BE49-F238E27FC236}">
                <a16:creationId xmlns:a16="http://schemas.microsoft.com/office/drawing/2014/main" id="{C360592A-DD20-8E56-B3FE-7BEB01D515E2}"/>
              </a:ext>
            </a:extLst>
          </p:cNvPr>
          <p:cNvSpPr>
            <a:spLocks noGrp="1"/>
          </p:cNvSpPr>
          <p:nvPr>
            <p:ph type="subTitle" idx="1"/>
          </p:nvPr>
        </p:nvSpPr>
        <p:spPr/>
        <p:txBody>
          <a:bodyPr/>
          <a:lstStyle/>
          <a:p>
            <a:r>
              <a:rPr lang="en-CA" dirty="0"/>
              <a:t>Calculator, Number Guesser, and Hangman</a:t>
            </a:r>
          </a:p>
        </p:txBody>
      </p:sp>
    </p:spTree>
    <p:extLst>
      <p:ext uri="{BB962C8B-B14F-4D97-AF65-F5344CB8AC3E}">
        <p14:creationId xmlns:p14="http://schemas.microsoft.com/office/powerpoint/2010/main" val="20378360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735AC-4EC4-A4A4-59B7-816F1FAC6B7F}"/>
              </a:ext>
            </a:extLst>
          </p:cNvPr>
          <p:cNvSpPr>
            <a:spLocks noGrp="1"/>
          </p:cNvSpPr>
          <p:nvPr>
            <p:ph type="title"/>
          </p:nvPr>
        </p:nvSpPr>
        <p:spPr/>
        <p:txBody>
          <a:bodyPr/>
          <a:lstStyle/>
          <a:p>
            <a:r>
              <a:rPr lang="en-CA" dirty="0"/>
              <a:t>3 options to choose from!</a:t>
            </a:r>
          </a:p>
        </p:txBody>
      </p:sp>
      <p:sp>
        <p:nvSpPr>
          <p:cNvPr id="3" name="Text Placeholder 2">
            <a:extLst>
              <a:ext uri="{FF2B5EF4-FFF2-40B4-BE49-F238E27FC236}">
                <a16:creationId xmlns:a16="http://schemas.microsoft.com/office/drawing/2014/main" id="{81CDEC6C-E2E0-57B4-ACC8-81DB8D687CAE}"/>
              </a:ext>
            </a:extLst>
          </p:cNvPr>
          <p:cNvSpPr>
            <a:spLocks noGrp="1"/>
          </p:cNvSpPr>
          <p:nvPr>
            <p:ph type="body" idx="1"/>
          </p:nvPr>
        </p:nvSpPr>
        <p:spPr>
          <a:xfrm>
            <a:off x="1143000" y="2001511"/>
            <a:ext cx="3298372" cy="777240"/>
          </a:xfrm>
        </p:spPr>
        <p:txBody>
          <a:bodyPr/>
          <a:lstStyle/>
          <a:p>
            <a:r>
              <a:rPr lang="en-CA" dirty="0"/>
              <a:t>Calculator</a:t>
            </a:r>
          </a:p>
        </p:txBody>
      </p:sp>
      <p:sp>
        <p:nvSpPr>
          <p:cNvPr id="4" name="Content Placeholder 3">
            <a:extLst>
              <a:ext uri="{FF2B5EF4-FFF2-40B4-BE49-F238E27FC236}">
                <a16:creationId xmlns:a16="http://schemas.microsoft.com/office/drawing/2014/main" id="{613DF58A-6EF5-7F82-B571-A26513A8FC46}"/>
              </a:ext>
            </a:extLst>
          </p:cNvPr>
          <p:cNvSpPr>
            <a:spLocks noGrp="1"/>
          </p:cNvSpPr>
          <p:nvPr>
            <p:ph sz="half" idx="2"/>
          </p:nvPr>
        </p:nvSpPr>
        <p:spPr>
          <a:xfrm>
            <a:off x="1143000" y="2721483"/>
            <a:ext cx="3298372" cy="3383280"/>
          </a:xfrm>
        </p:spPr>
        <p:txBody>
          <a:bodyPr/>
          <a:lstStyle/>
          <a:p>
            <a:pPr marL="45720" indent="0">
              <a:buNone/>
            </a:pPr>
            <a:r>
              <a:rPr lang="en-CA" dirty="0"/>
              <a:t>Build a calculator that can add, subtract, multiply, and divide. Players will be able to put in as many numbers as they want and can restart their calculation if needed.</a:t>
            </a:r>
          </a:p>
        </p:txBody>
      </p:sp>
      <p:sp>
        <p:nvSpPr>
          <p:cNvPr id="7" name="Text Placeholder 2">
            <a:extLst>
              <a:ext uri="{FF2B5EF4-FFF2-40B4-BE49-F238E27FC236}">
                <a16:creationId xmlns:a16="http://schemas.microsoft.com/office/drawing/2014/main" id="{2E8BF058-8FDE-630A-1B2C-40D63E8EE694}"/>
              </a:ext>
            </a:extLst>
          </p:cNvPr>
          <p:cNvSpPr txBox="1">
            <a:spLocks/>
          </p:cNvSpPr>
          <p:nvPr/>
        </p:nvSpPr>
        <p:spPr>
          <a:xfrm>
            <a:off x="4441372"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Number Guesser</a:t>
            </a:r>
          </a:p>
        </p:txBody>
      </p:sp>
      <p:sp>
        <p:nvSpPr>
          <p:cNvPr id="8" name="Content Placeholder 3">
            <a:extLst>
              <a:ext uri="{FF2B5EF4-FFF2-40B4-BE49-F238E27FC236}">
                <a16:creationId xmlns:a16="http://schemas.microsoft.com/office/drawing/2014/main" id="{19BD7F47-2209-4F68-AE16-F0452F022F90}"/>
              </a:ext>
            </a:extLst>
          </p:cNvPr>
          <p:cNvSpPr txBox="1">
            <a:spLocks/>
          </p:cNvSpPr>
          <p:nvPr/>
        </p:nvSpPr>
        <p:spPr>
          <a:xfrm>
            <a:off x="4441372"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computer will randomly pick a number between 1 and 100 and the player will try to guess it! After each guess, the computer will say whether the actual number is higher or lower.</a:t>
            </a:r>
          </a:p>
          <a:p>
            <a:pPr marL="45720" indent="0">
              <a:buFont typeface="Corbel" pitchFamily="34" charset="0"/>
              <a:buNone/>
            </a:pPr>
            <a:endParaRPr lang="en-CA" dirty="0"/>
          </a:p>
        </p:txBody>
      </p:sp>
      <p:sp>
        <p:nvSpPr>
          <p:cNvPr id="11" name="Text Placeholder 2">
            <a:extLst>
              <a:ext uri="{FF2B5EF4-FFF2-40B4-BE49-F238E27FC236}">
                <a16:creationId xmlns:a16="http://schemas.microsoft.com/office/drawing/2014/main" id="{B92AE9D6-4E02-EF14-DE42-E646B8D39E6E}"/>
              </a:ext>
            </a:extLst>
          </p:cNvPr>
          <p:cNvSpPr txBox="1">
            <a:spLocks/>
          </p:cNvSpPr>
          <p:nvPr/>
        </p:nvSpPr>
        <p:spPr>
          <a:xfrm>
            <a:off x="7739744" y="2001511"/>
            <a:ext cx="3298372" cy="777240"/>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0"/>
              </a:spcBef>
              <a:buClr>
                <a:schemeClr val="accent1"/>
              </a:buClr>
              <a:buSzPct val="80000"/>
              <a:buFont typeface="Corbel" pitchFamily="34" charset="0"/>
              <a:buNone/>
              <a:defRPr sz="2400" b="1"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2000" b="1"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800" b="1"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600" b="1" kern="1200">
                <a:solidFill>
                  <a:schemeClr val="accent1"/>
                </a:solidFill>
                <a:latin typeface="+mn-lt"/>
                <a:ea typeface="+mn-ea"/>
                <a:cs typeface="+mn-cs"/>
              </a:defRPr>
            </a:lvl9pPr>
          </a:lstStyle>
          <a:p>
            <a:r>
              <a:rPr lang="en-CA" dirty="0"/>
              <a:t>Hangman</a:t>
            </a:r>
          </a:p>
        </p:txBody>
      </p:sp>
      <p:sp>
        <p:nvSpPr>
          <p:cNvPr id="12" name="Content Placeholder 3">
            <a:extLst>
              <a:ext uri="{FF2B5EF4-FFF2-40B4-BE49-F238E27FC236}">
                <a16:creationId xmlns:a16="http://schemas.microsoft.com/office/drawing/2014/main" id="{37602C67-283E-D51F-27DF-B478A060C585}"/>
              </a:ext>
            </a:extLst>
          </p:cNvPr>
          <p:cNvSpPr txBox="1">
            <a:spLocks/>
          </p:cNvSpPr>
          <p:nvPr/>
        </p:nvSpPr>
        <p:spPr>
          <a:xfrm>
            <a:off x="7739744" y="2721483"/>
            <a:ext cx="3298372" cy="3383280"/>
          </a:xfrm>
          <a:prstGeom prst="rect">
            <a:avLst/>
          </a:prstGeom>
        </p:spPr>
        <p:txBody>
          <a:bodyPr vert="horz" lIns="91440" tIns="45720" rIns="91440" bIns="45720" rtlCol="0">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45720" indent="0">
              <a:buNone/>
            </a:pPr>
            <a:r>
              <a:rPr lang="en-CA" dirty="0"/>
              <a:t>The classic Hangman word game! Players will try to guess a secret word by picking one letter at a time. But be careful! Too many wrong guesses, and the player will lose.</a:t>
            </a:r>
          </a:p>
          <a:p>
            <a:pPr marL="45720" indent="0">
              <a:buFont typeface="Corbel" pitchFamily="34" charset="0"/>
              <a:buNone/>
            </a:pPr>
            <a:endParaRPr lang="en-CA" dirty="0"/>
          </a:p>
        </p:txBody>
      </p:sp>
      <p:pic>
        <p:nvPicPr>
          <p:cNvPr id="1026" name="Picture 2" descr="ShareFaith Media » Math Symbol Clipart – ShareFaith Media">
            <a:extLst>
              <a:ext uri="{FF2B5EF4-FFF2-40B4-BE49-F238E27FC236}">
                <a16:creationId xmlns:a16="http://schemas.microsoft.com/office/drawing/2014/main" id="{D988FBEA-961D-90FF-BEAD-1B998D44EA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616753">
            <a:off x="2654579" y="5082793"/>
            <a:ext cx="1535754" cy="12746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angman Images – Browse 7,580 Stock Photos, Vectors, and Video | Adobe Stock">
            <a:extLst>
              <a:ext uri="{FF2B5EF4-FFF2-40B4-BE49-F238E27FC236}">
                <a16:creationId xmlns:a16="http://schemas.microsoft.com/office/drawing/2014/main" id="{2F9EB716-2351-CD0E-9439-9433723D5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1076572">
            <a:off x="9224627" y="4994434"/>
            <a:ext cx="2103560" cy="1402373"/>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umber Guessing Game">
            <a:extLst>
              <a:ext uri="{FF2B5EF4-FFF2-40B4-BE49-F238E27FC236}">
                <a16:creationId xmlns:a16="http://schemas.microsoft.com/office/drawing/2014/main" id="{50D34FCC-B5DA-D316-537C-B66473D585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380376">
            <a:off x="6535163" y="5183645"/>
            <a:ext cx="1072971" cy="1072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32908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DDFEF-37D8-BEB2-9F29-90BC09632AF7}"/>
              </a:ext>
            </a:extLst>
          </p:cNvPr>
          <p:cNvSpPr>
            <a:spLocks noGrp="1"/>
          </p:cNvSpPr>
          <p:nvPr>
            <p:ph type="ctrTitle"/>
          </p:nvPr>
        </p:nvSpPr>
        <p:spPr/>
        <p:txBody>
          <a:bodyPr/>
          <a:lstStyle/>
          <a:p>
            <a:r>
              <a:rPr lang="en-CA" dirty="0"/>
              <a:t>Thank You!</a:t>
            </a:r>
          </a:p>
        </p:txBody>
      </p:sp>
      <p:sp>
        <p:nvSpPr>
          <p:cNvPr id="3" name="Subtitle 2">
            <a:extLst>
              <a:ext uri="{FF2B5EF4-FFF2-40B4-BE49-F238E27FC236}">
                <a16:creationId xmlns:a16="http://schemas.microsoft.com/office/drawing/2014/main" id="{A580FB24-C5D2-151A-3952-F5CB44B8C001}"/>
              </a:ext>
            </a:extLst>
          </p:cNvPr>
          <p:cNvSpPr>
            <a:spLocks noGrp="1"/>
          </p:cNvSpPr>
          <p:nvPr>
            <p:ph type="subTitle" idx="1"/>
          </p:nvPr>
        </p:nvSpPr>
        <p:spPr/>
        <p:txBody>
          <a:bodyPr/>
          <a:lstStyle/>
          <a:p>
            <a:r>
              <a:rPr lang="en-CA" dirty="0"/>
              <a:t>Hope you had a great time learning all about Python!</a:t>
            </a:r>
          </a:p>
          <a:p>
            <a:r>
              <a:rPr lang="en-CA" dirty="0"/>
              <a:t>Make sure to take your stuff home with you!</a:t>
            </a:r>
          </a:p>
        </p:txBody>
      </p:sp>
    </p:spTree>
    <p:extLst>
      <p:ext uri="{BB962C8B-B14F-4D97-AF65-F5344CB8AC3E}">
        <p14:creationId xmlns:p14="http://schemas.microsoft.com/office/powerpoint/2010/main" val="3892297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5400</TotalTime>
  <Words>3237</Words>
  <Application>Microsoft Office PowerPoint</Application>
  <PresentationFormat>Widescreen</PresentationFormat>
  <Paragraphs>292</Paragraphs>
  <Slides>58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Aptos</vt:lpstr>
      <vt:lpstr>Arial</vt:lpstr>
      <vt:lpstr>Consolas</vt:lpstr>
      <vt:lpstr>Corbel</vt:lpstr>
      <vt:lpstr>Basis</vt:lpstr>
      <vt:lpstr>Intro To Python</vt:lpstr>
      <vt:lpstr>Today’s Overview</vt:lpstr>
      <vt:lpstr>Cool Projects!</vt:lpstr>
      <vt:lpstr>Introductions</vt:lpstr>
      <vt:lpstr>WingIDE</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 Logic</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lpstr>Summary: Functions</vt:lpstr>
      <vt:lpstr>Final Project Time!</vt:lpstr>
      <vt:lpstr>3 options to choose from!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2025-04-15T23:57:09Z</dcterms:modified>
</cp:coreProperties>
</file>