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1"/>
  </p:notesMasterIdLst>
  <p:sldIdLst>
    <p:sldId id="256" r:id="rId2"/>
    <p:sldId id="257" r:id="rId3"/>
    <p:sldId id="258" r:id="rId4"/>
    <p:sldId id="259" r:id="rId5"/>
    <p:sldId id="260" r:id="rId6"/>
    <p:sldId id="314" r:id="rId7"/>
    <p:sldId id="261" r:id="rId8"/>
    <p:sldId id="263" r:id="rId9"/>
    <p:sldId id="264" r:id="rId10"/>
    <p:sldId id="265" r:id="rId11"/>
    <p:sldId id="266" r:id="rId12"/>
    <p:sldId id="267" r:id="rId13"/>
    <p:sldId id="268" r:id="rId14"/>
    <p:sldId id="269" r:id="rId15"/>
    <p:sldId id="26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9" r:id="rId55"/>
    <p:sldId id="308" r:id="rId56"/>
    <p:sldId id="310" r:id="rId57"/>
    <p:sldId id="311" r:id="rId58"/>
    <p:sldId id="312" r:id="rId59"/>
    <p:sldId id="313"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 id="314"/>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 id="310"/>
          </p14:sldIdLst>
        </p14:section>
        <p14:section name="Final Projects" id="{FC1B0F07-FD05-44E1-BD3E-3D9796606225}">
          <p14:sldIdLst>
            <p14:sldId id="311"/>
            <p14:sldId id="312"/>
          </p14:sldIdLst>
        </p14:section>
        <p14:section name="Thank you!" id="{C07669D0-1878-4817-8341-8AC9AB02C847}">
          <p14:sldIdLst>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AFB37-81B3-4C06-9FE7-888E941E794D}" v="6" dt="2025-07-08T22:49:15.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90" d="100"/>
          <a:sy n="190" d="100"/>
        </p:scale>
        <p:origin x="-5717" y="-3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5T23:57:03.340" v="22699" actId="20577"/>
      <pc:docMkLst>
        <pc:docMk/>
      </pc:docMkLst>
      <pc:sldChg chg="addSp modSp mod">
        <pc:chgData name="Tristin Schlauch" userId="a338a217be8c714a" providerId="LiveId" clId="{745B7E24-5365-4587-8D3A-A90B788E4913}" dt="2025-04-11T23:35:42.993" v="3301" actId="14100"/>
        <pc:sldMkLst>
          <pc:docMk/>
          <pc:sldMk cId="1109769617" sldId="257"/>
        </pc:sldMkLst>
        <pc:spChg chg="mod">
          <ac:chgData name="Tristin Schlauch" userId="a338a217be8c714a" providerId="LiveId" clId="{745B7E24-5365-4587-8D3A-A90B788E4913}" dt="2025-04-11T22:11:39.828" v="104" actId="20577"/>
          <ac:spMkLst>
            <pc:docMk/>
            <pc:sldMk cId="1109769617" sldId="257"/>
            <ac:spMk id="3" creationId="{A12318B2-D797-D3BD-8F96-CFE500DBAE22}"/>
          </ac:spMkLst>
        </pc:spChg>
        <pc:picChg chg="add mod">
          <ac:chgData name="Tristin Schlauch" userId="a338a217be8c714a" providerId="LiveId" clId="{745B7E24-5365-4587-8D3A-A90B788E4913}" dt="2025-04-11T23:35:42.993" v="3301" actId="14100"/>
          <ac:picMkLst>
            <pc:docMk/>
            <pc:sldMk cId="1109769617" sldId="257"/>
            <ac:picMk id="5" creationId="{3882A9EF-422F-6934-722F-EB3CE623898B}"/>
          </ac:picMkLst>
        </pc:picChg>
      </pc:sldChg>
      <pc:sldChg chg="addSp delSp modSp mod">
        <pc:chgData name="Tristin Schlauch" userId="a338a217be8c714a" providerId="LiveId" clId="{745B7E24-5365-4587-8D3A-A90B788E4913}" dt="2025-04-15T16:18:37.321" v="21467" actId="20577"/>
        <pc:sldMkLst>
          <pc:docMk/>
          <pc:sldMk cId="2464511473" sldId="258"/>
        </pc:sldMkLst>
        <pc:spChg chg="mod">
          <ac:chgData name="Tristin Schlauch" userId="a338a217be8c714a" providerId="LiveId" clId="{745B7E24-5365-4587-8D3A-A90B788E4913}" dt="2025-04-15T16:18:37.321" v="21467" actId="20577"/>
          <ac:spMkLst>
            <pc:docMk/>
            <pc:sldMk cId="2464511473" sldId="258"/>
            <ac:spMk id="3" creationId="{BBD45FC6-C168-66C4-A7D4-649BE2A8E763}"/>
          </ac:spMkLst>
        </pc:spChg>
        <pc:picChg chg="add mod">
          <ac:chgData name="Tristin Schlauch" userId="a338a217be8c714a" providerId="LiveId" clId="{745B7E24-5365-4587-8D3A-A90B788E4913}" dt="2025-04-11T23:35:37.197" v="3300" actId="14100"/>
          <ac:picMkLst>
            <pc:docMk/>
            <pc:sldMk cId="2464511473" sldId="258"/>
            <ac:picMk id="6" creationId="{B68FD70F-A4A2-DE95-EFB1-249C3EE107AE}"/>
          </ac:picMkLst>
        </pc:picChg>
      </pc:sldChg>
      <pc:sldChg chg="modSp mod">
        <pc:chgData name="Tristin Schlauch" userId="a338a217be8c714a" providerId="LiveId" clId="{745B7E24-5365-4587-8D3A-A90B788E4913}" dt="2025-04-11T23:32:07.091" v="3283" actId="207"/>
        <pc:sldMkLst>
          <pc:docMk/>
          <pc:sldMk cId="458471700" sldId="259"/>
        </pc:sldMkLst>
        <pc:picChg chg="mod">
          <ac:chgData name="Tristin Schlauch" userId="a338a217be8c714a" providerId="LiveId" clId="{745B7E24-5365-4587-8D3A-A90B788E4913}" dt="2025-04-11T23:32:07.091" v="3283" actId="207"/>
          <ac:picMkLst>
            <pc:docMk/>
            <pc:sldMk cId="458471700" sldId="259"/>
            <ac:picMk id="6" creationId="{0BB36A43-88E1-C3CA-65E4-A65623159E6C}"/>
          </ac:picMkLst>
        </pc:picChg>
      </pc:sldChg>
      <pc:sldChg chg="modSp mod">
        <pc:chgData name="Tristin Schlauch" userId="a338a217be8c714a" providerId="LiveId" clId="{745B7E24-5365-4587-8D3A-A90B788E4913}" dt="2025-04-11T22:09:49.520" v="100" actId="20577"/>
        <pc:sldMkLst>
          <pc:docMk/>
          <pc:sldMk cId="1363732710" sldId="260"/>
        </pc:sldMkLst>
        <pc:spChg chg="mod">
          <ac:chgData name="Tristin Schlauch" userId="a338a217be8c714a" providerId="LiveId" clId="{745B7E24-5365-4587-8D3A-A90B788E4913}" dt="2025-04-11T22:09:49.520" v="100" actId="20577"/>
          <ac:spMkLst>
            <pc:docMk/>
            <pc:sldMk cId="1363732710" sldId="260"/>
            <ac:spMk id="3" creationId="{CC0B45B2-181F-F932-01A4-A57EFA39835A}"/>
          </ac:spMkLst>
        </pc:spChg>
      </pc:sldChg>
      <pc:sldChg chg="modSp new mod">
        <pc:chgData name="Tristin Schlauch" userId="a338a217be8c714a" providerId="LiveId" clId="{745B7E24-5365-4587-8D3A-A90B788E4913}" dt="2025-04-12T02:34:15.347" v="5211" actId="20577"/>
        <pc:sldMkLst>
          <pc:docMk/>
          <pc:sldMk cId="2612894566" sldId="261"/>
        </pc:sldMkLst>
        <pc:spChg chg="mod">
          <ac:chgData name="Tristin Schlauch" userId="a338a217be8c714a" providerId="LiveId" clId="{745B7E24-5365-4587-8D3A-A90B788E4913}" dt="2025-04-11T22:12:03.321" v="118" actId="20577"/>
          <ac:spMkLst>
            <pc:docMk/>
            <pc:sldMk cId="2612894566" sldId="261"/>
            <ac:spMk id="2" creationId="{573615FD-F95C-84F6-EE91-8545437E113C}"/>
          </ac:spMkLst>
        </pc:spChg>
        <pc:spChg chg="mod">
          <ac:chgData name="Tristin Schlauch" userId="a338a217be8c714a" providerId="LiveId" clId="{745B7E24-5365-4587-8D3A-A90B788E4913}" dt="2025-04-12T02:34:15.347" v="5211" actId="20577"/>
          <ac:spMkLst>
            <pc:docMk/>
            <pc:sldMk cId="2612894566" sldId="261"/>
            <ac:spMk id="3" creationId="{B24739C6-7DB5-4F10-F332-62756ADC1BCF}"/>
          </ac:spMkLst>
        </pc:spChg>
      </pc:sldChg>
      <pc:sldChg chg="modSp new mod">
        <pc:chgData name="Tristin Schlauch" userId="a338a217be8c714a" providerId="LiveId" clId="{745B7E24-5365-4587-8D3A-A90B788E4913}" dt="2025-04-11T22:14:02.361" v="355" actId="20577"/>
        <pc:sldMkLst>
          <pc:docMk/>
          <pc:sldMk cId="3682949838" sldId="262"/>
        </pc:sldMkLst>
        <pc:spChg chg="mod">
          <ac:chgData name="Tristin Schlauch" userId="a338a217be8c714a" providerId="LiveId" clId="{745B7E24-5365-4587-8D3A-A90B788E4913}" dt="2025-04-11T22:13:05.416" v="193" actId="313"/>
          <ac:spMkLst>
            <pc:docMk/>
            <pc:sldMk cId="3682949838" sldId="262"/>
            <ac:spMk id="2" creationId="{73DB35D7-E2FF-56A9-DA52-69FB5E0EC317}"/>
          </ac:spMkLst>
        </pc:spChg>
        <pc:spChg chg="mod">
          <ac:chgData name="Tristin Schlauch" userId="a338a217be8c714a" providerId="LiveId" clId="{745B7E24-5365-4587-8D3A-A90B788E4913}" dt="2025-04-11T22:14:02.361" v="355" actId="20577"/>
          <ac:spMkLst>
            <pc:docMk/>
            <pc:sldMk cId="3682949838" sldId="262"/>
            <ac:spMk id="3" creationId="{6190B831-7B12-E33F-415E-B020A5A4A560}"/>
          </ac:spMkLst>
        </pc:spChg>
      </pc:sldChg>
      <pc:sldChg chg="addSp delSp modSp new mod">
        <pc:chgData name="Tristin Schlauch" userId="a338a217be8c714a" providerId="LiveId" clId="{745B7E24-5365-4587-8D3A-A90B788E4913}" dt="2025-04-11T22:24:56.090" v="731" actId="113"/>
        <pc:sldMkLst>
          <pc:docMk/>
          <pc:sldMk cId="333081405" sldId="263"/>
        </pc:sldMkLst>
        <pc:spChg chg="mod">
          <ac:chgData name="Tristin Schlauch" userId="a338a217be8c714a" providerId="LiveId" clId="{745B7E24-5365-4587-8D3A-A90B788E4913}" dt="2025-04-11T22:14:42.013" v="372" actId="14100"/>
          <ac:spMkLst>
            <pc:docMk/>
            <pc:sldMk cId="333081405" sldId="263"/>
            <ac:spMk id="2" creationId="{20A681A3-70AE-BA1F-20B2-A91264840404}"/>
          </ac:spMkLst>
        </pc:spChg>
        <pc:spChg chg="mod">
          <ac:chgData name="Tristin Schlauch" userId="a338a217be8c714a" providerId="LiveId" clId="{745B7E24-5365-4587-8D3A-A90B788E4913}" dt="2025-04-11T22:24:56.090" v="731" actId="113"/>
          <ac:spMkLst>
            <pc:docMk/>
            <pc:sldMk cId="333081405" sldId="263"/>
            <ac:spMk id="4" creationId="{1A1876A9-055D-8AB3-5864-DBD6E0F3B6AB}"/>
          </ac:spMkLst>
        </pc:spChg>
        <pc:picChg chg="add mod ord">
          <ac:chgData name="Tristin Schlauch" userId="a338a217be8c714a" providerId="LiveId" clId="{745B7E24-5365-4587-8D3A-A90B788E4913}" dt="2025-04-11T22:24:22.367" v="667" actId="22"/>
          <ac:picMkLst>
            <pc:docMk/>
            <pc:sldMk cId="333081405" sldId="263"/>
            <ac:picMk id="14" creationId="{2D753413-E486-569A-6E39-E888D5F16786}"/>
          </ac:picMkLst>
        </pc:picChg>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pChg chg="mod">
          <ac:chgData name="Tristin Schlauch" userId="a338a217be8c714a" providerId="LiveId" clId="{745B7E24-5365-4587-8D3A-A90B788E4913}" dt="2025-04-11T22:27:18.315" v="741" actId="20577"/>
          <ac:spMkLst>
            <pc:docMk/>
            <pc:sldMk cId="1648925334" sldId="264"/>
            <ac:spMk id="2" creationId="{474D8639-843F-78DB-81DB-EBCDAD1ACEE5}"/>
          </ac:spMkLst>
        </pc:spChg>
        <pc:spChg chg="mod">
          <ac:chgData name="Tristin Schlauch" userId="a338a217be8c714a" providerId="LiveId" clId="{745B7E24-5365-4587-8D3A-A90B788E4913}" dt="2025-04-11T22:36:19.977" v="1058" actId="20577"/>
          <ac:spMkLst>
            <pc:docMk/>
            <pc:sldMk cId="1648925334" sldId="264"/>
            <ac:spMk id="4" creationId="{E62A04F8-BFC6-BF6D-DF8E-72AB00E76264}"/>
          </ac:spMkLst>
        </pc:spChg>
        <pc:spChg chg="add mod">
          <ac:chgData name="Tristin Schlauch" userId="a338a217be8c714a" providerId="LiveId" clId="{745B7E24-5365-4587-8D3A-A90B788E4913}" dt="2025-04-11T23:33:03.134" v="3285" actId="207"/>
          <ac:spMkLst>
            <pc:docMk/>
            <pc:sldMk cId="1648925334" sldId="264"/>
            <ac:spMk id="7" creationId="{78C4DF87-C0F0-3603-16AC-242B7A664008}"/>
          </ac:spMkLst>
        </pc:spChg>
        <pc:spChg chg="add mod">
          <ac:chgData name="Tristin Schlauch" userId="a338a217be8c714a" providerId="LiveId" clId="{745B7E24-5365-4587-8D3A-A90B788E4913}" dt="2025-04-11T23:33:03.134" v="3285" actId="207"/>
          <ac:spMkLst>
            <pc:docMk/>
            <pc:sldMk cId="1648925334" sldId="264"/>
            <ac:spMk id="9" creationId="{BDAAB18C-EFC9-CA6E-7B9E-2D960D7D244B}"/>
          </ac:spMkLst>
        </pc:spChg>
        <pc:spChg chg="add mod">
          <ac:chgData name="Tristin Schlauch" userId="a338a217be8c714a" providerId="LiveId" clId="{745B7E24-5365-4587-8D3A-A90B788E4913}" dt="2025-04-11T23:33:03.134" v="3285" actId="207"/>
          <ac:spMkLst>
            <pc:docMk/>
            <pc:sldMk cId="1648925334" sldId="264"/>
            <ac:spMk id="10" creationId="{D78B54C2-E135-925D-749F-3979B988A44A}"/>
          </ac:spMkLst>
        </pc:spChg>
      </pc:sldChg>
      <pc:sldChg chg="addSp delSp modSp add mod setBg">
        <pc:chgData name="Tristin Schlauch" userId="a338a217be8c714a" providerId="LiveId" clId="{745B7E24-5365-4587-8D3A-A90B788E4913}" dt="2025-04-11T22:41:30.847" v="1461" actId="26606"/>
        <pc:sldMkLst>
          <pc:docMk/>
          <pc:sldMk cId="1856306127" sldId="265"/>
        </pc:sldMkLst>
        <pc:spChg chg="mod">
          <ac:chgData name="Tristin Schlauch" userId="a338a217be8c714a" providerId="LiveId" clId="{745B7E24-5365-4587-8D3A-A90B788E4913}" dt="2025-04-11T22:41:30.847" v="1461" actId="26606"/>
          <ac:spMkLst>
            <pc:docMk/>
            <pc:sldMk cId="1856306127" sldId="265"/>
            <ac:spMk id="2" creationId="{5AF9285D-2D7A-0EC9-39BC-AEA0A90163B8}"/>
          </ac:spMkLst>
        </pc:spChg>
        <pc:spChg chg="mod">
          <ac:chgData name="Tristin Schlauch" userId="a338a217be8c714a" providerId="LiveId" clId="{745B7E24-5365-4587-8D3A-A90B788E4913}" dt="2025-04-11T22:41:30.847" v="1461" actId="26606"/>
          <ac:spMkLst>
            <pc:docMk/>
            <pc:sldMk cId="1856306127" sldId="265"/>
            <ac:spMk id="4" creationId="{5A03E529-1997-FDB7-77C7-A311E1875715}"/>
          </ac:spMkLst>
        </pc:spChg>
        <pc:picChg chg="add mod ord">
          <ac:chgData name="Tristin Schlauch" userId="a338a217be8c714a" providerId="LiveId" clId="{745B7E24-5365-4587-8D3A-A90B788E4913}" dt="2025-04-11T22:41:30.847" v="1461" actId="26606"/>
          <ac:picMkLst>
            <pc:docMk/>
            <pc:sldMk cId="1856306127" sldId="265"/>
            <ac:picMk id="6" creationId="{A20AC352-795A-C1F0-5907-CF7CC8C08D5B}"/>
          </ac:picMkLst>
        </pc:picChg>
      </pc:sldChg>
      <pc:sldChg chg="addSp delSp modSp add mod">
        <pc:chgData name="Tristin Schlauch" userId="a338a217be8c714a" providerId="LiveId" clId="{745B7E24-5365-4587-8D3A-A90B788E4913}" dt="2025-04-11T22:59:27.856" v="1978" actId="20577"/>
        <pc:sldMkLst>
          <pc:docMk/>
          <pc:sldMk cId="2295966033" sldId="266"/>
        </pc:sldMkLst>
        <pc:spChg chg="mod">
          <ac:chgData name="Tristin Schlauch" userId="a338a217be8c714a" providerId="LiveId" clId="{745B7E24-5365-4587-8D3A-A90B788E4913}" dt="2025-04-11T22:49:34.797" v="1648" actId="20577"/>
          <ac:spMkLst>
            <pc:docMk/>
            <pc:sldMk cId="2295966033" sldId="266"/>
            <ac:spMk id="2" creationId="{4BA2A229-2C1A-94AA-DA0E-D500825FC29F}"/>
          </ac:spMkLst>
        </pc:spChg>
        <pc:spChg chg="mod">
          <ac:chgData name="Tristin Schlauch" userId="a338a217be8c714a" providerId="LiveId" clId="{745B7E24-5365-4587-8D3A-A90B788E4913}" dt="2025-04-11T22:59:27.856" v="1978" actId="20577"/>
          <ac:spMkLst>
            <pc:docMk/>
            <pc:sldMk cId="2295966033" sldId="266"/>
            <ac:spMk id="4" creationId="{9DD9F5B0-9C00-F356-961F-F123AB2B2607}"/>
          </ac:spMkLst>
        </pc:spChg>
        <pc:picChg chg="add mod ord">
          <ac:chgData name="Tristin Schlauch" userId="a338a217be8c714a" providerId="LiveId" clId="{745B7E24-5365-4587-8D3A-A90B788E4913}" dt="2025-04-11T22:54:44.195" v="1893" actId="22"/>
          <ac:picMkLst>
            <pc:docMk/>
            <pc:sldMk cId="2295966033" sldId="266"/>
            <ac:picMk id="8" creationId="{31ABB23C-C8CD-CD14-9407-6513328013F7}"/>
          </ac:picMkLst>
        </pc:picChg>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pChg chg="mod">
          <ac:chgData name="Tristin Schlauch" userId="a338a217be8c714a" providerId="LiveId" clId="{745B7E24-5365-4587-8D3A-A90B788E4913}" dt="2025-04-11T22:58:31.959" v="1927" actId="20577"/>
          <ac:spMkLst>
            <pc:docMk/>
            <pc:sldMk cId="846000198" sldId="267"/>
            <ac:spMk id="2" creationId="{A72BB625-0CA8-ACB9-F253-1DE85F2AEE80}"/>
          </ac:spMkLst>
        </pc:spChg>
        <pc:spChg chg="mod">
          <ac:chgData name="Tristin Schlauch" userId="a338a217be8c714a" providerId="LiveId" clId="{745B7E24-5365-4587-8D3A-A90B788E4913}" dt="2025-04-11T23:12:48.836" v="2208" actId="20577"/>
          <ac:spMkLst>
            <pc:docMk/>
            <pc:sldMk cId="846000198" sldId="267"/>
            <ac:spMk id="4" creationId="{992E0DA1-CCA6-656C-6C3B-86B0331C5728}"/>
          </ac:spMkLst>
        </pc:spChg>
        <pc:picChg chg="add mod ord">
          <ac:chgData name="Tristin Schlauch" userId="a338a217be8c714a" providerId="LiveId" clId="{745B7E24-5365-4587-8D3A-A90B788E4913}" dt="2025-04-11T23:14:38.539" v="2210" actId="22"/>
          <ac:picMkLst>
            <pc:docMk/>
            <pc:sldMk cId="846000198" sldId="267"/>
            <ac:picMk id="7" creationId="{3EAEA0B7-FB3D-236F-9839-8F2E1CB85A85}"/>
          </ac:picMkLst>
        </pc:picChg>
      </pc:sldChg>
      <pc:sldChg chg="addSp delSp modSp add mod">
        <pc:chgData name="Tristin Schlauch" userId="a338a217be8c714a" providerId="LiveId" clId="{745B7E24-5365-4587-8D3A-A90B788E4913}" dt="2025-04-11T23:20:14.188" v="2652" actId="22"/>
        <pc:sldMkLst>
          <pc:docMk/>
          <pc:sldMk cId="3600372758" sldId="268"/>
        </pc:sldMkLst>
        <pc:spChg chg="mod">
          <ac:chgData name="Tristin Schlauch" userId="a338a217be8c714a" providerId="LiveId" clId="{745B7E24-5365-4587-8D3A-A90B788E4913}" dt="2025-04-11T23:15:42.273" v="2242" actId="14100"/>
          <ac:spMkLst>
            <pc:docMk/>
            <pc:sldMk cId="3600372758" sldId="268"/>
            <ac:spMk id="2" creationId="{AE2EF6B0-FA34-AD22-ECB5-FB871F799452}"/>
          </ac:spMkLst>
        </pc:spChg>
        <pc:spChg chg="mod">
          <ac:chgData name="Tristin Schlauch" userId="a338a217be8c714a" providerId="LiveId" clId="{745B7E24-5365-4587-8D3A-A90B788E4913}" dt="2025-04-11T23:18:34.306" v="2650" actId="20577"/>
          <ac:spMkLst>
            <pc:docMk/>
            <pc:sldMk cId="3600372758" sldId="268"/>
            <ac:spMk id="4" creationId="{E68EF9E0-51EC-9623-B5C7-8CA25C616083}"/>
          </ac:spMkLst>
        </pc:spChg>
        <pc:picChg chg="add mod ord">
          <ac:chgData name="Tristin Schlauch" userId="a338a217be8c714a" providerId="LiveId" clId="{745B7E24-5365-4587-8D3A-A90B788E4913}" dt="2025-04-11T23:20:14.188" v="2652" actId="22"/>
          <ac:picMkLst>
            <pc:docMk/>
            <pc:sldMk cId="3600372758" sldId="268"/>
            <ac:picMk id="8" creationId="{3C3BAE52-6DDE-AD48-B540-E37F0CAA0F76}"/>
          </ac:picMkLst>
        </pc:picChg>
      </pc:sldChg>
      <pc:sldChg chg="modSp new mod">
        <pc:chgData name="Tristin Schlauch" userId="a338a217be8c714a" providerId="LiveId" clId="{745B7E24-5365-4587-8D3A-A90B788E4913}" dt="2025-04-11T23:26:43.814" v="3273" actId="20577"/>
        <pc:sldMkLst>
          <pc:docMk/>
          <pc:sldMk cId="2649422868" sldId="269"/>
        </pc:sldMkLst>
        <pc:spChg chg="mod">
          <ac:chgData name="Tristin Schlauch" userId="a338a217be8c714a" providerId="LiveId" clId="{745B7E24-5365-4587-8D3A-A90B788E4913}" dt="2025-04-11T23:21:06.325" v="2682" actId="20577"/>
          <ac:spMkLst>
            <pc:docMk/>
            <pc:sldMk cId="2649422868" sldId="269"/>
            <ac:spMk id="2" creationId="{85C0CF99-D5BF-0D5F-778A-DC0C75D29491}"/>
          </ac:spMkLst>
        </pc:spChg>
        <pc:spChg chg="mod">
          <ac:chgData name="Tristin Schlauch" userId="a338a217be8c714a" providerId="LiveId" clId="{745B7E24-5365-4587-8D3A-A90B788E4913}" dt="2025-04-11T23:26:43.814" v="3273" actId="20577"/>
          <ac:spMkLst>
            <pc:docMk/>
            <pc:sldMk cId="2649422868" sldId="269"/>
            <ac:spMk id="3" creationId="{9C7D56BE-5D10-F538-0C1F-F17117EF8666}"/>
          </ac:spMkLst>
        </pc:spChg>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pChg chg="mod ord">
          <ac:chgData name="Tristin Schlauch" userId="a338a217be8c714a" providerId="LiveId" clId="{745B7E24-5365-4587-8D3A-A90B788E4913}" dt="2025-04-12T01:33:33.679" v="3711" actId="700"/>
          <ac:spMkLst>
            <pc:docMk/>
            <pc:sldMk cId="4101037148" sldId="270"/>
            <ac:spMk id="2" creationId="{86B3F944-211E-F9D2-F4F6-5C0C0F336072}"/>
          </ac:spMkLst>
        </pc:spChg>
        <pc:spChg chg="add mod ord">
          <ac:chgData name="Tristin Schlauch" userId="a338a217be8c714a" providerId="LiveId" clId="{745B7E24-5365-4587-8D3A-A90B788E4913}" dt="2025-04-12T01:45:00.764" v="4522" actId="14100"/>
          <ac:spMkLst>
            <pc:docMk/>
            <pc:sldMk cId="4101037148" sldId="270"/>
            <ac:spMk id="4" creationId="{EBD85136-D407-4C2C-44D6-FA290D61DC74}"/>
          </ac:spMkLst>
        </pc:spChg>
        <pc:picChg chg="add mod ord">
          <ac:chgData name="Tristin Schlauch" userId="a338a217be8c714a" providerId="LiveId" clId="{745B7E24-5365-4587-8D3A-A90B788E4913}" dt="2025-04-12T01:38:08.100" v="3926" actId="22"/>
          <ac:picMkLst>
            <pc:docMk/>
            <pc:sldMk cId="4101037148" sldId="270"/>
            <ac:picMk id="6" creationId="{17A2B4E0-6F0D-4918-A4D4-891DCEE5DAB9}"/>
          </ac:picMkLst>
        </pc:picChg>
      </pc:sldChg>
      <pc:sldChg chg="addSp delSp modSp add mod">
        <pc:chgData name="Tristin Schlauch" userId="a338a217be8c714a" providerId="LiveId" clId="{745B7E24-5365-4587-8D3A-A90B788E4913}" dt="2025-04-12T01:51:53.167" v="4529" actId="22"/>
        <pc:sldMkLst>
          <pc:docMk/>
          <pc:sldMk cId="1890857210" sldId="271"/>
        </pc:sldMkLst>
        <pc:spChg chg="mod">
          <ac:chgData name="Tristin Schlauch" userId="a338a217be8c714a" providerId="LiveId" clId="{745B7E24-5365-4587-8D3A-A90B788E4913}" dt="2025-04-12T01:39:03.392" v="3942" actId="20577"/>
          <ac:spMkLst>
            <pc:docMk/>
            <pc:sldMk cId="1890857210" sldId="271"/>
            <ac:spMk id="2" creationId="{2C503A57-6DB6-E8E0-900B-FBCCF90E107E}"/>
          </ac:spMkLst>
        </pc:spChg>
        <pc:spChg chg="mod">
          <ac:chgData name="Tristin Schlauch" userId="a338a217be8c714a" providerId="LiveId" clId="{745B7E24-5365-4587-8D3A-A90B788E4913}" dt="2025-04-12T01:45:25.992" v="4527" actId="114"/>
          <ac:spMkLst>
            <pc:docMk/>
            <pc:sldMk cId="1890857210" sldId="271"/>
            <ac:spMk id="4" creationId="{519E66CB-B56F-D845-F4E5-D736212EECE0}"/>
          </ac:spMkLst>
        </pc:spChg>
        <pc:picChg chg="add mod ord">
          <ac:chgData name="Tristin Schlauch" userId="a338a217be8c714a" providerId="LiveId" clId="{745B7E24-5365-4587-8D3A-A90B788E4913}" dt="2025-04-12T01:51:53.167" v="4529" actId="22"/>
          <ac:picMkLst>
            <pc:docMk/>
            <pc:sldMk cId="1890857210" sldId="271"/>
            <ac:picMk id="8" creationId="{2D34436E-E1A3-546E-7947-74BA019E7CB7}"/>
          </ac:picMkLst>
        </pc:picChg>
      </pc:sldChg>
      <pc:sldChg chg="modSp add mod ord">
        <pc:chgData name="Tristin Schlauch" userId="a338a217be8c714a" providerId="LiveId" clId="{745B7E24-5365-4587-8D3A-A90B788E4913}" dt="2025-04-12T02:01:39.329" v="5125" actId="255"/>
        <pc:sldMkLst>
          <pc:docMk/>
          <pc:sldMk cId="1159791470" sldId="272"/>
        </pc:sldMkLst>
        <pc:spChg chg="mod">
          <ac:chgData name="Tristin Schlauch" userId="a338a217be8c714a" providerId="LiveId" clId="{745B7E24-5365-4587-8D3A-A90B788E4913}" dt="2025-04-12T01:54:41.162" v="4541" actId="20577"/>
          <ac:spMkLst>
            <pc:docMk/>
            <pc:sldMk cId="1159791470" sldId="272"/>
            <ac:spMk id="2" creationId="{24171CEB-3F5F-811C-7488-46209BA5C5F7}"/>
          </ac:spMkLst>
        </pc:spChg>
        <pc:spChg chg="mod">
          <ac:chgData name="Tristin Schlauch" userId="a338a217be8c714a" providerId="LiveId" clId="{745B7E24-5365-4587-8D3A-A90B788E4913}" dt="2025-04-12T02:01:39.329" v="5125" actId="255"/>
          <ac:spMkLst>
            <pc:docMk/>
            <pc:sldMk cId="1159791470" sldId="272"/>
            <ac:spMk id="3" creationId="{BC16C1B0-4ACC-BB02-DCE3-F8A2BA412897}"/>
          </ac:spMkLst>
        </pc:spChg>
      </pc:sldChg>
      <pc:sldChg chg="modSp add mod ord">
        <pc:chgData name="Tristin Schlauch" userId="a338a217be8c714a" providerId="LiveId" clId="{745B7E24-5365-4587-8D3A-A90B788E4913}" dt="2025-04-12T02:41:16.263" v="5218" actId="2711"/>
        <pc:sldMkLst>
          <pc:docMk/>
          <pc:sldMk cId="2657423670" sldId="273"/>
        </pc:sldMkLst>
        <pc:spChg chg="mod">
          <ac:chgData name="Tristin Schlauch" userId="a338a217be8c714a" providerId="LiveId" clId="{745B7E24-5365-4587-8D3A-A90B788E4913}" dt="2025-04-12T02:12:44.742" v="5134" actId="20577"/>
          <ac:spMkLst>
            <pc:docMk/>
            <pc:sldMk cId="2657423670" sldId="273"/>
            <ac:spMk id="2" creationId="{A37F8991-028C-BE2D-1E2A-8440BFEA052B}"/>
          </ac:spMkLst>
        </pc:spChg>
        <pc:spChg chg="mod">
          <ac:chgData name="Tristin Schlauch" userId="a338a217be8c714a" providerId="LiveId" clId="{745B7E24-5365-4587-8D3A-A90B788E4913}" dt="2025-04-12T02:41:16.263" v="5218" actId="2711"/>
          <ac:spMkLst>
            <pc:docMk/>
            <pc:sldMk cId="2657423670" sldId="273"/>
            <ac:spMk id="3" creationId="{50D7CF0D-0649-82D6-4744-24EF339A3C23}"/>
          </ac:spMkLst>
        </pc:spChg>
      </pc:sldChg>
      <pc:sldChg chg="addSp delSp modSp add mod ord">
        <pc:chgData name="Tristin Schlauch" userId="a338a217be8c714a" providerId="LiveId" clId="{745B7E24-5365-4587-8D3A-A90B788E4913}" dt="2025-04-12T03:49:26.337" v="5710" actId="1076"/>
        <pc:sldMkLst>
          <pc:docMk/>
          <pc:sldMk cId="1987775902" sldId="274"/>
        </pc:sldMkLst>
        <pc:spChg chg="mod">
          <ac:chgData name="Tristin Schlauch" userId="a338a217be8c714a" providerId="LiveId" clId="{745B7E24-5365-4587-8D3A-A90B788E4913}" dt="2025-04-12T03:41:55.365" v="5702" actId="1076"/>
          <ac:spMkLst>
            <pc:docMk/>
            <pc:sldMk cId="1987775902" sldId="274"/>
            <ac:spMk id="2" creationId="{104346AA-DCBC-FE9A-C2FF-441EBEED8313}"/>
          </ac:spMkLst>
        </pc:spChg>
        <pc:spChg chg="mod">
          <ac:chgData name="Tristin Schlauch" userId="a338a217be8c714a" providerId="LiveId" clId="{745B7E24-5365-4587-8D3A-A90B788E4913}" dt="2025-04-12T03:43:31.382" v="5703" actId="20577"/>
          <ac:spMkLst>
            <pc:docMk/>
            <pc:sldMk cId="1987775902" sldId="274"/>
            <ac:spMk id="4" creationId="{EFEF4443-4903-A401-FDAA-195F8C06A5A3}"/>
          </ac:spMkLst>
        </pc:spChg>
        <pc:picChg chg="add mod">
          <ac:chgData name="Tristin Schlauch" userId="a338a217be8c714a" providerId="LiveId" clId="{745B7E24-5365-4587-8D3A-A90B788E4913}" dt="2025-04-12T03:49:26.337" v="5710" actId="1076"/>
          <ac:picMkLst>
            <pc:docMk/>
            <pc:sldMk cId="1987775902" sldId="274"/>
            <ac:picMk id="8" creationId="{2B781598-7620-EF1F-9F76-825000F9CF09}"/>
          </ac:picMkLst>
        </pc:picChg>
        <pc:picChg chg="add mod ord">
          <ac:chgData name="Tristin Schlauch" userId="a338a217be8c714a" providerId="LiveId" clId="{745B7E24-5365-4587-8D3A-A90B788E4913}" dt="2025-04-12T03:49:18.773" v="5708" actId="1076"/>
          <ac:picMkLst>
            <pc:docMk/>
            <pc:sldMk cId="1987775902" sldId="274"/>
            <ac:picMk id="10" creationId="{353AFD7C-DDB6-C1A1-504F-AF9CB2175037}"/>
          </ac:picMkLst>
        </pc:picChg>
      </pc:sldChg>
      <pc:sldChg chg="addSp delSp modSp add mod">
        <pc:chgData name="Tristin Schlauch" userId="a338a217be8c714a" providerId="LiveId" clId="{745B7E24-5365-4587-8D3A-A90B788E4913}" dt="2025-04-12T03:58:50.881" v="6069" actId="20577"/>
        <pc:sldMkLst>
          <pc:docMk/>
          <pc:sldMk cId="3610940009" sldId="275"/>
        </pc:sldMkLst>
        <pc:spChg chg="mod">
          <ac:chgData name="Tristin Schlauch" userId="a338a217be8c714a" providerId="LiveId" clId="{745B7E24-5365-4587-8D3A-A90B788E4913}" dt="2025-04-12T03:53:02.907" v="5739" actId="20577"/>
          <ac:spMkLst>
            <pc:docMk/>
            <pc:sldMk cId="3610940009" sldId="275"/>
            <ac:spMk id="2" creationId="{B674C022-A32E-7000-362B-E2A15B381159}"/>
          </ac:spMkLst>
        </pc:spChg>
        <pc:spChg chg="mod">
          <ac:chgData name="Tristin Schlauch" userId="a338a217be8c714a" providerId="LiveId" clId="{745B7E24-5365-4587-8D3A-A90B788E4913}" dt="2025-04-12T03:58:50.881" v="6069" actId="20577"/>
          <ac:spMkLst>
            <pc:docMk/>
            <pc:sldMk cId="3610940009" sldId="275"/>
            <ac:spMk id="4" creationId="{6AE680DF-3966-9499-8EBE-E0CB325C7728}"/>
          </ac:spMkLst>
        </pc:spChg>
        <pc:picChg chg="add mod">
          <ac:chgData name="Tristin Schlauch" userId="a338a217be8c714a" providerId="LiveId" clId="{745B7E24-5365-4587-8D3A-A90B788E4913}" dt="2025-04-12T03:56:48.495" v="6040" actId="14100"/>
          <ac:picMkLst>
            <pc:docMk/>
            <pc:sldMk cId="3610940009" sldId="275"/>
            <ac:picMk id="5" creationId="{AA5A447C-1BB4-1349-A8AD-9B1EBE14EB77}"/>
          </ac:picMkLst>
        </pc:picChg>
        <pc:picChg chg="add mod ord">
          <ac:chgData name="Tristin Schlauch" userId="a338a217be8c714a" providerId="LiveId" clId="{745B7E24-5365-4587-8D3A-A90B788E4913}" dt="2025-04-12T03:57:33.724" v="6044" actId="1076"/>
          <ac:picMkLst>
            <pc:docMk/>
            <pc:sldMk cId="3610940009" sldId="275"/>
            <ac:picMk id="11" creationId="{9B56725C-4362-AC64-359D-D31783547BAC}"/>
          </ac:picMkLst>
        </pc:picChg>
      </pc:sldChg>
      <pc:sldChg chg="addSp delSp modSp add mod">
        <pc:chgData name="Tristin Schlauch" userId="a338a217be8c714a" providerId="LiveId" clId="{745B7E24-5365-4587-8D3A-A90B788E4913}" dt="2025-04-12T04:14:25.089" v="6377" actId="478"/>
        <pc:sldMkLst>
          <pc:docMk/>
          <pc:sldMk cId="2527031289" sldId="276"/>
        </pc:sldMkLst>
        <pc:spChg chg="mod">
          <ac:chgData name="Tristin Schlauch" userId="a338a217be8c714a" providerId="LiveId" clId="{745B7E24-5365-4587-8D3A-A90B788E4913}" dt="2025-04-12T03:59:14.409" v="6077" actId="20577"/>
          <ac:spMkLst>
            <pc:docMk/>
            <pc:sldMk cId="2527031289" sldId="276"/>
            <ac:spMk id="2" creationId="{446627F0-C61D-FBC3-1E60-8100A216837A}"/>
          </ac:spMkLst>
        </pc:spChg>
        <pc:spChg chg="mod">
          <ac:chgData name="Tristin Schlauch" userId="a338a217be8c714a" providerId="LiveId" clId="{745B7E24-5365-4587-8D3A-A90B788E4913}" dt="2025-04-12T04:07:34.199" v="6374" actId="20577"/>
          <ac:spMkLst>
            <pc:docMk/>
            <pc:sldMk cId="2527031289" sldId="276"/>
            <ac:spMk id="4" creationId="{60C6A015-3E37-A1B3-BF69-9E3B1D714098}"/>
          </ac:spMkLst>
        </pc:spChg>
        <pc:picChg chg="add mod ord">
          <ac:chgData name="Tristin Schlauch" userId="a338a217be8c714a" providerId="LiveId" clId="{745B7E24-5365-4587-8D3A-A90B788E4913}" dt="2025-04-12T04:14:23.163" v="6376" actId="22"/>
          <ac:picMkLst>
            <pc:docMk/>
            <pc:sldMk cId="2527031289" sldId="276"/>
            <ac:picMk id="8" creationId="{0E36455B-D11C-5731-E76C-2405B1404CA8}"/>
          </ac:picMkLst>
        </pc:picChg>
      </pc:sldChg>
      <pc:sldChg chg="modSp add mod ord">
        <pc:chgData name="Tristin Schlauch" userId="a338a217be8c714a" providerId="LiveId" clId="{745B7E24-5365-4587-8D3A-A90B788E4913}" dt="2025-04-12T04:21:15.845" v="6735" actId="20577"/>
        <pc:sldMkLst>
          <pc:docMk/>
          <pc:sldMk cId="1768162994" sldId="277"/>
        </pc:sldMkLst>
        <pc:spChg chg="mod">
          <ac:chgData name="Tristin Schlauch" userId="a338a217be8c714a" providerId="LiveId" clId="{745B7E24-5365-4587-8D3A-A90B788E4913}" dt="2025-04-12T04:18:15.285" v="6386" actId="20577"/>
          <ac:spMkLst>
            <pc:docMk/>
            <pc:sldMk cId="1768162994" sldId="277"/>
            <ac:spMk id="2" creationId="{F7C201CA-3D83-3A4B-2E58-A4D6E84EBA2E}"/>
          </ac:spMkLst>
        </pc:spChg>
        <pc:spChg chg="mod">
          <ac:chgData name="Tristin Schlauch" userId="a338a217be8c714a" providerId="LiveId" clId="{745B7E24-5365-4587-8D3A-A90B788E4913}" dt="2025-04-12T04:21:15.845" v="6735" actId="20577"/>
          <ac:spMkLst>
            <pc:docMk/>
            <pc:sldMk cId="1768162994" sldId="277"/>
            <ac:spMk id="3" creationId="{44BEB54D-F878-20E7-46FB-43CF582C4164}"/>
          </ac:spMkLst>
        </pc:spChg>
      </pc:sldChg>
      <pc:sldChg chg="modSp new mod">
        <pc:chgData name="Tristin Schlauch" userId="a338a217be8c714a" providerId="LiveId" clId="{745B7E24-5365-4587-8D3A-A90B788E4913}" dt="2025-04-12T04:21:42.001" v="6758" actId="20577"/>
        <pc:sldMkLst>
          <pc:docMk/>
          <pc:sldMk cId="3727397199" sldId="278"/>
        </pc:sldMkLst>
        <pc:spChg chg="mod">
          <ac:chgData name="Tristin Schlauch" userId="a338a217be8c714a" providerId="LiveId" clId="{745B7E24-5365-4587-8D3A-A90B788E4913}" dt="2025-04-12T04:21:34.053" v="6749" actId="20577"/>
          <ac:spMkLst>
            <pc:docMk/>
            <pc:sldMk cId="3727397199" sldId="278"/>
            <ac:spMk id="2" creationId="{BC594031-05C0-F774-5565-70E86424CBAA}"/>
          </ac:spMkLst>
        </pc:spChg>
        <pc:spChg chg="mod">
          <ac:chgData name="Tristin Schlauch" userId="a338a217be8c714a" providerId="LiveId" clId="{745B7E24-5365-4587-8D3A-A90B788E4913}" dt="2025-04-12T04:21:42.001" v="6758" actId="20577"/>
          <ac:spMkLst>
            <pc:docMk/>
            <pc:sldMk cId="3727397199" sldId="278"/>
            <ac:spMk id="3" creationId="{AE75AB3B-5876-932A-0763-B4A4FCE47C51}"/>
          </ac:spMkLst>
        </pc:spChg>
      </pc:sldChg>
      <pc:sldChg chg="addSp delSp modSp add mod ord">
        <pc:chgData name="Tristin Schlauch" userId="a338a217be8c714a" providerId="LiveId" clId="{745B7E24-5365-4587-8D3A-A90B788E4913}" dt="2025-04-12T13:49:40.100" v="7235" actId="1076"/>
        <pc:sldMkLst>
          <pc:docMk/>
          <pc:sldMk cId="3776585760" sldId="279"/>
        </pc:sldMkLst>
        <pc:spChg chg="mod">
          <ac:chgData name="Tristin Schlauch" userId="a338a217be8c714a" providerId="LiveId" clId="{745B7E24-5365-4587-8D3A-A90B788E4913}" dt="2025-04-12T13:08:42.877" v="6782" actId="20577"/>
          <ac:spMkLst>
            <pc:docMk/>
            <pc:sldMk cId="3776585760" sldId="279"/>
            <ac:spMk id="2" creationId="{E1E253A9-CEE7-DE52-5E22-3F7D2AF63F57}"/>
          </ac:spMkLst>
        </pc:spChg>
        <pc:spChg chg="mod">
          <ac:chgData name="Tristin Schlauch" userId="a338a217be8c714a" providerId="LiveId" clId="{745B7E24-5365-4587-8D3A-A90B788E4913}" dt="2025-04-12T13:46:27.306" v="7221" actId="20577"/>
          <ac:spMkLst>
            <pc:docMk/>
            <pc:sldMk cId="3776585760" sldId="279"/>
            <ac:spMk id="4" creationId="{8B451A7B-B706-0BE0-FD92-F9351D505D5D}"/>
          </ac:spMkLst>
        </pc:spChg>
        <pc:picChg chg="add mod">
          <ac:chgData name="Tristin Schlauch" userId="a338a217be8c714a" providerId="LiveId" clId="{745B7E24-5365-4587-8D3A-A90B788E4913}" dt="2025-04-12T13:49:40.100" v="7235" actId="1076"/>
          <ac:picMkLst>
            <pc:docMk/>
            <pc:sldMk cId="3776585760" sldId="279"/>
            <ac:picMk id="2050" creationId="{D78B00D0-8DCB-4DDA-692B-53A39C835291}"/>
          </ac:picMkLst>
        </pc:picChg>
        <pc:picChg chg="add mod">
          <ac:chgData name="Tristin Schlauch" userId="a338a217be8c714a" providerId="LiveId" clId="{745B7E24-5365-4587-8D3A-A90B788E4913}" dt="2025-04-12T13:49:40.100" v="7235" actId="1076"/>
          <ac:picMkLst>
            <pc:docMk/>
            <pc:sldMk cId="3776585760" sldId="279"/>
            <ac:picMk id="2054" creationId="{7D809131-4B46-3819-FA87-CBF89AAB3948}"/>
          </ac:picMkLst>
        </pc:picChg>
      </pc:sldChg>
      <pc:sldChg chg="modSp add mod ord">
        <pc:chgData name="Tristin Schlauch" userId="a338a217be8c714a" providerId="LiveId" clId="{745B7E24-5365-4587-8D3A-A90B788E4913}" dt="2025-04-15T23:57:03.340" v="22699" actId="20577"/>
        <pc:sldMkLst>
          <pc:docMk/>
          <pc:sldMk cId="3776492510" sldId="280"/>
        </pc:sldMkLst>
        <pc:spChg chg="mod">
          <ac:chgData name="Tristin Schlauch" userId="a338a217be8c714a" providerId="LiveId" clId="{745B7E24-5365-4587-8D3A-A90B788E4913}" dt="2025-04-15T23:57:03.340" v="22699" actId="20577"/>
          <ac:spMkLst>
            <pc:docMk/>
            <pc:sldMk cId="3776492510" sldId="280"/>
            <ac:spMk id="2" creationId="{23199309-C3E7-7DD3-9AF3-BE24AE1D6A58}"/>
          </ac:spMkLst>
        </pc:spChg>
        <pc:spChg chg="mod">
          <ac:chgData name="Tristin Schlauch" userId="a338a217be8c714a" providerId="LiveId" clId="{745B7E24-5365-4587-8D3A-A90B788E4913}" dt="2025-04-12T13:53:55.487" v="7406" actId="20577"/>
          <ac:spMkLst>
            <pc:docMk/>
            <pc:sldMk cId="3776492510" sldId="280"/>
            <ac:spMk id="3" creationId="{0FEB6FBE-3956-4244-2F01-AE63DCD4C86F}"/>
          </ac:spMkLst>
        </pc:spChg>
      </pc:sldChg>
      <pc:sldChg chg="addSp delSp modSp add mod ord">
        <pc:chgData name="Tristin Schlauch" userId="a338a217be8c714a" providerId="LiveId" clId="{745B7E24-5365-4587-8D3A-A90B788E4913}" dt="2025-04-12T19:48:13.089" v="10175" actId="20577"/>
        <pc:sldMkLst>
          <pc:docMk/>
          <pc:sldMk cId="2339005028" sldId="281"/>
        </pc:sldMkLst>
        <pc:spChg chg="mod">
          <ac:chgData name="Tristin Schlauch" userId="a338a217be8c714a" providerId="LiveId" clId="{745B7E24-5365-4587-8D3A-A90B788E4913}" dt="2025-04-12T19:48:13.089" v="10175" actId="20577"/>
          <ac:spMkLst>
            <pc:docMk/>
            <pc:sldMk cId="2339005028" sldId="281"/>
            <ac:spMk id="2" creationId="{04FE3254-8047-DDE6-9A53-A4DE60844BC8}"/>
          </ac:spMkLst>
        </pc:spChg>
        <pc:spChg chg="mod">
          <ac:chgData name="Tristin Schlauch" userId="a338a217be8c714a" providerId="LiveId" clId="{745B7E24-5365-4587-8D3A-A90B788E4913}" dt="2025-04-12T14:39:13.908" v="8376" actId="113"/>
          <ac:spMkLst>
            <pc:docMk/>
            <pc:sldMk cId="2339005028" sldId="281"/>
            <ac:spMk id="4" creationId="{F04E17C2-A80E-F8E9-A3E1-D3DBFCA40A4D}"/>
          </ac:spMkLst>
        </pc:spChg>
        <pc:picChg chg="add mod ord">
          <ac:chgData name="Tristin Schlauch" userId="a338a217be8c714a" providerId="LiveId" clId="{745B7E24-5365-4587-8D3A-A90B788E4913}" dt="2025-04-12T14:17:24.835" v="7761" actId="22"/>
          <ac:picMkLst>
            <pc:docMk/>
            <pc:sldMk cId="2339005028" sldId="281"/>
            <ac:picMk id="11" creationId="{A0A131CA-9C70-BB33-D445-6ED1277CD0D3}"/>
          </ac:picMkLst>
        </pc:picChg>
      </pc:sldChg>
      <pc:sldChg chg="addSp delSp modSp add mod">
        <pc:chgData name="Tristin Schlauch" userId="a338a217be8c714a" providerId="LiveId" clId="{745B7E24-5365-4587-8D3A-A90B788E4913}" dt="2025-04-12T20:16:31.047" v="11317" actId="1076"/>
        <pc:sldMkLst>
          <pc:docMk/>
          <pc:sldMk cId="3426545287" sldId="282"/>
        </pc:sldMkLst>
        <pc:spChg chg="mod">
          <ac:chgData name="Tristin Schlauch" userId="a338a217be8c714a" providerId="LiveId" clId="{745B7E24-5365-4587-8D3A-A90B788E4913}" dt="2025-04-12T14:19:05.201" v="7819" actId="20577"/>
          <ac:spMkLst>
            <pc:docMk/>
            <pc:sldMk cId="3426545287" sldId="282"/>
            <ac:spMk id="2" creationId="{3F14CA9A-078C-80C1-62BB-141859B1DA3A}"/>
          </ac:spMkLst>
        </pc:spChg>
        <pc:spChg chg="mod">
          <ac:chgData name="Tristin Schlauch" userId="a338a217be8c714a" providerId="LiveId" clId="{745B7E24-5365-4587-8D3A-A90B788E4913}" dt="2025-04-12T20:14:36.016" v="11215" actId="20577"/>
          <ac:spMkLst>
            <pc:docMk/>
            <pc:sldMk cId="3426545287" sldId="282"/>
            <ac:spMk id="4" creationId="{C638A291-9D24-DEE2-A586-166E52AD8628}"/>
          </ac:spMkLst>
        </pc:spChg>
        <pc:spChg chg="add mod">
          <ac:chgData name="Tristin Schlauch" userId="a338a217be8c714a" providerId="LiveId" clId="{745B7E24-5365-4587-8D3A-A90B788E4913}" dt="2025-04-12T20:16:31.047" v="11317" actId="1076"/>
          <ac:spMkLst>
            <pc:docMk/>
            <pc:sldMk cId="3426545287" sldId="282"/>
            <ac:spMk id="8" creationId="{96B59942-A4BE-B643-28AB-B31ED2636D19}"/>
          </ac:spMkLst>
        </pc:spChg>
        <pc:picChg chg="add mod ord">
          <ac:chgData name="Tristin Schlauch" userId="a338a217be8c714a" providerId="LiveId" clId="{745B7E24-5365-4587-8D3A-A90B788E4913}" dt="2025-04-12T14:27:47.950" v="8229" actId="22"/>
          <ac:picMkLst>
            <pc:docMk/>
            <pc:sldMk cId="3426545287" sldId="282"/>
            <ac:picMk id="7" creationId="{295BF3B4-6BD6-7617-1576-959E75544BB9}"/>
          </ac:picMkLst>
        </pc:picChg>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pChg chg="mod">
          <ac:chgData name="Tristin Schlauch" userId="a338a217be8c714a" providerId="LiveId" clId="{745B7E24-5365-4587-8D3A-A90B788E4913}" dt="2025-04-12T14:37:30.342" v="8295"/>
          <ac:spMkLst>
            <pc:docMk/>
            <pc:sldMk cId="3485202157" sldId="283"/>
            <ac:spMk id="2" creationId="{5B985707-B231-1C46-DB9F-965FB5FD2186}"/>
          </ac:spMkLst>
        </pc:spChg>
        <pc:spChg chg="mod">
          <ac:chgData name="Tristin Schlauch" userId="a338a217be8c714a" providerId="LiveId" clId="{745B7E24-5365-4587-8D3A-A90B788E4913}" dt="2025-04-12T14:43:23.716" v="8641" actId="2711"/>
          <ac:spMkLst>
            <pc:docMk/>
            <pc:sldMk cId="3485202157" sldId="283"/>
            <ac:spMk id="4" creationId="{42E89515-63F3-B454-37FF-9348884BF6A6}"/>
          </ac:spMkLst>
        </pc:spChg>
        <pc:picChg chg="add mod ord">
          <ac:chgData name="Tristin Schlauch" userId="a338a217be8c714a" providerId="LiveId" clId="{745B7E24-5365-4587-8D3A-A90B788E4913}" dt="2025-04-12T14:49:18.128" v="8645" actId="22"/>
          <ac:picMkLst>
            <pc:docMk/>
            <pc:sldMk cId="3485202157" sldId="283"/>
            <ac:picMk id="10" creationId="{E350C38C-D53F-7B72-6572-677242D889C4}"/>
          </ac:picMkLst>
        </pc:picChg>
      </pc:sldChg>
      <pc:sldChg chg="addSp delSp modSp add mod">
        <pc:chgData name="Tristin Schlauch" userId="a338a217be8c714a" providerId="LiveId" clId="{745B7E24-5365-4587-8D3A-A90B788E4913}" dt="2025-04-12T17:27:17.556" v="9241" actId="2711"/>
        <pc:sldMkLst>
          <pc:docMk/>
          <pc:sldMk cId="613548772" sldId="284"/>
        </pc:sldMkLst>
        <pc:spChg chg="mod">
          <ac:chgData name="Tristin Schlauch" userId="a338a217be8c714a" providerId="LiveId" clId="{745B7E24-5365-4587-8D3A-A90B788E4913}" dt="2025-04-12T17:25:34.417" v="9156" actId="20577"/>
          <ac:spMkLst>
            <pc:docMk/>
            <pc:sldMk cId="613548772" sldId="284"/>
            <ac:spMk id="2" creationId="{D354FFD1-4350-DF63-C561-E8E92A4249CE}"/>
          </ac:spMkLst>
        </pc:spChg>
        <pc:spChg chg="mod">
          <ac:chgData name="Tristin Schlauch" userId="a338a217be8c714a" providerId="LiveId" clId="{745B7E24-5365-4587-8D3A-A90B788E4913}" dt="2025-04-12T17:27:17.556" v="9241" actId="2711"/>
          <ac:spMkLst>
            <pc:docMk/>
            <pc:sldMk cId="613548772" sldId="284"/>
            <ac:spMk id="4" creationId="{B883B152-BEF5-1EDD-9C5A-8F44858F1616}"/>
          </ac:spMkLst>
        </pc:spChg>
        <pc:picChg chg="add mod ord">
          <ac:chgData name="Tristin Schlauch" userId="a338a217be8c714a" providerId="LiveId" clId="{745B7E24-5365-4587-8D3A-A90B788E4913}" dt="2025-04-12T17:25:10.145" v="9129" actId="22"/>
          <ac:picMkLst>
            <pc:docMk/>
            <pc:sldMk cId="613548772" sldId="284"/>
            <ac:picMk id="7" creationId="{50F3E478-6404-E2BF-0E83-69D9C74AFE02}"/>
          </ac:picMkLst>
        </pc:picChg>
      </pc:sldChg>
      <pc:sldChg chg="addSp delSp modSp add mod">
        <pc:chgData name="Tristin Schlauch" userId="a338a217be8c714a" providerId="LiveId" clId="{745B7E24-5365-4587-8D3A-A90B788E4913}" dt="2025-04-12T17:34:25.651" v="9411" actId="22"/>
        <pc:sldMkLst>
          <pc:docMk/>
          <pc:sldMk cId="4281893830" sldId="285"/>
        </pc:sldMkLst>
        <pc:spChg chg="mod">
          <ac:chgData name="Tristin Schlauch" userId="a338a217be8c714a" providerId="LiveId" clId="{745B7E24-5365-4587-8D3A-A90B788E4913}" dt="2025-04-12T17:26:46.139" v="9161" actId="20577"/>
          <ac:spMkLst>
            <pc:docMk/>
            <pc:sldMk cId="4281893830" sldId="285"/>
            <ac:spMk id="2" creationId="{E7CE5A9F-972F-281D-74D3-BE023F62F3C2}"/>
          </ac:spMkLst>
        </pc:spChg>
        <pc:spChg chg="mod">
          <ac:chgData name="Tristin Schlauch" userId="a338a217be8c714a" providerId="LiveId" clId="{745B7E24-5365-4587-8D3A-A90B788E4913}" dt="2025-04-12T17:30:25.115" v="9409" actId="20577"/>
          <ac:spMkLst>
            <pc:docMk/>
            <pc:sldMk cId="4281893830" sldId="285"/>
            <ac:spMk id="4" creationId="{86EAF69F-C3D3-5677-56BF-7FE0F2F8F639}"/>
          </ac:spMkLst>
        </pc:spChg>
        <pc:picChg chg="add mod ord">
          <ac:chgData name="Tristin Schlauch" userId="a338a217be8c714a" providerId="LiveId" clId="{745B7E24-5365-4587-8D3A-A90B788E4913}" dt="2025-04-12T17:34:25.651" v="9411" actId="22"/>
          <ac:picMkLst>
            <pc:docMk/>
            <pc:sldMk cId="4281893830" sldId="285"/>
            <ac:picMk id="8" creationId="{7E1713F4-6938-6EC2-1228-0C224A068AD0}"/>
          </ac:picMkLst>
        </pc:picChg>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pChg chg="mod">
          <ac:chgData name="Tristin Schlauch" userId="a338a217be8c714a" providerId="LiveId" clId="{745B7E24-5365-4587-8D3A-A90B788E4913}" dt="2025-04-12T17:35:41.068" v="9418" actId="20577"/>
          <ac:spMkLst>
            <pc:docMk/>
            <pc:sldMk cId="2529700172" sldId="286"/>
            <ac:spMk id="2" creationId="{B6BCABA7-0A21-DD34-EE11-E3275F38FE20}"/>
          </ac:spMkLst>
        </pc:spChg>
        <pc:spChg chg="mod">
          <ac:chgData name="Tristin Schlauch" userId="a338a217be8c714a" providerId="LiveId" clId="{745B7E24-5365-4587-8D3A-A90B788E4913}" dt="2025-04-12T17:40:58.257" v="9782" actId="20577"/>
          <ac:spMkLst>
            <pc:docMk/>
            <pc:sldMk cId="2529700172" sldId="286"/>
            <ac:spMk id="4" creationId="{F8AEDC53-6E9B-6DD8-2D65-599558C60ECC}"/>
          </ac:spMkLst>
        </pc:spChg>
        <pc:picChg chg="add mod ord">
          <ac:chgData name="Tristin Schlauch" userId="a338a217be8c714a" providerId="LiveId" clId="{745B7E24-5365-4587-8D3A-A90B788E4913}" dt="2025-04-12T17:58:35.227" v="9784" actId="22"/>
          <ac:picMkLst>
            <pc:docMk/>
            <pc:sldMk cId="2529700172" sldId="286"/>
            <ac:picMk id="7" creationId="{44CC8CEE-7D3E-2677-BBAC-36419E2EFA0F}"/>
          </ac:picMkLst>
        </pc:picChg>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pChg chg="mod ord">
          <ac:chgData name="Tristin Schlauch" userId="a338a217be8c714a" providerId="LiveId" clId="{745B7E24-5365-4587-8D3A-A90B788E4913}" dt="2025-04-12T19:47:28.215" v="10157" actId="20577"/>
          <ac:spMkLst>
            <pc:docMk/>
            <pc:sldMk cId="3137066385" sldId="287"/>
            <ac:spMk id="2" creationId="{97AE471E-C219-C3FE-2445-0149C64FCC3A}"/>
          </ac:spMkLst>
        </pc:spChg>
        <pc:spChg chg="add mod">
          <ac:chgData name="Tristin Schlauch" userId="a338a217be8c714a" providerId="LiveId" clId="{745B7E24-5365-4587-8D3A-A90B788E4913}" dt="2025-04-12T20:08:42.245" v="10915" actId="1076"/>
          <ac:spMkLst>
            <pc:docMk/>
            <pc:sldMk cId="3137066385" sldId="287"/>
            <ac:spMk id="13" creationId="{F53C08E1-CB65-3F84-CF43-19C8E19AFC78}"/>
          </ac:spMkLst>
        </pc:spChg>
        <pc:spChg chg="add mod">
          <ac:chgData name="Tristin Schlauch" userId="a338a217be8c714a" providerId="LiveId" clId="{745B7E24-5365-4587-8D3A-A90B788E4913}" dt="2025-04-12T20:08:42.245" v="10915" actId="1076"/>
          <ac:spMkLst>
            <pc:docMk/>
            <pc:sldMk cId="3137066385" sldId="287"/>
            <ac:spMk id="14" creationId="{B1EA179E-90C9-4293-899B-1F15CAA6E651}"/>
          </ac:spMkLst>
        </pc:spChg>
        <pc:spChg chg="add mod">
          <ac:chgData name="Tristin Schlauch" userId="a338a217be8c714a" providerId="LiveId" clId="{745B7E24-5365-4587-8D3A-A90B788E4913}" dt="2025-04-12T20:08:42.245" v="10915" actId="1076"/>
          <ac:spMkLst>
            <pc:docMk/>
            <pc:sldMk cId="3137066385" sldId="287"/>
            <ac:spMk id="15" creationId="{BC0C7B6A-2832-6EEB-0FFB-F895929F6593}"/>
          </ac:spMkLst>
        </pc:spChg>
        <pc:spChg chg="add mod">
          <ac:chgData name="Tristin Schlauch" userId="a338a217be8c714a" providerId="LiveId" clId="{745B7E24-5365-4587-8D3A-A90B788E4913}" dt="2025-04-12T20:08:42.245" v="10915" actId="1076"/>
          <ac:spMkLst>
            <pc:docMk/>
            <pc:sldMk cId="3137066385" sldId="287"/>
            <ac:spMk id="16" creationId="{082F291F-F63D-F4A1-6228-30E071C15394}"/>
          </ac:spMkLst>
        </pc:spChg>
        <pc:spChg chg="add mod">
          <ac:chgData name="Tristin Schlauch" userId="a338a217be8c714a" providerId="LiveId" clId="{745B7E24-5365-4587-8D3A-A90B788E4913}" dt="2025-04-12T20:08:42.245" v="10915" actId="1076"/>
          <ac:spMkLst>
            <pc:docMk/>
            <pc:sldMk cId="3137066385" sldId="287"/>
            <ac:spMk id="17" creationId="{4B623651-77D8-F617-F1E0-763251E6B337}"/>
          </ac:spMkLst>
        </pc:spChg>
        <pc:spChg chg="add mod">
          <ac:chgData name="Tristin Schlauch" userId="a338a217be8c714a" providerId="LiveId" clId="{745B7E24-5365-4587-8D3A-A90B788E4913}" dt="2025-04-12T20:08:42.245" v="10915" actId="1076"/>
          <ac:spMkLst>
            <pc:docMk/>
            <pc:sldMk cId="3137066385" sldId="287"/>
            <ac:spMk id="18" creationId="{915DE6C8-7B83-7A06-C784-4CFA012461B2}"/>
          </ac:spMkLst>
        </pc:spChg>
        <pc:spChg chg="add mod">
          <ac:chgData name="Tristin Schlauch" userId="a338a217be8c714a" providerId="LiveId" clId="{745B7E24-5365-4587-8D3A-A90B788E4913}" dt="2025-04-12T20:08:42.245" v="10915" actId="1076"/>
          <ac:spMkLst>
            <pc:docMk/>
            <pc:sldMk cId="3137066385" sldId="287"/>
            <ac:spMk id="19" creationId="{F87A91E7-7E61-A930-35D4-AEF4E680C5F1}"/>
          </ac:spMkLst>
        </pc:spChg>
        <pc:spChg chg="add mod">
          <ac:chgData name="Tristin Schlauch" userId="a338a217be8c714a" providerId="LiveId" clId="{745B7E24-5365-4587-8D3A-A90B788E4913}" dt="2025-04-12T20:08:42.245" v="10915" actId="1076"/>
          <ac:spMkLst>
            <pc:docMk/>
            <pc:sldMk cId="3137066385" sldId="287"/>
            <ac:spMk id="20" creationId="{EF481B1E-BC9D-B221-13FB-147344B381E8}"/>
          </ac:spMkLst>
        </pc:spChg>
        <pc:picChg chg="add mod ord">
          <ac:chgData name="Tristin Schlauch" userId="a338a217be8c714a" providerId="LiveId" clId="{745B7E24-5365-4587-8D3A-A90B788E4913}" dt="2025-04-12T20:08:42.245" v="10915" actId="1076"/>
          <ac:picMkLst>
            <pc:docMk/>
            <pc:sldMk cId="3137066385" sldId="287"/>
            <ac:picMk id="12" creationId="{E04ED41B-90AF-8E30-C627-1FAB2D28E358}"/>
          </ac:picMkLst>
        </pc:picChg>
      </pc:sldChg>
      <pc:sldChg chg="modSp add mod ord">
        <pc:chgData name="Tristin Schlauch" userId="a338a217be8c714a" providerId="LiveId" clId="{745B7E24-5365-4587-8D3A-A90B788E4913}" dt="2025-04-12T20:20:01.472" v="11572" actId="20577"/>
        <pc:sldMkLst>
          <pc:docMk/>
          <pc:sldMk cId="3924650160" sldId="288"/>
        </pc:sldMkLst>
        <pc:spChg chg="mod">
          <ac:chgData name="Tristin Schlauch" userId="a338a217be8c714a" providerId="LiveId" clId="{745B7E24-5365-4587-8D3A-A90B788E4913}" dt="2025-04-12T20:10:52.589" v="10926" actId="20577"/>
          <ac:spMkLst>
            <pc:docMk/>
            <pc:sldMk cId="3924650160" sldId="288"/>
            <ac:spMk id="2" creationId="{F7F06F1D-A94A-9E96-474A-22C9438CFD0C}"/>
          </ac:spMkLst>
        </pc:spChg>
        <pc:spChg chg="mod">
          <ac:chgData name="Tristin Schlauch" userId="a338a217be8c714a" providerId="LiveId" clId="{745B7E24-5365-4587-8D3A-A90B788E4913}" dt="2025-04-12T20:20:01.472" v="11572" actId="20577"/>
          <ac:spMkLst>
            <pc:docMk/>
            <pc:sldMk cId="3924650160" sldId="288"/>
            <ac:spMk id="3" creationId="{E984FE1D-7054-F49C-1F44-6B2B28683CEF}"/>
          </ac:spMkLst>
        </pc:spChg>
      </pc:sldChg>
      <pc:sldChg chg="modSp add mod ord">
        <pc:chgData name="Tristin Schlauch" userId="a338a217be8c714a" providerId="LiveId" clId="{745B7E24-5365-4587-8D3A-A90B788E4913}" dt="2025-04-13T00:26:19.830" v="11633" actId="2711"/>
        <pc:sldMkLst>
          <pc:docMk/>
          <pc:sldMk cId="1950122775" sldId="289"/>
        </pc:sldMkLst>
        <pc:spChg chg="mod">
          <ac:chgData name="Tristin Schlauch" userId="a338a217be8c714a" providerId="LiveId" clId="{745B7E24-5365-4587-8D3A-A90B788E4913}" dt="2025-04-12T20:21:12.039" v="11586" actId="20577"/>
          <ac:spMkLst>
            <pc:docMk/>
            <pc:sldMk cId="1950122775" sldId="289"/>
            <ac:spMk id="2" creationId="{CEC0E389-64F1-1A5D-37CC-4A60B7351C15}"/>
          </ac:spMkLst>
        </pc:spChg>
        <pc:spChg chg="mod">
          <ac:chgData name="Tristin Schlauch" userId="a338a217be8c714a" providerId="LiveId" clId="{745B7E24-5365-4587-8D3A-A90B788E4913}" dt="2025-04-13T00:26:19.830" v="11633" actId="2711"/>
          <ac:spMkLst>
            <pc:docMk/>
            <pc:sldMk cId="1950122775" sldId="289"/>
            <ac:spMk id="3" creationId="{2BCBB453-484A-A39A-6F53-2F7D8D8636BD}"/>
          </ac:spMkLst>
        </pc:spChg>
      </pc:sldChg>
      <pc:sldChg chg="addSp delSp modSp add mod ord">
        <pc:chgData name="Tristin Schlauch" userId="a338a217be8c714a" providerId="LiveId" clId="{745B7E24-5365-4587-8D3A-A90B788E4913}" dt="2025-04-13T03:28:52.188" v="12644" actId="22"/>
        <pc:sldMkLst>
          <pc:docMk/>
          <pc:sldMk cId="4223351522" sldId="290"/>
        </pc:sldMkLst>
        <pc:spChg chg="mod">
          <ac:chgData name="Tristin Schlauch" userId="a338a217be8c714a" providerId="LiveId" clId="{745B7E24-5365-4587-8D3A-A90B788E4913}" dt="2025-04-13T00:26:45.204" v="11658" actId="20577"/>
          <ac:spMkLst>
            <pc:docMk/>
            <pc:sldMk cId="4223351522" sldId="290"/>
            <ac:spMk id="2" creationId="{F4A37A70-E1A8-6564-131A-E0ABEE13EA8C}"/>
          </ac:spMkLst>
        </pc:spChg>
        <pc:spChg chg="mod">
          <ac:chgData name="Tristin Schlauch" userId="a338a217be8c714a" providerId="LiveId" clId="{745B7E24-5365-4587-8D3A-A90B788E4913}" dt="2025-04-13T03:24:20.312" v="12640" actId="20577"/>
          <ac:spMkLst>
            <pc:docMk/>
            <pc:sldMk cId="4223351522" sldId="290"/>
            <ac:spMk id="4" creationId="{261B4F72-972F-A7A8-7EA7-04D94555B2DD}"/>
          </ac:spMkLst>
        </pc:spChg>
        <pc:picChg chg="add mod ord">
          <ac:chgData name="Tristin Schlauch" userId="a338a217be8c714a" providerId="LiveId" clId="{745B7E24-5365-4587-8D3A-A90B788E4913}" dt="2025-04-13T03:28:52.188" v="12644" actId="22"/>
          <ac:picMkLst>
            <pc:docMk/>
            <pc:sldMk cId="4223351522" sldId="290"/>
            <ac:picMk id="9" creationId="{602F1F64-0158-F783-FA48-FFB6D1D842C6}"/>
          </ac:picMkLst>
        </pc:picChg>
      </pc:sldChg>
      <pc:sldChg chg="addSp delSp modSp add mod">
        <pc:chgData name="Tristin Schlauch" userId="a338a217be8c714a" providerId="LiveId" clId="{745B7E24-5365-4587-8D3A-A90B788E4913}" dt="2025-04-13T03:34:51.262" v="13023" actId="22"/>
        <pc:sldMkLst>
          <pc:docMk/>
          <pc:sldMk cId="4070835499" sldId="291"/>
        </pc:sldMkLst>
        <pc:spChg chg="mod">
          <ac:chgData name="Tristin Schlauch" userId="a338a217be8c714a" providerId="LiveId" clId="{745B7E24-5365-4587-8D3A-A90B788E4913}" dt="2025-04-13T03:29:48.697" v="12666" actId="20577"/>
          <ac:spMkLst>
            <pc:docMk/>
            <pc:sldMk cId="4070835499" sldId="291"/>
            <ac:spMk id="2" creationId="{0138ACDC-641D-F7EA-9BA6-34357D230840}"/>
          </ac:spMkLst>
        </pc:spChg>
        <pc:spChg chg="mod">
          <ac:chgData name="Tristin Schlauch" userId="a338a217be8c714a" providerId="LiveId" clId="{745B7E24-5365-4587-8D3A-A90B788E4913}" dt="2025-04-13T03:32:23.314" v="13021" actId="20577"/>
          <ac:spMkLst>
            <pc:docMk/>
            <pc:sldMk cId="4070835499" sldId="291"/>
            <ac:spMk id="4" creationId="{6D7071D3-22E5-98DF-289B-8C345521B85B}"/>
          </ac:spMkLst>
        </pc:spChg>
        <pc:picChg chg="add mod ord">
          <ac:chgData name="Tristin Schlauch" userId="a338a217be8c714a" providerId="LiveId" clId="{745B7E24-5365-4587-8D3A-A90B788E4913}" dt="2025-04-13T03:34:51.262" v="13023" actId="22"/>
          <ac:picMkLst>
            <pc:docMk/>
            <pc:sldMk cId="4070835499" sldId="291"/>
            <ac:picMk id="7" creationId="{66C01759-0EC2-166E-B390-52F104A7C579}"/>
          </ac:picMkLst>
        </pc:picChg>
      </pc:sldChg>
      <pc:sldChg chg="addSp delSp modSp add mod">
        <pc:chgData name="Tristin Schlauch" userId="a338a217be8c714a" providerId="LiveId" clId="{745B7E24-5365-4587-8D3A-A90B788E4913}" dt="2025-04-13T03:41:11.962" v="13488" actId="22"/>
        <pc:sldMkLst>
          <pc:docMk/>
          <pc:sldMk cId="1132280905" sldId="292"/>
        </pc:sldMkLst>
        <pc:spChg chg="mod">
          <ac:chgData name="Tristin Schlauch" userId="a338a217be8c714a" providerId="LiveId" clId="{745B7E24-5365-4587-8D3A-A90B788E4913}" dt="2025-04-13T03:35:28.090" v="13038" actId="20577"/>
          <ac:spMkLst>
            <pc:docMk/>
            <pc:sldMk cId="1132280905" sldId="292"/>
            <ac:spMk id="2" creationId="{EB5479B6-C70D-AFBA-3011-1D460743D021}"/>
          </ac:spMkLst>
        </pc:spChg>
        <pc:spChg chg="mod">
          <ac:chgData name="Tristin Schlauch" userId="a338a217be8c714a" providerId="LiveId" clId="{745B7E24-5365-4587-8D3A-A90B788E4913}" dt="2025-04-13T03:38:20.505" v="13486" actId="20577"/>
          <ac:spMkLst>
            <pc:docMk/>
            <pc:sldMk cId="1132280905" sldId="292"/>
            <ac:spMk id="4" creationId="{D75F54B7-E12C-FDDE-3AED-AC0765FB9538}"/>
          </ac:spMkLst>
        </pc:spChg>
        <pc:picChg chg="add mod ord">
          <ac:chgData name="Tristin Schlauch" userId="a338a217be8c714a" providerId="LiveId" clId="{745B7E24-5365-4587-8D3A-A90B788E4913}" dt="2025-04-13T03:41:11.962" v="13488" actId="22"/>
          <ac:picMkLst>
            <pc:docMk/>
            <pc:sldMk cId="1132280905" sldId="292"/>
            <ac:picMk id="8" creationId="{40BCEABD-44F7-C2CE-5BDF-CD711BEA840A}"/>
          </ac:picMkLst>
        </pc:picChg>
      </pc:sldChg>
      <pc:sldChg chg="addSp delSp modSp add mod">
        <pc:chgData name="Tristin Schlauch" userId="a338a217be8c714a" providerId="LiveId" clId="{745B7E24-5365-4587-8D3A-A90B788E4913}" dt="2025-04-13T03:50:25.554" v="13904" actId="22"/>
        <pc:sldMkLst>
          <pc:docMk/>
          <pc:sldMk cId="3159697742" sldId="293"/>
        </pc:sldMkLst>
        <pc:spChg chg="mod">
          <ac:chgData name="Tristin Schlauch" userId="a338a217be8c714a" providerId="LiveId" clId="{745B7E24-5365-4587-8D3A-A90B788E4913}" dt="2025-04-13T03:44:02.604" v="13505" actId="2711"/>
          <ac:spMkLst>
            <pc:docMk/>
            <pc:sldMk cId="3159697742" sldId="293"/>
            <ac:spMk id="2" creationId="{C419449A-96FB-A28F-86C3-96AE88506C16}"/>
          </ac:spMkLst>
        </pc:spChg>
        <pc:spChg chg="mod">
          <ac:chgData name="Tristin Schlauch" userId="a338a217be8c714a" providerId="LiveId" clId="{745B7E24-5365-4587-8D3A-A90B788E4913}" dt="2025-04-13T03:46:44.034" v="13902" actId="20577"/>
          <ac:spMkLst>
            <pc:docMk/>
            <pc:sldMk cId="3159697742" sldId="293"/>
            <ac:spMk id="4" creationId="{B8DDB644-9B0B-C128-D97F-88EA771055E9}"/>
          </ac:spMkLst>
        </pc:spChg>
        <pc:picChg chg="add mod ord">
          <ac:chgData name="Tristin Schlauch" userId="a338a217be8c714a" providerId="LiveId" clId="{745B7E24-5365-4587-8D3A-A90B788E4913}" dt="2025-04-13T03:50:25.554" v="13904" actId="22"/>
          <ac:picMkLst>
            <pc:docMk/>
            <pc:sldMk cId="3159697742" sldId="293"/>
            <ac:picMk id="7" creationId="{249ECA17-B6D3-F913-6809-2F4823D89938}"/>
          </ac:picMkLst>
        </pc:picChg>
      </pc:sldChg>
      <pc:sldChg chg="modSp add mod ord">
        <pc:chgData name="Tristin Schlauch" userId="a338a217be8c714a" providerId="LiveId" clId="{745B7E24-5365-4587-8D3A-A90B788E4913}" dt="2025-04-13T03:57:20.236" v="14471" actId="2711"/>
        <pc:sldMkLst>
          <pc:docMk/>
          <pc:sldMk cId="1083113515" sldId="294"/>
        </pc:sldMkLst>
        <pc:spChg chg="mod">
          <ac:chgData name="Tristin Schlauch" userId="a338a217be8c714a" providerId="LiveId" clId="{745B7E24-5365-4587-8D3A-A90B788E4913}" dt="2025-04-13T03:51:27.607" v="13912" actId="20577"/>
          <ac:spMkLst>
            <pc:docMk/>
            <pc:sldMk cId="1083113515" sldId="294"/>
            <ac:spMk id="2" creationId="{EF9BB72D-504E-689D-CA51-DCD25FE28BA7}"/>
          </ac:spMkLst>
        </pc:spChg>
        <pc:spChg chg="mod">
          <ac:chgData name="Tristin Schlauch" userId="a338a217be8c714a" providerId="LiveId" clId="{745B7E24-5365-4587-8D3A-A90B788E4913}" dt="2025-04-13T03:57:20.236" v="14471" actId="2711"/>
          <ac:spMkLst>
            <pc:docMk/>
            <pc:sldMk cId="1083113515" sldId="294"/>
            <ac:spMk id="3" creationId="{A0EBDB07-7126-4367-7F49-CA77B3BFDC79}"/>
          </ac:spMkLst>
        </pc:spChg>
      </pc:sldChg>
      <pc:sldChg chg="modSp add mod ord">
        <pc:chgData name="Tristin Schlauch" userId="a338a217be8c714a" providerId="LiveId" clId="{745B7E24-5365-4587-8D3A-A90B788E4913}" dt="2025-04-13T03:58:05.655" v="14497" actId="20577"/>
        <pc:sldMkLst>
          <pc:docMk/>
          <pc:sldMk cId="3421698232" sldId="295"/>
        </pc:sldMkLst>
        <pc:spChg chg="mod">
          <ac:chgData name="Tristin Schlauch" userId="a338a217be8c714a" providerId="LiveId" clId="{745B7E24-5365-4587-8D3A-A90B788E4913}" dt="2025-04-13T03:58:05.655" v="14497" actId="20577"/>
          <ac:spMkLst>
            <pc:docMk/>
            <pc:sldMk cId="3421698232" sldId="295"/>
            <ac:spMk id="3" creationId="{ADA80C02-D558-75DD-CFE6-423F148BD32E}"/>
          </ac:spMkLst>
        </pc:spChg>
      </pc:sldChg>
      <pc:sldChg chg="addSp delSp modSp add mod ord">
        <pc:chgData name="Tristin Schlauch" userId="a338a217be8c714a" providerId="LiveId" clId="{745B7E24-5365-4587-8D3A-A90B788E4913}" dt="2025-04-13T04:03:27.394" v="14905" actId="688"/>
        <pc:sldMkLst>
          <pc:docMk/>
          <pc:sldMk cId="3117830446" sldId="296"/>
        </pc:sldMkLst>
        <pc:spChg chg="mod">
          <ac:chgData name="Tristin Schlauch" userId="a338a217be8c714a" providerId="LiveId" clId="{745B7E24-5365-4587-8D3A-A90B788E4913}" dt="2025-04-13T03:58:53.306" v="14562" actId="20577"/>
          <ac:spMkLst>
            <pc:docMk/>
            <pc:sldMk cId="3117830446" sldId="296"/>
            <ac:spMk id="2" creationId="{970973EC-7A88-F2F5-AB1F-FB2B74CA5B19}"/>
          </ac:spMkLst>
        </pc:spChg>
        <pc:spChg chg="mod">
          <ac:chgData name="Tristin Schlauch" userId="a338a217be8c714a" providerId="LiveId" clId="{745B7E24-5365-4587-8D3A-A90B788E4913}" dt="2025-04-13T04:00:45.856" v="14871" actId="20577"/>
          <ac:spMkLst>
            <pc:docMk/>
            <pc:sldMk cId="3117830446" sldId="296"/>
            <ac:spMk id="4" creationId="{F7E44726-E14C-3057-C7E9-973D0AFE816B}"/>
          </ac:spMkLst>
        </pc:spChg>
        <pc:picChg chg="add mod">
          <ac:chgData name="Tristin Schlauch" userId="a338a217be8c714a" providerId="LiveId" clId="{745B7E24-5365-4587-8D3A-A90B788E4913}" dt="2025-04-13T04:03:27.394" v="14905" actId="688"/>
          <ac:picMkLst>
            <pc:docMk/>
            <pc:sldMk cId="3117830446" sldId="296"/>
            <ac:picMk id="7" creationId="{CD6874FB-60C2-E560-2D99-0F112BD41B74}"/>
          </ac:picMkLst>
        </pc:picChg>
      </pc:sldChg>
      <pc:sldChg chg="addSp modSp new mod">
        <pc:chgData name="Tristin Schlauch" userId="a338a217be8c714a" providerId="LiveId" clId="{745B7E24-5365-4587-8D3A-A90B788E4913}" dt="2025-04-13T04:10:34.248" v="15105" actId="1076"/>
        <pc:sldMkLst>
          <pc:docMk/>
          <pc:sldMk cId="1846569385" sldId="297"/>
        </pc:sldMkLst>
        <pc:spChg chg="mod">
          <ac:chgData name="Tristin Schlauch" userId="a338a217be8c714a" providerId="LiveId" clId="{745B7E24-5365-4587-8D3A-A90B788E4913}" dt="2025-04-13T04:03:58.508" v="14947" actId="5793"/>
          <ac:spMkLst>
            <pc:docMk/>
            <pc:sldMk cId="1846569385" sldId="297"/>
            <ac:spMk id="2" creationId="{C575F51A-9D7F-9FCF-B0DD-3D197744365B}"/>
          </ac:spMkLst>
        </pc:spChg>
        <pc:spChg chg="mod">
          <ac:chgData name="Tristin Schlauch" userId="a338a217be8c714a" providerId="LiveId" clId="{745B7E24-5365-4587-8D3A-A90B788E4913}" dt="2025-04-13T04:08:41.425" v="15103" actId="20577"/>
          <ac:spMkLst>
            <pc:docMk/>
            <pc:sldMk cId="1846569385" sldId="297"/>
            <ac:spMk id="3" creationId="{83EB7C95-DAF3-3658-0D6E-0061998D525E}"/>
          </ac:spMkLst>
        </pc:spChg>
        <pc:picChg chg="add mod">
          <ac:chgData name="Tristin Schlauch" userId="a338a217be8c714a" providerId="LiveId" clId="{745B7E24-5365-4587-8D3A-A90B788E4913}" dt="2025-04-13T04:10:34.248" v="15105" actId="1076"/>
          <ac:picMkLst>
            <pc:docMk/>
            <pc:sldMk cId="1846569385" sldId="297"/>
            <ac:picMk id="4098" creationId="{727DDF98-1237-9120-A2B8-4AFE1F4222E7}"/>
          </ac:picMkLst>
        </pc:picChg>
      </pc:sldChg>
      <pc:sldChg chg="modSp add mod ord">
        <pc:chgData name="Tristin Schlauch" userId="a338a217be8c714a" providerId="LiveId" clId="{745B7E24-5365-4587-8D3A-A90B788E4913}" dt="2025-04-13T05:01:44.942" v="15188" actId="2711"/>
        <pc:sldMkLst>
          <pc:docMk/>
          <pc:sldMk cId="1867110972" sldId="298"/>
        </pc:sldMkLst>
        <pc:spChg chg="mod">
          <ac:chgData name="Tristin Schlauch" userId="a338a217be8c714a" providerId="LiveId" clId="{745B7E24-5365-4587-8D3A-A90B788E4913}" dt="2025-04-13T05:00:09.618" v="15119" actId="20577"/>
          <ac:spMkLst>
            <pc:docMk/>
            <pc:sldMk cId="1867110972" sldId="298"/>
            <ac:spMk id="2" creationId="{2D30AD2F-D343-F11A-538A-309C8D83F158}"/>
          </ac:spMkLst>
        </pc:spChg>
        <pc:spChg chg="mod">
          <ac:chgData name="Tristin Schlauch" userId="a338a217be8c714a" providerId="LiveId" clId="{745B7E24-5365-4587-8D3A-A90B788E4913}" dt="2025-04-13T05:01:44.942" v="15188" actId="2711"/>
          <ac:spMkLst>
            <pc:docMk/>
            <pc:sldMk cId="1867110972" sldId="298"/>
            <ac:spMk id="3" creationId="{7ED7875A-804E-DEE9-A6B3-8FBE9DD55755}"/>
          </ac:spMkLst>
        </pc:spChg>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pChg chg="mod">
          <ac:chgData name="Tristin Schlauch" userId="a338a217be8c714a" providerId="LiveId" clId="{745B7E24-5365-4587-8D3A-A90B788E4913}" dt="2025-04-13T05:02:18.361" v="15214" actId="2711"/>
          <ac:spMkLst>
            <pc:docMk/>
            <pc:sldMk cId="3279583618" sldId="299"/>
            <ac:spMk id="2" creationId="{3D58AEE9-6C88-AB06-3B58-73C0F1554EDD}"/>
          </ac:spMkLst>
        </pc:spChg>
        <pc:spChg chg="mod">
          <ac:chgData name="Tristin Schlauch" userId="a338a217be8c714a" providerId="LiveId" clId="{745B7E24-5365-4587-8D3A-A90B788E4913}" dt="2025-04-13T05:05:51.679" v="15564" actId="20577"/>
          <ac:spMkLst>
            <pc:docMk/>
            <pc:sldMk cId="3279583618" sldId="299"/>
            <ac:spMk id="4" creationId="{ED4B61D4-E747-E26C-4A27-55E099A84EF5}"/>
          </ac:spMkLst>
        </pc:spChg>
        <pc:picChg chg="add mod">
          <ac:chgData name="Tristin Schlauch" userId="a338a217be8c714a" providerId="LiveId" clId="{745B7E24-5365-4587-8D3A-A90B788E4913}" dt="2025-04-13T05:14:58.691" v="15576" actId="931"/>
          <ac:picMkLst>
            <pc:docMk/>
            <pc:sldMk cId="3279583618" sldId="299"/>
            <ac:picMk id="8" creationId="{806B8406-D546-146B-6CAA-8CA6F7AB411F}"/>
          </ac:picMkLst>
        </pc:picChg>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pChg chg="mod">
          <ac:chgData name="Tristin Schlauch" userId="a338a217be8c714a" providerId="LiveId" clId="{745B7E24-5365-4587-8D3A-A90B788E4913}" dt="2025-04-13T05:15:30.957" v="15592" actId="20577"/>
          <ac:spMkLst>
            <pc:docMk/>
            <pc:sldMk cId="2934335830" sldId="300"/>
            <ac:spMk id="2" creationId="{19C4D249-E94A-4543-6D28-94895EF633AD}"/>
          </ac:spMkLst>
        </pc:spChg>
        <pc:spChg chg="mod">
          <ac:chgData name="Tristin Schlauch" userId="a338a217be8c714a" providerId="LiveId" clId="{745B7E24-5365-4587-8D3A-A90B788E4913}" dt="2025-04-13T05:21:06.541" v="16084" actId="27636"/>
          <ac:spMkLst>
            <pc:docMk/>
            <pc:sldMk cId="2934335830" sldId="300"/>
            <ac:spMk id="4" creationId="{F81B6D4B-8FCF-09F1-8C10-6CD5F1AA7669}"/>
          </ac:spMkLst>
        </pc:spChg>
        <pc:picChg chg="add mod ord">
          <ac:chgData name="Tristin Schlauch" userId="a338a217be8c714a" providerId="LiveId" clId="{745B7E24-5365-4587-8D3A-A90B788E4913}" dt="2025-04-13T05:24:14.030" v="16086" actId="22"/>
          <ac:picMkLst>
            <pc:docMk/>
            <pc:sldMk cId="2934335830" sldId="300"/>
            <ac:picMk id="7" creationId="{2E74C6D3-9CC1-C684-31A9-19A09974F807}"/>
          </ac:picMkLst>
        </pc:picChg>
      </pc:sldChg>
      <pc:sldChg chg="addSp delSp modSp add mod">
        <pc:chgData name="Tristin Schlauch" userId="a338a217be8c714a" providerId="LiveId" clId="{745B7E24-5365-4587-8D3A-A90B788E4913}" dt="2025-04-14T01:05:45.895" v="16848" actId="20577"/>
        <pc:sldMkLst>
          <pc:docMk/>
          <pc:sldMk cId="1487682697" sldId="301"/>
        </pc:sldMkLst>
        <pc:spChg chg="mod">
          <ac:chgData name="Tristin Schlauch" userId="a338a217be8c714a" providerId="LiveId" clId="{745B7E24-5365-4587-8D3A-A90B788E4913}" dt="2025-04-13T05:26:46.907" v="16108" actId="2711"/>
          <ac:spMkLst>
            <pc:docMk/>
            <pc:sldMk cId="1487682697" sldId="301"/>
            <ac:spMk id="2" creationId="{7C792E85-639F-9789-89E6-44CD2CE0BF6D}"/>
          </ac:spMkLst>
        </pc:spChg>
        <pc:spChg chg="mod">
          <ac:chgData name="Tristin Schlauch" userId="a338a217be8c714a" providerId="LiveId" clId="{745B7E24-5365-4587-8D3A-A90B788E4913}" dt="2025-04-14T01:05:45.895" v="16848" actId="20577"/>
          <ac:spMkLst>
            <pc:docMk/>
            <pc:sldMk cId="1487682697" sldId="301"/>
            <ac:spMk id="4" creationId="{A322866E-4416-98B4-FD6E-8AE477B887DA}"/>
          </ac:spMkLst>
        </pc:spChg>
        <pc:picChg chg="add mod ord">
          <ac:chgData name="Tristin Schlauch" userId="a338a217be8c714a" providerId="LiveId" clId="{745B7E24-5365-4587-8D3A-A90B788E4913}" dt="2025-04-13T15:07:54.267" v="16615" actId="22"/>
          <ac:picMkLst>
            <pc:docMk/>
            <pc:sldMk cId="1487682697" sldId="301"/>
            <ac:picMk id="8" creationId="{EF6C0923-CE33-03D9-42DE-3E1123C5F643}"/>
          </ac:picMkLst>
        </pc:picChg>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pChg chg="mod">
          <ac:chgData name="Tristin Schlauch" userId="a338a217be8c714a" providerId="LiveId" clId="{745B7E24-5365-4587-8D3A-A90B788E4913}" dt="2025-04-14T01:02:53.704" v="16639" actId="20577"/>
          <ac:spMkLst>
            <pc:docMk/>
            <pc:sldMk cId="1892604837" sldId="302"/>
            <ac:spMk id="2" creationId="{4A843283-840F-F4EC-75FA-4FE5D464F065}"/>
          </ac:spMkLst>
        </pc:spChg>
        <pc:spChg chg="mod">
          <ac:chgData name="Tristin Schlauch" userId="a338a217be8c714a" providerId="LiveId" clId="{745B7E24-5365-4587-8D3A-A90B788E4913}" dt="2025-04-14T01:10:53.686" v="17188" actId="20577"/>
          <ac:spMkLst>
            <pc:docMk/>
            <pc:sldMk cId="1892604837" sldId="302"/>
            <ac:spMk id="4" creationId="{9C8D5567-4387-E560-D7B2-2AD78982F9A0}"/>
          </ac:spMkLst>
        </pc:spChg>
        <pc:picChg chg="add mod ord">
          <ac:chgData name="Tristin Schlauch" userId="a338a217be8c714a" providerId="LiveId" clId="{745B7E24-5365-4587-8D3A-A90B788E4913}" dt="2025-04-14T01:15:50.091" v="17190" actId="22"/>
          <ac:picMkLst>
            <pc:docMk/>
            <pc:sldMk cId="1892604837" sldId="302"/>
            <ac:picMk id="7" creationId="{723E0EF0-DF5A-3ACD-19C7-DC112EC2C1DA}"/>
          </ac:picMkLst>
        </pc:picChg>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pChg chg="mod">
          <ac:chgData name="Tristin Schlauch" userId="a338a217be8c714a" providerId="LiveId" clId="{745B7E24-5365-4587-8D3A-A90B788E4913}" dt="2025-04-14T01:20:09.710" v="17200" actId="20577"/>
          <ac:spMkLst>
            <pc:docMk/>
            <pc:sldMk cId="4004496122" sldId="303"/>
            <ac:spMk id="2" creationId="{F29A503F-6B34-224F-01CC-E06D7B615D61}"/>
          </ac:spMkLst>
        </pc:spChg>
        <pc:spChg chg="mod">
          <ac:chgData name="Tristin Schlauch" userId="a338a217be8c714a" providerId="LiveId" clId="{745B7E24-5365-4587-8D3A-A90B788E4913}" dt="2025-04-14T01:31:30.646" v="17515" actId="20577"/>
          <ac:spMkLst>
            <pc:docMk/>
            <pc:sldMk cId="4004496122" sldId="303"/>
            <ac:spMk id="4" creationId="{930DA5C7-191D-1483-9670-3F1E5A5B9BD6}"/>
          </ac:spMkLst>
        </pc:spChg>
        <pc:picChg chg="add mod ord">
          <ac:chgData name="Tristin Schlauch" userId="a338a217be8c714a" providerId="LiveId" clId="{745B7E24-5365-4587-8D3A-A90B788E4913}" dt="2025-04-14T01:27:17.232" v="17441" actId="22"/>
          <ac:picMkLst>
            <pc:docMk/>
            <pc:sldMk cId="4004496122" sldId="303"/>
            <ac:picMk id="10" creationId="{66378315-FCC1-BD67-9F62-EDE6E4EFDEC3}"/>
          </ac:picMkLst>
        </pc:picChg>
      </pc:sldChg>
      <pc:sldChg chg="modSp add mod ord">
        <pc:chgData name="Tristin Schlauch" userId="a338a217be8c714a" providerId="LiveId" clId="{745B7E24-5365-4587-8D3A-A90B788E4913}" dt="2025-04-14T04:13:32.583" v="18318" actId="114"/>
        <pc:sldMkLst>
          <pc:docMk/>
          <pc:sldMk cId="1437784268" sldId="304"/>
        </pc:sldMkLst>
        <pc:spChg chg="mod">
          <ac:chgData name="Tristin Schlauch" userId="a338a217be8c714a" providerId="LiveId" clId="{745B7E24-5365-4587-8D3A-A90B788E4913}" dt="2025-04-14T01:27:58.198" v="17450" actId="20577"/>
          <ac:spMkLst>
            <pc:docMk/>
            <pc:sldMk cId="1437784268" sldId="304"/>
            <ac:spMk id="2" creationId="{5ECFEC8A-215A-14ED-EFD8-FC682D6CE1B2}"/>
          </ac:spMkLst>
        </pc:spChg>
        <pc:spChg chg="mod">
          <ac:chgData name="Tristin Schlauch" userId="a338a217be8c714a" providerId="LiveId" clId="{745B7E24-5365-4587-8D3A-A90B788E4913}" dt="2025-04-14T04:13:32.583" v="18318" actId="114"/>
          <ac:spMkLst>
            <pc:docMk/>
            <pc:sldMk cId="1437784268" sldId="304"/>
            <ac:spMk id="3" creationId="{0AE91960-3880-7D44-AAE7-2EB179460D25}"/>
          </ac:spMkLst>
        </pc:spChg>
      </pc:sldChg>
      <pc:sldChg chg="modSp add mod ord">
        <pc:chgData name="Tristin Schlauch" userId="a338a217be8c714a" providerId="LiveId" clId="{745B7E24-5365-4587-8D3A-A90B788E4913}" dt="2025-04-14T05:27:34.883" v="18429" actId="2711"/>
        <pc:sldMkLst>
          <pc:docMk/>
          <pc:sldMk cId="2624744852" sldId="305"/>
        </pc:sldMkLst>
        <pc:spChg chg="mod">
          <ac:chgData name="Tristin Schlauch" userId="a338a217be8c714a" providerId="LiveId" clId="{745B7E24-5365-4587-8D3A-A90B788E4913}" dt="2025-04-14T05:26:46.304" v="18342" actId="20577"/>
          <ac:spMkLst>
            <pc:docMk/>
            <pc:sldMk cId="2624744852" sldId="305"/>
            <ac:spMk id="2" creationId="{6998DEA8-444C-136C-5A67-D610529F88F2}"/>
          </ac:spMkLst>
        </pc:spChg>
        <pc:spChg chg="mod">
          <ac:chgData name="Tristin Schlauch" userId="a338a217be8c714a" providerId="LiveId" clId="{745B7E24-5365-4587-8D3A-A90B788E4913}" dt="2025-04-14T05:27:34.883" v="18429" actId="2711"/>
          <ac:spMkLst>
            <pc:docMk/>
            <pc:sldMk cId="2624744852" sldId="305"/>
            <ac:spMk id="3" creationId="{220DF6E1-8AC4-A5B6-1FEC-B8240D735CAA}"/>
          </ac:spMkLst>
        </pc:spChg>
      </pc:sldChg>
      <pc:sldChg chg="addSp delSp modSp add mod ord setBg">
        <pc:chgData name="Tristin Schlauch" userId="a338a217be8c714a" providerId="LiveId" clId="{745B7E24-5365-4587-8D3A-A90B788E4913}" dt="2025-04-14T05:43:43.230" v="18929" actId="26606"/>
        <pc:sldMkLst>
          <pc:docMk/>
          <pc:sldMk cId="3307451720" sldId="306"/>
        </pc:sldMkLst>
        <pc:spChg chg="mod">
          <ac:chgData name="Tristin Schlauch" userId="a338a217be8c714a" providerId="LiveId" clId="{745B7E24-5365-4587-8D3A-A90B788E4913}" dt="2025-04-14T05:43:43.230" v="18929" actId="26606"/>
          <ac:spMkLst>
            <pc:docMk/>
            <pc:sldMk cId="3307451720" sldId="306"/>
            <ac:spMk id="2" creationId="{0251FD89-B263-7FBE-EA6A-0E49E3F500A7}"/>
          </ac:spMkLst>
        </pc:spChg>
        <pc:spChg chg="mod ord">
          <ac:chgData name="Tristin Schlauch" userId="a338a217be8c714a" providerId="LiveId" clId="{745B7E24-5365-4587-8D3A-A90B788E4913}" dt="2025-04-14T05:43:43.230" v="18929" actId="26606"/>
          <ac:spMkLst>
            <pc:docMk/>
            <pc:sldMk cId="3307451720" sldId="306"/>
            <ac:spMk id="4" creationId="{969E3E9A-54BF-099C-CE51-87220DE63D76}"/>
          </ac:spMkLst>
        </pc:spChg>
        <pc:picChg chg="add del mod ord">
          <ac:chgData name="Tristin Schlauch" userId="a338a217be8c714a" providerId="LiveId" clId="{745B7E24-5365-4587-8D3A-A90B788E4913}" dt="2025-04-14T05:43:43.230" v="18929" actId="26606"/>
          <ac:picMkLst>
            <pc:docMk/>
            <pc:sldMk cId="3307451720" sldId="306"/>
            <ac:picMk id="8" creationId="{FF11A01B-B5F8-B7AD-F971-5D6A027FB2E6}"/>
          </ac:picMkLst>
        </pc:picChg>
      </pc:sldChg>
      <pc:sldChg chg="addSp delSp modSp add mod">
        <pc:chgData name="Tristin Schlauch" userId="a338a217be8c714a" providerId="LiveId" clId="{745B7E24-5365-4587-8D3A-A90B788E4913}" dt="2025-04-14T15:10:43.671" v="19799" actId="22"/>
        <pc:sldMkLst>
          <pc:docMk/>
          <pc:sldMk cId="1058649570" sldId="307"/>
        </pc:sldMkLst>
        <pc:spChg chg="mod">
          <ac:chgData name="Tristin Schlauch" userId="a338a217be8c714a" providerId="LiveId" clId="{745B7E24-5365-4587-8D3A-A90B788E4913}" dt="2025-04-14T14:57:17.287" v="19629" actId="20577"/>
          <ac:spMkLst>
            <pc:docMk/>
            <pc:sldMk cId="1058649570" sldId="307"/>
            <ac:spMk id="2" creationId="{997C19F3-C297-CBAA-13F3-2B709CF1D3DF}"/>
          </ac:spMkLst>
        </pc:spChg>
        <pc:spChg chg="mod">
          <ac:chgData name="Tristin Schlauch" userId="a338a217be8c714a" providerId="LiveId" clId="{745B7E24-5365-4587-8D3A-A90B788E4913}" dt="2025-04-14T14:56:33.372" v="19616" actId="27636"/>
          <ac:spMkLst>
            <pc:docMk/>
            <pc:sldMk cId="1058649570" sldId="307"/>
            <ac:spMk id="4" creationId="{9AE8CB28-06D3-CDF0-B8A9-CD2CBABCE21C}"/>
          </ac:spMkLst>
        </pc:spChg>
        <pc:picChg chg="add mod ord">
          <ac:chgData name="Tristin Schlauch" userId="a338a217be8c714a" providerId="LiveId" clId="{745B7E24-5365-4587-8D3A-A90B788E4913}" dt="2025-04-14T15:10:43.671" v="19799" actId="22"/>
          <ac:picMkLst>
            <pc:docMk/>
            <pc:sldMk cId="1058649570" sldId="307"/>
            <ac:picMk id="7" creationId="{0C4750E4-FAEC-9E34-40C2-B3D7E81EDEC6}"/>
          </ac:picMkLst>
        </pc:picChg>
      </pc:sldChg>
      <pc:sldChg chg="addSp delSp modSp add mod setBg">
        <pc:chgData name="Tristin Schlauch" userId="a338a217be8c714a" providerId="LiveId" clId="{745B7E24-5365-4587-8D3A-A90B788E4913}" dt="2025-04-14T18:44:46.509" v="20610" actId="22"/>
        <pc:sldMkLst>
          <pc:docMk/>
          <pc:sldMk cId="1867005351" sldId="308"/>
        </pc:sldMkLst>
        <pc:spChg chg="mod">
          <ac:chgData name="Tristin Schlauch" userId="a338a217be8c714a" providerId="LiveId" clId="{745B7E24-5365-4587-8D3A-A90B788E4913}" dt="2025-04-14T18:44:44.732" v="20608" actId="26606"/>
          <ac:spMkLst>
            <pc:docMk/>
            <pc:sldMk cId="1867005351" sldId="308"/>
            <ac:spMk id="2" creationId="{A355256E-9A95-5A3B-FABA-26E1A9F7B755}"/>
          </ac:spMkLst>
        </pc:spChg>
        <pc:spChg chg="mod ord">
          <ac:chgData name="Tristin Schlauch" userId="a338a217be8c714a" providerId="LiveId" clId="{745B7E24-5365-4587-8D3A-A90B788E4913}" dt="2025-04-14T18:44:44.732" v="20608" actId="26606"/>
          <ac:spMkLst>
            <pc:docMk/>
            <pc:sldMk cId="1867005351" sldId="308"/>
            <ac:spMk id="4" creationId="{6135DD7F-C96D-4AC1-8EEC-CFE155FBB753}"/>
          </ac:spMkLst>
        </pc:spChg>
        <pc:picChg chg="add del mod ord">
          <ac:chgData name="Tristin Schlauch" userId="a338a217be8c714a" providerId="LiveId" clId="{745B7E24-5365-4587-8D3A-A90B788E4913}" dt="2025-04-14T18:44:46.509" v="20610" actId="22"/>
          <ac:picMkLst>
            <pc:docMk/>
            <pc:sldMk cId="1867005351" sldId="308"/>
            <ac:picMk id="7" creationId="{B9D55F8F-AF30-9A02-27A9-3E1E5AAF1B91}"/>
          </ac:picMkLst>
        </pc:picChg>
      </pc:sldChg>
      <pc:sldChg chg="addSp delSp modSp add mod">
        <pc:chgData name="Tristin Schlauch" userId="a338a217be8c714a" providerId="LiveId" clId="{745B7E24-5365-4587-8D3A-A90B788E4913}" dt="2025-04-14T18:22:26.522" v="20119" actId="22"/>
        <pc:sldMkLst>
          <pc:docMk/>
          <pc:sldMk cId="488744653" sldId="309"/>
        </pc:sldMkLst>
        <pc:spChg chg="mod">
          <ac:chgData name="Tristin Schlauch" userId="a338a217be8c714a" providerId="LiveId" clId="{745B7E24-5365-4587-8D3A-A90B788E4913}" dt="2025-04-14T15:08:07.718" v="19645" actId="20577"/>
          <ac:spMkLst>
            <pc:docMk/>
            <pc:sldMk cId="488744653" sldId="309"/>
            <ac:spMk id="2" creationId="{D6C37F16-F00D-1C0C-1C88-A4AC026DBD81}"/>
          </ac:spMkLst>
        </pc:spChg>
        <pc:spChg chg="mod">
          <ac:chgData name="Tristin Schlauch" userId="a338a217be8c714a" providerId="LiveId" clId="{745B7E24-5365-4587-8D3A-A90B788E4913}" dt="2025-04-14T18:19:03.507" v="20118" actId="20577"/>
          <ac:spMkLst>
            <pc:docMk/>
            <pc:sldMk cId="488744653" sldId="309"/>
            <ac:spMk id="4" creationId="{6E3E5EFA-28AF-4AB2-B576-B2906F8E433E}"/>
          </ac:spMkLst>
        </pc:spChg>
        <pc:picChg chg="add mod ord">
          <ac:chgData name="Tristin Schlauch" userId="a338a217be8c714a" providerId="LiveId" clId="{745B7E24-5365-4587-8D3A-A90B788E4913}" dt="2025-04-14T18:22:26.522" v="20119" actId="22"/>
          <ac:picMkLst>
            <pc:docMk/>
            <pc:sldMk cId="488744653" sldId="309"/>
            <ac:picMk id="6" creationId="{07EAC808-687B-9799-5366-0E8639C3BC2E}"/>
          </ac:picMkLst>
        </pc:picChg>
      </pc:sldChg>
      <pc:sldChg chg="modSp add mod ord">
        <pc:chgData name="Tristin Schlauch" userId="a338a217be8c714a" providerId="LiveId" clId="{745B7E24-5365-4587-8D3A-A90B788E4913}" dt="2025-04-15T16:08:49.632" v="21398" actId="20577"/>
        <pc:sldMkLst>
          <pc:docMk/>
          <pc:sldMk cId="265935431" sldId="310"/>
        </pc:sldMkLst>
        <pc:spChg chg="mod">
          <ac:chgData name="Tristin Schlauch" userId="a338a217be8c714a" providerId="LiveId" clId="{745B7E24-5365-4587-8D3A-A90B788E4913}" dt="2025-04-15T16:00:16.304" v="20622" actId="20577"/>
          <ac:spMkLst>
            <pc:docMk/>
            <pc:sldMk cId="265935431" sldId="310"/>
            <ac:spMk id="2" creationId="{E2F2A858-802F-6314-6499-30E777656A8A}"/>
          </ac:spMkLst>
        </pc:spChg>
        <pc:spChg chg="mod">
          <ac:chgData name="Tristin Schlauch" userId="a338a217be8c714a" providerId="LiveId" clId="{745B7E24-5365-4587-8D3A-A90B788E4913}" dt="2025-04-15T16:08:49.632" v="21398" actId="20577"/>
          <ac:spMkLst>
            <pc:docMk/>
            <pc:sldMk cId="265935431" sldId="310"/>
            <ac:spMk id="3" creationId="{5D8C002A-5C37-F129-A386-6ABFEFADF798}"/>
          </ac:spMkLst>
        </pc:spChg>
      </pc:sldChg>
      <pc:sldChg chg="modSp add mod ord">
        <pc:chgData name="Tristin Schlauch" userId="a338a217be8c714a" providerId="LiveId" clId="{745B7E24-5365-4587-8D3A-A90B788E4913}" dt="2025-04-15T16:19:15.762" v="21475" actId="20577"/>
        <pc:sldMkLst>
          <pc:docMk/>
          <pc:sldMk cId="2037836037" sldId="311"/>
        </pc:sldMkLst>
        <pc:spChg chg="mod">
          <ac:chgData name="Tristin Schlauch" userId="a338a217be8c714a" providerId="LiveId" clId="{745B7E24-5365-4587-8D3A-A90B788E4913}" dt="2025-04-15T16:15:26.940" v="21415" actId="20577"/>
          <ac:spMkLst>
            <pc:docMk/>
            <pc:sldMk cId="2037836037" sldId="311"/>
            <ac:spMk id="2" creationId="{2B269A59-4835-EC01-6D90-A8665B1D68E0}"/>
          </ac:spMkLst>
        </pc:spChg>
        <pc:spChg chg="mod">
          <ac:chgData name="Tristin Schlauch" userId="a338a217be8c714a" providerId="LiveId" clId="{745B7E24-5365-4587-8D3A-A90B788E4913}" dt="2025-04-15T16:19:15.762" v="21475" actId="20577"/>
          <ac:spMkLst>
            <pc:docMk/>
            <pc:sldMk cId="2037836037" sldId="311"/>
            <ac:spMk id="3" creationId="{C360592A-DD20-8E56-B3FE-7BEB01D515E2}"/>
          </ac:spMkLst>
        </pc:spChg>
      </pc:sldChg>
      <pc:sldChg chg="addSp delSp modSp new mod">
        <pc:chgData name="Tristin Schlauch" userId="a338a217be8c714a" providerId="LiveId" clId="{745B7E24-5365-4587-8D3A-A90B788E4913}" dt="2025-04-15T16:48:51.445" v="22546" actId="1076"/>
        <pc:sldMkLst>
          <pc:docMk/>
          <pc:sldMk cId="2413290824" sldId="312"/>
        </pc:sldMkLst>
        <pc:spChg chg="mod">
          <ac:chgData name="Tristin Schlauch" userId="a338a217be8c714a" providerId="LiveId" clId="{745B7E24-5365-4587-8D3A-A90B788E4913}" dt="2025-04-15T16:19:52.941" v="21551" actId="20577"/>
          <ac:spMkLst>
            <pc:docMk/>
            <pc:sldMk cId="2413290824" sldId="312"/>
            <ac:spMk id="2" creationId="{5A9735AC-4EC4-A4A4-59B7-816F1FAC6B7F}"/>
          </ac:spMkLst>
        </pc:spChg>
        <pc:spChg chg="add del mod">
          <ac:chgData name="Tristin Schlauch" userId="a338a217be8c714a" providerId="LiveId" clId="{745B7E24-5365-4587-8D3A-A90B788E4913}" dt="2025-04-15T16:25:49.507" v="21633" actId="20577"/>
          <ac:spMkLst>
            <pc:docMk/>
            <pc:sldMk cId="2413290824" sldId="312"/>
            <ac:spMk id="3" creationId="{81CDEC6C-E2E0-57B4-ACC8-81DB8D687CAE}"/>
          </ac:spMkLst>
        </pc:spChg>
        <pc:spChg chg="add del mod">
          <ac:chgData name="Tristin Schlauch" userId="a338a217be8c714a" providerId="LiveId" clId="{745B7E24-5365-4587-8D3A-A90B788E4913}" dt="2025-04-15T16:39:03.669" v="21979" actId="20577"/>
          <ac:spMkLst>
            <pc:docMk/>
            <pc:sldMk cId="2413290824" sldId="312"/>
            <ac:spMk id="4" creationId="{613DF58A-6EF5-7F82-B571-A26513A8FC46}"/>
          </ac:spMkLst>
        </pc:spChg>
        <pc:spChg chg="add del mod">
          <ac:chgData name="Tristin Schlauch" userId="a338a217be8c714a" providerId="LiveId" clId="{745B7E24-5365-4587-8D3A-A90B788E4913}" dt="2025-04-15T16:25:11.100" v="21622" actId="1076"/>
          <ac:spMkLst>
            <pc:docMk/>
            <pc:sldMk cId="2413290824" sldId="312"/>
            <ac:spMk id="7" creationId="{2E8BF058-8FDE-630A-1B2C-40D63E8EE694}"/>
          </ac:spMkLst>
        </pc:spChg>
        <pc:spChg chg="add del mod">
          <ac:chgData name="Tristin Schlauch" userId="a338a217be8c714a" providerId="LiveId" clId="{745B7E24-5365-4587-8D3A-A90B788E4913}" dt="2025-04-15T16:41:30.636" v="22504" actId="6549"/>
          <ac:spMkLst>
            <pc:docMk/>
            <pc:sldMk cId="2413290824" sldId="312"/>
            <ac:spMk id="8" creationId="{19BD7F47-2209-4F68-AE16-F0452F022F90}"/>
          </ac:spMkLst>
        </pc:spChg>
        <pc:spChg chg="add del mod">
          <ac:chgData name="Tristin Schlauch" userId="a338a217be8c714a" providerId="LiveId" clId="{745B7E24-5365-4587-8D3A-A90B788E4913}" dt="2025-04-15T16:25:20.204" v="21623" actId="1076"/>
          <ac:spMkLst>
            <pc:docMk/>
            <pc:sldMk cId="2413290824" sldId="312"/>
            <ac:spMk id="11" creationId="{B92AE9D6-4E02-EF14-DE42-E646B8D39E6E}"/>
          </ac:spMkLst>
        </pc:spChg>
        <pc:spChg chg="add del mod">
          <ac:chgData name="Tristin Schlauch" userId="a338a217be8c714a" providerId="LiveId" clId="{745B7E24-5365-4587-8D3A-A90B788E4913}" dt="2025-04-15T16:41:02.807" v="22453" actId="20577"/>
          <ac:spMkLst>
            <pc:docMk/>
            <pc:sldMk cId="2413290824" sldId="312"/>
            <ac:spMk id="12" creationId="{37602C67-283E-D51F-27DF-B478A060C585}"/>
          </ac:spMkLst>
        </pc:spChg>
        <pc:picChg chg="add mod">
          <ac:chgData name="Tristin Schlauch" userId="a338a217be8c714a" providerId="LiveId" clId="{745B7E24-5365-4587-8D3A-A90B788E4913}" dt="2025-04-15T16:48:51.445" v="22546" actId="1076"/>
          <ac:picMkLst>
            <pc:docMk/>
            <pc:sldMk cId="2413290824" sldId="312"/>
            <ac:picMk id="1026" creationId="{D988FBEA-961D-90FF-BEAD-1B998D44EABB}"/>
          </ac:picMkLst>
        </pc:picChg>
        <pc:picChg chg="add mod">
          <ac:chgData name="Tristin Schlauch" userId="a338a217be8c714a" providerId="LiveId" clId="{745B7E24-5365-4587-8D3A-A90B788E4913}" dt="2025-04-15T16:48:45.695" v="22545" actId="1076"/>
          <ac:picMkLst>
            <pc:docMk/>
            <pc:sldMk cId="2413290824" sldId="312"/>
            <ac:picMk id="1028" creationId="{2F9EB716-2351-CD0E-9439-9433723D55C3}"/>
          </ac:picMkLst>
        </pc:picChg>
        <pc:picChg chg="add mod">
          <ac:chgData name="Tristin Schlauch" userId="a338a217be8c714a" providerId="LiveId" clId="{745B7E24-5365-4587-8D3A-A90B788E4913}" dt="2025-04-15T16:48:26.154" v="22541" actId="1440"/>
          <ac:picMkLst>
            <pc:docMk/>
            <pc:sldMk cId="2413290824" sldId="312"/>
            <ac:picMk id="1030" creationId="{50D34FCC-B5DA-D316-537C-B66473D585AC}"/>
          </ac:picMkLst>
        </pc:picChg>
      </pc:sldChg>
      <pc:sldChg chg="new del">
        <pc:chgData name="Tristin Schlauch" userId="a338a217be8c714a" providerId="LiveId" clId="{745B7E24-5365-4587-8D3A-A90B788E4913}" dt="2025-04-15T16:50:15.977" v="22548" actId="680"/>
        <pc:sldMkLst>
          <pc:docMk/>
          <pc:sldMk cId="2005033133" sldId="313"/>
        </pc:sldMkLst>
      </pc:sldChg>
      <pc:sldChg chg="modSp new mod">
        <pc:chgData name="Tristin Schlauch" userId="a338a217be8c714a" providerId="LiveId" clId="{745B7E24-5365-4587-8D3A-A90B788E4913}" dt="2025-04-15T16:51:26.988" v="22690" actId="20577"/>
        <pc:sldMkLst>
          <pc:docMk/>
          <pc:sldMk cId="3892297789" sldId="313"/>
        </pc:sldMkLst>
        <pc:spChg chg="mod">
          <ac:chgData name="Tristin Schlauch" userId="a338a217be8c714a" providerId="LiveId" clId="{745B7E24-5365-4587-8D3A-A90B788E4913}" dt="2025-04-15T16:50:25.979" v="22559" actId="20577"/>
          <ac:spMkLst>
            <pc:docMk/>
            <pc:sldMk cId="3892297789" sldId="313"/>
            <ac:spMk id="2" creationId="{17EDDFEF-37D8-BEB2-9F29-90BC09632AF7}"/>
          </ac:spMkLst>
        </pc:spChg>
        <pc:spChg chg="mod">
          <ac:chgData name="Tristin Schlauch" userId="a338a217be8c714a" providerId="LiveId" clId="{745B7E24-5365-4587-8D3A-A90B788E4913}" dt="2025-04-15T16:51:26.988" v="22690" actId="20577"/>
          <ac:spMkLst>
            <pc:docMk/>
            <pc:sldMk cId="3892297789" sldId="313"/>
            <ac:spMk id="3" creationId="{A580FB24-C5D2-151A-3952-F5CB44B8C001}"/>
          </ac:spMkLst>
        </pc:spChg>
      </pc:sldChg>
    </pc:docChg>
  </pc:docChgLst>
  <pc:docChgLst>
    <pc:chgData name="Tristin Schlauch" userId="a338a217be8c714a" providerId="LiveId" clId="{224AFB37-81B3-4C06-9FE7-888E941E794D}"/>
    <pc:docChg chg="undo custSel addSld modSld modSection">
      <pc:chgData name="Tristin Schlauch" userId="a338a217be8c714a" providerId="LiveId" clId="{224AFB37-81B3-4C06-9FE7-888E941E794D}" dt="2025-07-08T22:50:32.056" v="704" actId="20577"/>
      <pc:docMkLst>
        <pc:docMk/>
      </pc:docMkLst>
      <pc:sldChg chg="addSp delSp modSp mod">
        <pc:chgData name="Tristin Schlauch" userId="a338a217be8c714a" providerId="LiveId" clId="{224AFB37-81B3-4C06-9FE7-888E941E794D}" dt="2025-07-08T22:33:27.854" v="392" actId="5793"/>
        <pc:sldMkLst>
          <pc:docMk/>
          <pc:sldMk cId="1363732710" sldId="260"/>
        </pc:sldMkLst>
        <pc:spChg chg="mod">
          <ac:chgData name="Tristin Schlauch" userId="a338a217be8c714a" providerId="LiveId" clId="{224AFB37-81B3-4C06-9FE7-888E941E794D}" dt="2025-07-08T22:33:27.854" v="392" actId="5793"/>
          <ac:spMkLst>
            <pc:docMk/>
            <pc:sldMk cId="1363732710" sldId="260"/>
            <ac:spMk id="3" creationId="{CC0B45B2-181F-F932-01A4-A57EFA39835A}"/>
          </ac:spMkLst>
        </pc:spChg>
        <pc:picChg chg="add del mod">
          <ac:chgData name="Tristin Schlauch" userId="a338a217be8c714a" providerId="LiveId" clId="{224AFB37-81B3-4C06-9FE7-888E941E794D}" dt="2025-07-08T22:31:36.792" v="70" actId="478"/>
          <ac:picMkLst>
            <pc:docMk/>
            <pc:sldMk cId="1363732710" sldId="260"/>
            <ac:picMk id="5" creationId="{28E2DCB5-2FDF-4542-EA05-003803F6652F}"/>
          </ac:picMkLst>
        </pc:picChg>
      </pc:sldChg>
      <pc:sldChg chg="addSp delSp modSp new mod">
        <pc:chgData name="Tristin Schlauch" userId="a338a217be8c714a" providerId="LiveId" clId="{224AFB37-81B3-4C06-9FE7-888E941E794D}" dt="2025-07-08T22:50:32.056" v="704" actId="20577"/>
        <pc:sldMkLst>
          <pc:docMk/>
          <pc:sldMk cId="2399293795" sldId="314"/>
        </pc:sldMkLst>
        <pc:spChg chg="add del">
          <ac:chgData name="Tristin Schlauch" userId="a338a217be8c714a" providerId="LiveId" clId="{224AFB37-81B3-4C06-9FE7-888E941E794D}" dt="2025-07-08T22:34:12.293" v="403" actId="478"/>
          <ac:spMkLst>
            <pc:docMk/>
            <pc:sldMk cId="2399293795" sldId="314"/>
            <ac:spMk id="2" creationId="{17633D85-9EF8-59FD-1417-C3C0B413E3D0}"/>
          </ac:spMkLst>
        </pc:spChg>
        <pc:spChg chg="add mod">
          <ac:chgData name="Tristin Schlauch" userId="a338a217be8c714a" providerId="LiveId" clId="{224AFB37-81B3-4C06-9FE7-888E941E794D}" dt="2025-07-08T22:35:51.470" v="412" actId="14100"/>
          <ac:spMkLst>
            <pc:docMk/>
            <pc:sldMk cId="2399293795" sldId="314"/>
            <ac:spMk id="5" creationId="{486DDDE0-70A2-BD2C-CE57-EEEA25884B43}"/>
          </ac:spMkLst>
        </pc:spChg>
        <pc:spChg chg="add mod">
          <ac:chgData name="Tristin Schlauch" userId="a338a217be8c714a" providerId="LiveId" clId="{224AFB37-81B3-4C06-9FE7-888E941E794D}" dt="2025-07-08T22:44:22.828" v="573" actId="1076"/>
          <ac:spMkLst>
            <pc:docMk/>
            <pc:sldMk cId="2399293795" sldId="314"/>
            <ac:spMk id="9" creationId="{07DC5673-32FD-A458-EB74-2BC10BED2596}"/>
          </ac:spMkLst>
        </pc:spChg>
        <pc:spChg chg="add mod">
          <ac:chgData name="Tristin Schlauch" userId="a338a217be8c714a" providerId="LiveId" clId="{224AFB37-81B3-4C06-9FE7-888E941E794D}" dt="2025-07-08T22:39:27.709" v="476" actId="14100"/>
          <ac:spMkLst>
            <pc:docMk/>
            <pc:sldMk cId="2399293795" sldId="314"/>
            <ac:spMk id="10" creationId="{105CE61D-2DCE-1CB1-5505-96541B24B4A1}"/>
          </ac:spMkLst>
        </pc:spChg>
        <pc:spChg chg="add mod">
          <ac:chgData name="Tristin Schlauch" userId="a338a217be8c714a" providerId="LiveId" clId="{224AFB37-81B3-4C06-9FE7-888E941E794D}" dt="2025-07-08T22:44:38.512" v="577" actId="1076"/>
          <ac:spMkLst>
            <pc:docMk/>
            <pc:sldMk cId="2399293795" sldId="314"/>
            <ac:spMk id="12" creationId="{7763B543-CDA5-6F6E-8552-564FE819D50C}"/>
          </ac:spMkLst>
        </pc:spChg>
        <pc:spChg chg="add mod">
          <ac:chgData name="Tristin Schlauch" userId="a338a217be8c714a" providerId="LiveId" clId="{224AFB37-81B3-4C06-9FE7-888E941E794D}" dt="2025-07-08T22:43:09.710" v="536" actId="1076"/>
          <ac:spMkLst>
            <pc:docMk/>
            <pc:sldMk cId="2399293795" sldId="314"/>
            <ac:spMk id="26" creationId="{80E1BE30-F0D8-5EE0-ECA4-1E05906AE3F4}"/>
          </ac:spMkLst>
        </pc:spChg>
        <pc:spChg chg="add mod">
          <ac:chgData name="Tristin Schlauch" userId="a338a217be8c714a" providerId="LiveId" clId="{224AFB37-81B3-4C06-9FE7-888E941E794D}" dt="2025-07-08T22:45:03.751" v="580" actId="1076"/>
          <ac:spMkLst>
            <pc:docMk/>
            <pc:sldMk cId="2399293795" sldId="314"/>
            <ac:spMk id="28" creationId="{EA4BD705-4325-BCE0-7EC3-AC60CE150A8B}"/>
          </ac:spMkLst>
        </pc:spChg>
        <pc:spChg chg="add mod">
          <ac:chgData name="Tristin Schlauch" userId="a338a217be8c714a" providerId="LiveId" clId="{224AFB37-81B3-4C06-9FE7-888E941E794D}" dt="2025-07-08T22:45:24.796" v="584" actId="14100"/>
          <ac:spMkLst>
            <pc:docMk/>
            <pc:sldMk cId="2399293795" sldId="314"/>
            <ac:spMk id="42" creationId="{4805777A-6270-9F80-9D2A-4128E5673DF2}"/>
          </ac:spMkLst>
        </pc:spChg>
        <pc:spChg chg="add mod">
          <ac:chgData name="Tristin Schlauch" userId="a338a217be8c714a" providerId="LiveId" clId="{224AFB37-81B3-4C06-9FE7-888E941E794D}" dt="2025-07-08T22:50:32.056" v="704" actId="20577"/>
          <ac:spMkLst>
            <pc:docMk/>
            <pc:sldMk cId="2399293795" sldId="314"/>
            <ac:spMk id="46" creationId="{360687A5-E359-544F-D188-FF69EF7BC9A5}"/>
          </ac:spMkLst>
        </pc:spChg>
        <pc:picChg chg="add mod">
          <ac:chgData name="Tristin Schlauch" userId="a338a217be8c714a" providerId="LiveId" clId="{224AFB37-81B3-4C06-9FE7-888E941E794D}" dt="2025-07-08T22:34:27.605" v="405" actId="1076"/>
          <ac:picMkLst>
            <pc:docMk/>
            <pc:sldMk cId="2399293795" sldId="314"/>
            <ac:picMk id="4" creationId="{FB0D9856-EBB1-7444-C0A7-13ECD563D5FE}"/>
          </ac:picMkLst>
        </pc:picChg>
        <pc:cxnChg chg="add mod">
          <ac:chgData name="Tristin Schlauch" userId="a338a217be8c714a" providerId="LiveId" clId="{224AFB37-81B3-4C06-9FE7-888E941E794D}" dt="2025-07-08T22:44:22.828" v="573" actId="1076"/>
          <ac:cxnSpMkLst>
            <pc:docMk/>
            <pc:sldMk cId="2399293795" sldId="314"/>
            <ac:cxnSpMk id="7" creationId="{FF292927-5FBD-A69C-0D58-9D289D3BC583}"/>
          </ac:cxnSpMkLst>
        </pc:cxnChg>
        <pc:cxnChg chg="add mod">
          <ac:chgData name="Tristin Schlauch" userId="a338a217be8c714a" providerId="LiveId" clId="{224AFB37-81B3-4C06-9FE7-888E941E794D}" dt="2025-07-08T22:44:38.512" v="577" actId="1076"/>
          <ac:cxnSpMkLst>
            <pc:docMk/>
            <pc:sldMk cId="2399293795" sldId="314"/>
            <ac:cxnSpMk id="11" creationId="{D89088F5-9089-F48E-91E6-CA00ACE90F24}"/>
          </ac:cxnSpMkLst>
        </pc:cxnChg>
        <pc:cxnChg chg="add mod">
          <ac:chgData name="Tristin Schlauch" userId="a338a217be8c714a" providerId="LiveId" clId="{224AFB37-81B3-4C06-9FE7-888E941E794D}" dt="2025-07-08T22:45:03.751" v="580" actId="1076"/>
          <ac:cxnSpMkLst>
            <pc:docMk/>
            <pc:sldMk cId="2399293795" sldId="314"/>
            <ac:cxnSpMk id="27" creationId="{E4E0991D-93FE-F3ED-57A1-00CF33D43311}"/>
          </ac:cxnSpMkLst>
        </pc:cxnChg>
        <pc:cxnChg chg="add mod">
          <ac:chgData name="Tristin Schlauch" userId="a338a217be8c714a" providerId="LiveId" clId="{224AFB37-81B3-4C06-9FE7-888E941E794D}" dt="2025-07-08T22:49:28.031" v="591" actId="14100"/>
          <ac:cxnSpMkLst>
            <pc:docMk/>
            <pc:sldMk cId="2399293795" sldId="314"/>
            <ac:cxnSpMk id="43" creationId="{7869AE11-4140-38E9-53DD-373286876BA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2025-07-06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2025-07-06</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2025-07-06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2025-07-06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2025-07-06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2025-07-06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2025-07-06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2025-07-06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2025-07-06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2025-07-06</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5.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a:t>Combining Strings</a:t>
            </a:r>
            <a:endParaRPr lang="en-CA" dirty="0"/>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a:t>To put two strings together, we can just put a plus sign (+) between the two strings!</a:t>
            </a:r>
            <a:endParaRPr lang="en-CA" b="1"/>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t>You can also use a plus sign to put two strings together inside of a </a:t>
            </a:r>
            <a:r>
              <a:rPr lang="en-CA">
                <a:latin typeface="Consolas" panose="020B0609020204030204" pitchFamily="49" charset="0"/>
              </a:rPr>
              <a:t>print</a:t>
            </a:r>
            <a:r>
              <a:rPr lang="en-CA"/>
              <a:t> function.</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solidFill>
                  <a:srgbClr val="FF0000"/>
                </a:solidFill>
              </a:rPr>
              <a:t>Be careful!</a:t>
            </a:r>
            <a:r>
              <a:rPr lang="en-CA"/>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a:t>Boolean Logic</a:t>
            </a:r>
            <a:endParaRPr lang="en-CA" dirty="0"/>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Calculator (Final Project v1)</a:t>
            </a:r>
          </a:p>
          <a:p>
            <a:r>
              <a:rPr lang="en-CA" dirty="0"/>
              <a:t>Number Guesser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We use a computer program called </a:t>
            </a:r>
            <a:r>
              <a:rPr lang="en-CA" dirty="0" err="1"/>
              <a:t>WingIDE</a:t>
            </a:r>
            <a:r>
              <a:rPr lang="en-CA" dirty="0"/>
              <a:t> to code in Python!</a:t>
            </a:r>
          </a:p>
          <a:p>
            <a:r>
              <a:rPr lang="en-CA" dirty="0"/>
              <a:t>This program lets us type in our Python code, then start the program to see what happens!</a:t>
            </a:r>
          </a:p>
          <a:p>
            <a:r>
              <a:rPr lang="en-CA" dirty="0"/>
              <a:t>We can also use it to try out new Python code as soon as we learn about it!</a:t>
            </a:r>
          </a:p>
          <a:p>
            <a:r>
              <a:rPr lang="en-CA" dirty="0"/>
              <a:t>Let’s take a little bit of time to learn how to use </a:t>
            </a:r>
            <a:r>
              <a:rPr lang="en-CA" dirty="0" err="1"/>
              <a:t>WingIDE</a:t>
            </a:r>
            <a:r>
              <a:rPr lang="en-CA" dirty="0"/>
              <a:t>…</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a:p>
            <a:pPr marL="285750" indent="-285750">
              <a:buFont typeface="Arial" panose="020B0604020202020204" pitchFamily="34" charset="0"/>
              <a:buChar char="•"/>
            </a:pPr>
            <a:r>
              <a:rPr lang="en-CA" dirty="0"/>
              <a:t>When we call our function, we give this information as </a:t>
            </a:r>
            <a:r>
              <a:rPr lang="en-CA" b="1" dirty="0"/>
              <a:t>arguments </a:t>
            </a:r>
            <a:r>
              <a:rPr lang="en-CA" dirty="0"/>
              <a:t>by typing it into the brackets in our function call.</a:t>
            </a:r>
          </a:p>
          <a:p>
            <a:pPr marL="285750" indent="-285750">
              <a:buFont typeface="Arial" panose="020B0604020202020204" pitchFamily="34" charset="0"/>
              <a:buChar char="•"/>
            </a:pPr>
            <a:r>
              <a:rPr lang="en-CA" dirty="0"/>
              <a:t>When we provide these arguments, our parameter variables will be assigned to these argument values throughout the function code.</a:t>
            </a:r>
          </a:p>
        </p:txBody>
      </p:sp>
      <p:pic>
        <p:nvPicPr>
          <p:cNvPr id="6" name="Content Placeholder 5">
            <a:extLst>
              <a:ext uri="{FF2B5EF4-FFF2-40B4-BE49-F238E27FC236}">
                <a16:creationId xmlns:a16="http://schemas.microsoft.com/office/drawing/2014/main" id="{07EAC808-687B-9799-5366-0E8639C3BC2E}"/>
              </a:ext>
            </a:extLst>
          </p:cNvPr>
          <p:cNvPicPr>
            <a:picLocks noGrp="1" noChangeAspect="1"/>
          </p:cNvPicPr>
          <p:nvPr>
            <p:ph idx="1"/>
          </p:nvPr>
        </p:nvPicPr>
        <p:blipFill>
          <a:blip r:embed="rId2"/>
          <a:stretch>
            <a:fillRect/>
          </a:stretch>
        </p:blipFill>
        <p:spPr>
          <a:xfrm>
            <a:off x="5851525" y="1631522"/>
            <a:ext cx="5213350" cy="3594956"/>
          </a:xfrm>
        </p:spPr>
      </p:pic>
    </p:spTree>
    <p:extLst>
      <p:ext uri="{BB962C8B-B14F-4D97-AF65-F5344CB8AC3E}">
        <p14:creationId xmlns:p14="http://schemas.microsoft.com/office/powerpoint/2010/main" val="488744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a:latin typeface="Consolas" panose="020B0609020204030204" pitchFamily="49" charset="0"/>
              </a:rPr>
              <a:t>return</a:t>
            </a:r>
            <a:r>
              <a:rPr lang="en-CA"/>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a:t>Instead of just printing things, we can use a function to compute a value, then give that value to us with a </a:t>
            </a:r>
            <a:r>
              <a:rPr lang="en-CA" b="1">
                <a:latin typeface="Consolas" panose="020B0609020204030204" pitchFamily="49" charset="0"/>
              </a:rPr>
              <a:t>return</a:t>
            </a:r>
            <a:r>
              <a:rPr lang="en-CA"/>
              <a:t> statement</a:t>
            </a:r>
          </a:p>
          <a:p>
            <a:pPr marL="285750" indent="-285750">
              <a:buFont typeface="Arial" panose="020B0604020202020204" pitchFamily="34" charset="0"/>
              <a:buChar char="•"/>
            </a:pPr>
            <a:r>
              <a:rPr lang="en-CA"/>
              <a:t>A </a:t>
            </a:r>
            <a:r>
              <a:rPr lang="en-CA" b="1">
                <a:latin typeface="Consolas" panose="020B0609020204030204" pitchFamily="49" charset="0"/>
              </a:rPr>
              <a:t>return</a:t>
            </a:r>
            <a:r>
              <a:rPr lang="en-CA"/>
              <a:t> statement is used to immediately end our function and give the value of a variable back to our code (kind of like an </a:t>
            </a:r>
            <a:r>
              <a:rPr lang="en-CA">
                <a:latin typeface="Consolas" panose="020B0609020204030204" pitchFamily="49" charset="0"/>
              </a:rPr>
              <a:t>input</a:t>
            </a:r>
            <a:r>
              <a:rPr lang="en-CA"/>
              <a:t> statement)</a:t>
            </a:r>
          </a:p>
          <a:p>
            <a:pPr marL="285750" indent="-285750">
              <a:buFont typeface="Arial" panose="020B0604020202020204" pitchFamily="34" charset="0"/>
              <a:buChar char="•"/>
            </a:pPr>
            <a:r>
              <a:rPr lang="en-CA"/>
              <a:t>Like an input statement, we usually assign the result of our function to a variable that we can use later in our code!</a:t>
            </a:r>
            <a:endParaRPr lang="en-CA" dirty="0"/>
          </a:p>
        </p:txBody>
      </p:sp>
      <p:pic>
        <p:nvPicPr>
          <p:cNvPr id="7" name="Content Placeholder 6">
            <a:extLst>
              <a:ext uri="{FF2B5EF4-FFF2-40B4-BE49-F238E27FC236}">
                <a16:creationId xmlns:a16="http://schemas.microsoft.com/office/drawing/2014/main" id="{B9D55F8F-AF30-9A02-27A9-3E1E5AAF1B91}"/>
              </a:ext>
            </a:extLst>
          </p:cNvPr>
          <p:cNvPicPr>
            <a:picLocks noGrp="1" noChangeAspect="1"/>
          </p:cNvPicPr>
          <p:nvPr>
            <p:ph idx="1"/>
          </p:nvPr>
        </p:nvPicPr>
        <p:blipFill>
          <a:blip r:embed="rId2"/>
          <a:stretch>
            <a:fillRect/>
          </a:stretch>
        </p:blipFill>
        <p:spPr>
          <a:xfrm>
            <a:off x="5851525" y="1619270"/>
            <a:ext cx="5213350" cy="3619459"/>
          </a:xfrm>
        </p:spPr>
      </p:pic>
    </p:spTree>
    <p:extLst>
      <p:ext uri="{BB962C8B-B14F-4D97-AF65-F5344CB8AC3E}">
        <p14:creationId xmlns:p14="http://schemas.microsoft.com/office/powerpoint/2010/main" val="1867005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6866-0DF9-2C4B-F6BF-B92464E6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A858-802F-6314-6499-30E777656A8A}"/>
              </a:ext>
            </a:extLst>
          </p:cNvPr>
          <p:cNvSpPr>
            <a:spLocks noGrp="1"/>
          </p:cNvSpPr>
          <p:nvPr>
            <p:ph type="title"/>
          </p:nvPr>
        </p:nvSpPr>
        <p:spPr/>
        <p:txBody>
          <a:bodyPr/>
          <a:lstStyle/>
          <a:p>
            <a:r>
              <a:rPr lang="en-CA" dirty="0"/>
              <a:t>Summary: Functions</a:t>
            </a:r>
          </a:p>
        </p:txBody>
      </p:sp>
      <p:sp>
        <p:nvSpPr>
          <p:cNvPr id="3" name="Content Placeholder 2">
            <a:extLst>
              <a:ext uri="{FF2B5EF4-FFF2-40B4-BE49-F238E27FC236}">
                <a16:creationId xmlns:a16="http://schemas.microsoft.com/office/drawing/2014/main" id="{5D8C002A-5C37-F129-A386-6ABFEFADF798}"/>
              </a:ext>
            </a:extLst>
          </p:cNvPr>
          <p:cNvSpPr>
            <a:spLocks noGrp="1"/>
          </p:cNvSpPr>
          <p:nvPr>
            <p:ph idx="1"/>
          </p:nvPr>
        </p:nvSpPr>
        <p:spPr/>
        <p:txBody>
          <a:bodyPr>
            <a:normAutofit/>
          </a:bodyPr>
          <a:lstStyle/>
          <a:p>
            <a:r>
              <a:rPr lang="en-CA" b="1" dirty="0"/>
              <a:t>Functions</a:t>
            </a:r>
            <a:r>
              <a:rPr lang="en-CA" dirty="0"/>
              <a:t> are sections of code that we give a name that so that we can use and reuse them anywhere we want in our code</a:t>
            </a:r>
          </a:p>
          <a:p>
            <a:pPr lvl="1"/>
            <a:r>
              <a:rPr lang="en-CA" dirty="0"/>
              <a:t>To use our function somewhere in our code, we have to </a:t>
            </a:r>
            <a:r>
              <a:rPr lang="en-CA" b="1" dirty="0"/>
              <a:t>call</a:t>
            </a:r>
            <a:r>
              <a:rPr lang="en-CA" dirty="0"/>
              <a:t> it</a:t>
            </a:r>
          </a:p>
          <a:p>
            <a:r>
              <a:rPr lang="en-CA" dirty="0"/>
              <a:t>We define a function using </a:t>
            </a:r>
            <a:r>
              <a:rPr lang="en-CA" b="1" dirty="0">
                <a:latin typeface="Consolas" panose="020B0609020204030204" pitchFamily="49" charset="0"/>
              </a:rPr>
              <a:t>def </a:t>
            </a:r>
            <a:r>
              <a:rPr lang="en-CA" dirty="0" err="1">
                <a:latin typeface="Consolas" panose="020B0609020204030204" pitchFamily="49" charset="0"/>
              </a:rPr>
              <a:t>func_name</a:t>
            </a:r>
            <a:r>
              <a:rPr lang="en-CA" dirty="0">
                <a:latin typeface="Consolas" panose="020B0609020204030204" pitchFamily="49" charset="0"/>
              </a:rPr>
              <a:t>():</a:t>
            </a:r>
            <a:endParaRPr lang="en-CA" dirty="0"/>
          </a:p>
          <a:p>
            <a:r>
              <a:rPr lang="en-CA" dirty="0"/>
              <a:t>Functions can use </a:t>
            </a:r>
            <a:r>
              <a:rPr lang="en-CA" b="1" dirty="0"/>
              <a:t>parameters</a:t>
            </a:r>
            <a:r>
              <a:rPr lang="en-CA" dirty="0"/>
              <a:t>, which are special variables that are defined with the function and can only be used inside the function it is defined for</a:t>
            </a:r>
          </a:p>
          <a:p>
            <a:pPr lvl="1"/>
            <a:r>
              <a:rPr lang="en-CA" dirty="0"/>
              <a:t>Parameters are defined inside the brackets of a function definition</a:t>
            </a:r>
          </a:p>
          <a:p>
            <a:r>
              <a:rPr lang="en-CA" dirty="0"/>
              <a:t>To assign values to the parameters, we give the function some </a:t>
            </a:r>
            <a:r>
              <a:rPr lang="en-CA" b="1" dirty="0"/>
              <a:t>arguments</a:t>
            </a:r>
            <a:r>
              <a:rPr lang="en-CA" dirty="0"/>
              <a:t> inside the brackets when we call the function</a:t>
            </a:r>
          </a:p>
          <a:p>
            <a:r>
              <a:rPr lang="en-CA" dirty="0"/>
              <a:t>Our functions can also give a value back to our code by using a </a:t>
            </a:r>
            <a:r>
              <a:rPr lang="en-CA" b="1" dirty="0">
                <a:latin typeface="Consolas" panose="020B0609020204030204" pitchFamily="49" charset="0"/>
              </a:rPr>
              <a:t>return</a:t>
            </a:r>
            <a:r>
              <a:rPr lang="en-CA" dirty="0"/>
              <a:t> statement</a:t>
            </a:r>
          </a:p>
        </p:txBody>
      </p:sp>
    </p:spTree>
    <p:extLst>
      <p:ext uri="{BB962C8B-B14F-4D97-AF65-F5344CB8AC3E}">
        <p14:creationId xmlns:p14="http://schemas.microsoft.com/office/powerpoint/2010/main" val="265935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3B17-639D-EE4B-C8A9-C19AD4FFE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69A59-4835-EC01-6D90-A8665B1D68E0}"/>
              </a:ext>
            </a:extLst>
          </p:cNvPr>
          <p:cNvSpPr>
            <a:spLocks noGrp="1"/>
          </p:cNvSpPr>
          <p:nvPr>
            <p:ph type="ctrTitle"/>
          </p:nvPr>
        </p:nvSpPr>
        <p:spPr/>
        <p:txBody>
          <a:bodyPr/>
          <a:lstStyle/>
          <a:p>
            <a:r>
              <a:rPr lang="en-CA" dirty="0"/>
              <a:t>Final Project Time!</a:t>
            </a:r>
          </a:p>
        </p:txBody>
      </p:sp>
      <p:sp>
        <p:nvSpPr>
          <p:cNvPr id="3" name="Subtitle 2">
            <a:extLst>
              <a:ext uri="{FF2B5EF4-FFF2-40B4-BE49-F238E27FC236}">
                <a16:creationId xmlns:a16="http://schemas.microsoft.com/office/drawing/2014/main" id="{C360592A-DD20-8E56-B3FE-7BEB01D515E2}"/>
              </a:ext>
            </a:extLst>
          </p:cNvPr>
          <p:cNvSpPr>
            <a:spLocks noGrp="1"/>
          </p:cNvSpPr>
          <p:nvPr>
            <p:ph type="subTitle" idx="1"/>
          </p:nvPr>
        </p:nvSpPr>
        <p:spPr/>
        <p:txBody>
          <a:bodyPr/>
          <a:lstStyle/>
          <a:p>
            <a:r>
              <a:rPr lang="en-CA" dirty="0"/>
              <a:t>Calculator, Number Guesser, and Hangman</a:t>
            </a:r>
          </a:p>
        </p:txBody>
      </p:sp>
    </p:spTree>
    <p:extLst>
      <p:ext uri="{BB962C8B-B14F-4D97-AF65-F5344CB8AC3E}">
        <p14:creationId xmlns:p14="http://schemas.microsoft.com/office/powerpoint/2010/main" val="2037836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35AC-4EC4-A4A4-59B7-816F1FAC6B7F}"/>
              </a:ext>
            </a:extLst>
          </p:cNvPr>
          <p:cNvSpPr>
            <a:spLocks noGrp="1"/>
          </p:cNvSpPr>
          <p:nvPr>
            <p:ph type="title"/>
          </p:nvPr>
        </p:nvSpPr>
        <p:spPr/>
        <p:txBody>
          <a:bodyPr/>
          <a:lstStyle/>
          <a:p>
            <a:r>
              <a:rPr lang="en-CA" dirty="0"/>
              <a:t>3 options to choose from!</a:t>
            </a:r>
          </a:p>
        </p:txBody>
      </p:sp>
      <p:sp>
        <p:nvSpPr>
          <p:cNvPr id="3" name="Text Placeholder 2">
            <a:extLst>
              <a:ext uri="{FF2B5EF4-FFF2-40B4-BE49-F238E27FC236}">
                <a16:creationId xmlns:a16="http://schemas.microsoft.com/office/drawing/2014/main" id="{81CDEC6C-E2E0-57B4-ACC8-81DB8D687CAE}"/>
              </a:ext>
            </a:extLst>
          </p:cNvPr>
          <p:cNvSpPr>
            <a:spLocks noGrp="1"/>
          </p:cNvSpPr>
          <p:nvPr>
            <p:ph type="body" idx="1"/>
          </p:nvPr>
        </p:nvSpPr>
        <p:spPr>
          <a:xfrm>
            <a:off x="1143000" y="2001511"/>
            <a:ext cx="3298372" cy="777240"/>
          </a:xfrm>
        </p:spPr>
        <p:txBody>
          <a:bodyPr/>
          <a:lstStyle/>
          <a:p>
            <a:r>
              <a:rPr lang="en-CA" dirty="0"/>
              <a:t>Calculator</a:t>
            </a:r>
          </a:p>
        </p:txBody>
      </p:sp>
      <p:sp>
        <p:nvSpPr>
          <p:cNvPr id="4" name="Content Placeholder 3">
            <a:extLst>
              <a:ext uri="{FF2B5EF4-FFF2-40B4-BE49-F238E27FC236}">
                <a16:creationId xmlns:a16="http://schemas.microsoft.com/office/drawing/2014/main" id="{613DF58A-6EF5-7F82-B571-A26513A8FC46}"/>
              </a:ext>
            </a:extLst>
          </p:cNvPr>
          <p:cNvSpPr>
            <a:spLocks noGrp="1"/>
          </p:cNvSpPr>
          <p:nvPr>
            <p:ph sz="half" idx="2"/>
          </p:nvPr>
        </p:nvSpPr>
        <p:spPr>
          <a:xfrm>
            <a:off x="1143000" y="2721483"/>
            <a:ext cx="3298372" cy="3383280"/>
          </a:xfrm>
        </p:spPr>
        <p:txBody>
          <a:bodyPr/>
          <a:lstStyle/>
          <a:p>
            <a:pPr marL="45720" indent="0">
              <a:buNone/>
            </a:pPr>
            <a:r>
              <a:rPr lang="en-CA" dirty="0"/>
              <a:t>Build a calculator that can add, subtract, multiply, and divide. Players will be able to put in as many numbers as they want and can restart their calculation if needed.</a:t>
            </a:r>
          </a:p>
        </p:txBody>
      </p:sp>
      <p:sp>
        <p:nvSpPr>
          <p:cNvPr id="7" name="Text Placeholder 2">
            <a:extLst>
              <a:ext uri="{FF2B5EF4-FFF2-40B4-BE49-F238E27FC236}">
                <a16:creationId xmlns:a16="http://schemas.microsoft.com/office/drawing/2014/main" id="{2E8BF058-8FDE-630A-1B2C-40D63E8EE694}"/>
              </a:ext>
            </a:extLst>
          </p:cNvPr>
          <p:cNvSpPr txBox="1">
            <a:spLocks/>
          </p:cNvSpPr>
          <p:nvPr/>
        </p:nvSpPr>
        <p:spPr>
          <a:xfrm>
            <a:off x="4441372"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Number Guesser</a:t>
            </a:r>
          </a:p>
        </p:txBody>
      </p:sp>
      <p:sp>
        <p:nvSpPr>
          <p:cNvPr id="8" name="Content Placeholder 3">
            <a:extLst>
              <a:ext uri="{FF2B5EF4-FFF2-40B4-BE49-F238E27FC236}">
                <a16:creationId xmlns:a16="http://schemas.microsoft.com/office/drawing/2014/main" id="{19BD7F47-2209-4F68-AE16-F0452F022F90}"/>
              </a:ext>
            </a:extLst>
          </p:cNvPr>
          <p:cNvSpPr txBox="1">
            <a:spLocks/>
          </p:cNvSpPr>
          <p:nvPr/>
        </p:nvSpPr>
        <p:spPr>
          <a:xfrm>
            <a:off x="4441372"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computer will randomly pick a number between 1 and 100 and the player will try to guess it! After each guess, the computer will say whether the actual number is higher or lower.</a:t>
            </a:r>
          </a:p>
          <a:p>
            <a:pPr marL="45720" indent="0">
              <a:buFont typeface="Corbel" pitchFamily="34" charset="0"/>
              <a:buNone/>
            </a:pPr>
            <a:endParaRPr lang="en-CA" dirty="0"/>
          </a:p>
        </p:txBody>
      </p:sp>
      <p:sp>
        <p:nvSpPr>
          <p:cNvPr id="11" name="Text Placeholder 2">
            <a:extLst>
              <a:ext uri="{FF2B5EF4-FFF2-40B4-BE49-F238E27FC236}">
                <a16:creationId xmlns:a16="http://schemas.microsoft.com/office/drawing/2014/main" id="{B92AE9D6-4E02-EF14-DE42-E646B8D39E6E}"/>
              </a:ext>
            </a:extLst>
          </p:cNvPr>
          <p:cNvSpPr txBox="1">
            <a:spLocks/>
          </p:cNvSpPr>
          <p:nvPr/>
        </p:nvSpPr>
        <p:spPr>
          <a:xfrm>
            <a:off x="7739744"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Hangman</a:t>
            </a:r>
          </a:p>
        </p:txBody>
      </p:sp>
      <p:sp>
        <p:nvSpPr>
          <p:cNvPr id="12" name="Content Placeholder 3">
            <a:extLst>
              <a:ext uri="{FF2B5EF4-FFF2-40B4-BE49-F238E27FC236}">
                <a16:creationId xmlns:a16="http://schemas.microsoft.com/office/drawing/2014/main" id="{37602C67-283E-D51F-27DF-B478A060C585}"/>
              </a:ext>
            </a:extLst>
          </p:cNvPr>
          <p:cNvSpPr txBox="1">
            <a:spLocks/>
          </p:cNvSpPr>
          <p:nvPr/>
        </p:nvSpPr>
        <p:spPr>
          <a:xfrm>
            <a:off x="7739744"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classic Hangman word game! Players will try to guess a secret word by picking one letter at a time. But be careful! Too many wrong guesses, and the player will lose.</a:t>
            </a:r>
          </a:p>
          <a:p>
            <a:pPr marL="45720" indent="0">
              <a:buFont typeface="Corbel" pitchFamily="34" charset="0"/>
              <a:buNone/>
            </a:pPr>
            <a:endParaRPr lang="en-CA" dirty="0"/>
          </a:p>
        </p:txBody>
      </p:sp>
      <p:pic>
        <p:nvPicPr>
          <p:cNvPr id="1026" name="Picture 2" descr="ShareFaith Media » Math Symbol Clipart – ShareFaith Media">
            <a:extLst>
              <a:ext uri="{FF2B5EF4-FFF2-40B4-BE49-F238E27FC236}">
                <a16:creationId xmlns:a16="http://schemas.microsoft.com/office/drawing/2014/main" id="{D988FBEA-961D-90FF-BEAD-1B998D44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16753">
            <a:off x="2654579" y="5082793"/>
            <a:ext cx="1535754" cy="127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gman Images – Browse 7,580 Stock Photos, Vectors, and Video | Adobe Stock">
            <a:extLst>
              <a:ext uri="{FF2B5EF4-FFF2-40B4-BE49-F238E27FC236}">
                <a16:creationId xmlns:a16="http://schemas.microsoft.com/office/drawing/2014/main" id="{2F9EB716-2351-CD0E-9439-9433723D5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76572">
            <a:off x="9224627" y="4994434"/>
            <a:ext cx="2103560" cy="1402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ber Guessing Game">
            <a:extLst>
              <a:ext uri="{FF2B5EF4-FFF2-40B4-BE49-F238E27FC236}">
                <a16:creationId xmlns:a16="http://schemas.microsoft.com/office/drawing/2014/main" id="{50D34FCC-B5DA-D316-537C-B66473D58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0376">
            <a:off x="6535163" y="5183645"/>
            <a:ext cx="1072971" cy="10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132908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FEF-37D8-BEB2-9F29-90BC09632AF7}"/>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A580FB24-C5D2-151A-3952-F5CB44B8C001}"/>
              </a:ext>
            </a:extLst>
          </p:cNvPr>
          <p:cNvSpPr>
            <a:spLocks noGrp="1"/>
          </p:cNvSpPr>
          <p:nvPr>
            <p:ph type="subTitle" idx="1"/>
          </p:nvPr>
        </p:nvSpPr>
        <p:spPr/>
        <p:txBody>
          <a:bodyPr/>
          <a:lstStyle/>
          <a:p>
            <a:r>
              <a:rPr lang="en-CA" dirty="0"/>
              <a:t>Hope you had a great time learning all about Python!</a:t>
            </a:r>
          </a:p>
          <a:p>
            <a:r>
              <a:rPr lang="en-CA" dirty="0"/>
              <a:t>Make sure to take your stuff home with you!</a:t>
            </a:r>
          </a:p>
        </p:txBody>
      </p:sp>
    </p:spTree>
    <p:extLst>
      <p:ext uri="{BB962C8B-B14F-4D97-AF65-F5344CB8AC3E}">
        <p14:creationId xmlns:p14="http://schemas.microsoft.com/office/powerpoint/2010/main" val="38922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D9856-EBB1-7444-C0A7-13ECD563D5FE}"/>
              </a:ext>
            </a:extLst>
          </p:cNvPr>
          <p:cNvPicPr>
            <a:picLocks noChangeAspect="1"/>
          </p:cNvPicPr>
          <p:nvPr/>
        </p:nvPicPr>
        <p:blipFill>
          <a:blip r:embed="rId2"/>
          <a:stretch>
            <a:fillRect/>
          </a:stretch>
        </p:blipFill>
        <p:spPr>
          <a:xfrm>
            <a:off x="2507197" y="867660"/>
            <a:ext cx="7177605" cy="5122679"/>
          </a:xfrm>
          <a:prstGeom prst="rect">
            <a:avLst/>
          </a:prstGeom>
        </p:spPr>
      </p:pic>
      <p:sp>
        <p:nvSpPr>
          <p:cNvPr id="5" name="Rectangle 4">
            <a:extLst>
              <a:ext uri="{FF2B5EF4-FFF2-40B4-BE49-F238E27FC236}">
                <a16:creationId xmlns:a16="http://schemas.microsoft.com/office/drawing/2014/main" id="{486DDDE0-70A2-BD2C-CE57-EEEA25884B43}"/>
              </a:ext>
            </a:extLst>
          </p:cNvPr>
          <p:cNvSpPr/>
          <p:nvPr/>
        </p:nvSpPr>
        <p:spPr>
          <a:xfrm>
            <a:off x="2649578" y="1187009"/>
            <a:ext cx="183365" cy="18336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7" name="Straight Connector 6">
            <a:extLst>
              <a:ext uri="{FF2B5EF4-FFF2-40B4-BE49-F238E27FC236}">
                <a16:creationId xmlns:a16="http://schemas.microsoft.com/office/drawing/2014/main" id="{FF292927-5FBD-A69C-0D58-9D289D3BC583}"/>
              </a:ext>
            </a:extLst>
          </p:cNvPr>
          <p:cNvCxnSpPr>
            <a:cxnSpLocks/>
            <a:stCxn id="5" idx="1"/>
            <a:endCxn id="9" idx="3"/>
          </p:cNvCxnSpPr>
          <p:nvPr/>
        </p:nvCxnSpPr>
        <p:spPr>
          <a:xfrm flipH="1" flipV="1">
            <a:off x="2122414" y="1278691"/>
            <a:ext cx="527164" cy="1"/>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07DC5673-32FD-A458-EB74-2BC10BED2596}"/>
              </a:ext>
            </a:extLst>
          </p:cNvPr>
          <p:cNvSpPr txBox="1">
            <a:spLocks/>
          </p:cNvSpPr>
          <p:nvPr/>
        </p:nvSpPr>
        <p:spPr>
          <a:xfrm>
            <a:off x="782859" y="1017440"/>
            <a:ext cx="1339555" cy="52250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Click this button to </a:t>
            </a:r>
            <a:r>
              <a:rPr lang="en-CA" sz="1200" b="1" dirty="0"/>
              <a:t>open a file</a:t>
            </a:r>
            <a:endParaRPr lang="en-CA" sz="1200" dirty="0"/>
          </a:p>
        </p:txBody>
      </p:sp>
      <p:sp>
        <p:nvSpPr>
          <p:cNvPr id="10" name="Rectangle 9">
            <a:extLst>
              <a:ext uri="{FF2B5EF4-FFF2-40B4-BE49-F238E27FC236}">
                <a16:creationId xmlns:a16="http://schemas.microsoft.com/office/drawing/2014/main" id="{105CE61D-2DCE-1CB1-5505-96541B24B4A1}"/>
              </a:ext>
            </a:extLst>
          </p:cNvPr>
          <p:cNvSpPr/>
          <p:nvPr/>
        </p:nvSpPr>
        <p:spPr>
          <a:xfrm>
            <a:off x="2881313" y="1738313"/>
            <a:ext cx="6656970" cy="1843786"/>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D89088F5-9089-F48E-91E6-CA00ACE90F24}"/>
              </a:ext>
            </a:extLst>
          </p:cNvPr>
          <p:cNvCxnSpPr>
            <a:cxnSpLocks/>
            <a:stCxn id="10" idx="1"/>
            <a:endCxn id="12" idx="3"/>
          </p:cNvCxnSpPr>
          <p:nvPr/>
        </p:nvCxnSpPr>
        <p:spPr>
          <a:xfrm flipH="1">
            <a:off x="2154771" y="2660206"/>
            <a:ext cx="726542" cy="3977"/>
          </a:xfrm>
          <a:prstGeom prst="line">
            <a:avLst/>
          </a:prstGeom>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7763B543-CDA5-6F6E-8552-564FE819D50C}"/>
              </a:ext>
            </a:extLst>
          </p:cNvPr>
          <p:cNvSpPr txBox="1">
            <a:spLocks/>
          </p:cNvSpPr>
          <p:nvPr/>
        </p:nvSpPr>
        <p:spPr>
          <a:xfrm>
            <a:off x="815216" y="2329543"/>
            <a:ext cx="1339555" cy="669279"/>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Here is where we </a:t>
            </a:r>
            <a:r>
              <a:rPr lang="en-CA" sz="1200" b="1" dirty="0"/>
              <a:t>type our Python code!</a:t>
            </a:r>
            <a:endParaRPr lang="en-CA" sz="1200" dirty="0"/>
          </a:p>
        </p:txBody>
      </p:sp>
      <p:sp>
        <p:nvSpPr>
          <p:cNvPr id="26" name="Rectangle 25">
            <a:extLst>
              <a:ext uri="{FF2B5EF4-FFF2-40B4-BE49-F238E27FC236}">
                <a16:creationId xmlns:a16="http://schemas.microsoft.com/office/drawing/2014/main" id="{80E1BE30-F0D8-5EE0-ECA4-1E05906AE3F4}"/>
              </a:ext>
            </a:extLst>
          </p:cNvPr>
          <p:cNvSpPr/>
          <p:nvPr/>
        </p:nvSpPr>
        <p:spPr>
          <a:xfrm>
            <a:off x="6383378" y="1187009"/>
            <a:ext cx="183365" cy="183365"/>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27" name="Straight Connector 26">
            <a:extLst>
              <a:ext uri="{FF2B5EF4-FFF2-40B4-BE49-F238E27FC236}">
                <a16:creationId xmlns:a16="http://schemas.microsoft.com/office/drawing/2014/main" id="{E4E0991D-93FE-F3ED-57A1-00CF33D43311}"/>
              </a:ext>
            </a:extLst>
          </p:cNvPr>
          <p:cNvCxnSpPr>
            <a:cxnSpLocks/>
            <a:stCxn id="28" idx="1"/>
            <a:endCxn id="26" idx="3"/>
          </p:cNvCxnSpPr>
          <p:nvPr/>
        </p:nvCxnSpPr>
        <p:spPr>
          <a:xfrm flipH="1">
            <a:off x="6566743" y="1278691"/>
            <a:ext cx="3389290" cy="1"/>
          </a:xfrm>
          <a:prstGeom prst="line">
            <a:avLst/>
          </a:prstGeom>
        </p:spPr>
        <p:style>
          <a:lnRef idx="2">
            <a:schemeClr val="accent1"/>
          </a:lnRef>
          <a:fillRef idx="0">
            <a:schemeClr val="accent1"/>
          </a:fillRef>
          <a:effectRef idx="1">
            <a:schemeClr val="accent1"/>
          </a:effectRef>
          <a:fontRef idx="minor">
            <a:schemeClr val="tx1"/>
          </a:fontRef>
        </p:style>
      </p:cxnSp>
      <p:sp>
        <p:nvSpPr>
          <p:cNvPr id="28" name="Content Placeholder 2">
            <a:extLst>
              <a:ext uri="{FF2B5EF4-FFF2-40B4-BE49-F238E27FC236}">
                <a16:creationId xmlns:a16="http://schemas.microsoft.com/office/drawing/2014/main" id="{EA4BD705-4325-BCE0-7EC3-AC60CE150A8B}"/>
              </a:ext>
            </a:extLst>
          </p:cNvPr>
          <p:cNvSpPr txBox="1">
            <a:spLocks/>
          </p:cNvSpPr>
          <p:nvPr/>
        </p:nvSpPr>
        <p:spPr>
          <a:xfrm>
            <a:off x="9956033" y="942550"/>
            <a:ext cx="1354224" cy="67228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Click this button to </a:t>
            </a:r>
            <a:r>
              <a:rPr lang="en-CA" sz="1200" b="1" dirty="0"/>
              <a:t>start the Python code!</a:t>
            </a:r>
            <a:endParaRPr lang="en-CA" sz="1200" dirty="0"/>
          </a:p>
        </p:txBody>
      </p:sp>
      <p:sp>
        <p:nvSpPr>
          <p:cNvPr id="42" name="Rectangle 41">
            <a:extLst>
              <a:ext uri="{FF2B5EF4-FFF2-40B4-BE49-F238E27FC236}">
                <a16:creationId xmlns:a16="http://schemas.microsoft.com/office/drawing/2014/main" id="{4805777A-6270-9F80-9D2A-4128E5673DF2}"/>
              </a:ext>
            </a:extLst>
          </p:cNvPr>
          <p:cNvSpPr/>
          <p:nvPr/>
        </p:nvSpPr>
        <p:spPr>
          <a:xfrm flipV="1">
            <a:off x="6906548" y="4041719"/>
            <a:ext cx="2721866" cy="1624289"/>
          </a:xfrm>
          <a:prstGeom prst="rect">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43" name="Straight Connector 42">
            <a:extLst>
              <a:ext uri="{FF2B5EF4-FFF2-40B4-BE49-F238E27FC236}">
                <a16:creationId xmlns:a16="http://schemas.microsoft.com/office/drawing/2014/main" id="{7869AE11-4140-38E9-53DD-373286876BAB}"/>
              </a:ext>
            </a:extLst>
          </p:cNvPr>
          <p:cNvCxnSpPr>
            <a:cxnSpLocks/>
            <a:stCxn id="46" idx="1"/>
            <a:endCxn id="42" idx="3"/>
          </p:cNvCxnSpPr>
          <p:nvPr/>
        </p:nvCxnSpPr>
        <p:spPr>
          <a:xfrm flipH="1">
            <a:off x="9628414" y="4853862"/>
            <a:ext cx="768491" cy="1"/>
          </a:xfrm>
          <a:prstGeom prst="line">
            <a:avLst/>
          </a:prstGeom>
        </p:spPr>
        <p:style>
          <a:lnRef idx="2">
            <a:schemeClr val="accent1"/>
          </a:lnRef>
          <a:fillRef idx="0">
            <a:schemeClr val="accent1"/>
          </a:fillRef>
          <a:effectRef idx="1">
            <a:schemeClr val="accent1"/>
          </a:effectRef>
          <a:fontRef idx="minor">
            <a:schemeClr val="tx1"/>
          </a:fontRef>
        </p:style>
      </p:cxnSp>
      <p:sp>
        <p:nvSpPr>
          <p:cNvPr id="46" name="Content Placeholder 2">
            <a:extLst>
              <a:ext uri="{FF2B5EF4-FFF2-40B4-BE49-F238E27FC236}">
                <a16:creationId xmlns:a16="http://schemas.microsoft.com/office/drawing/2014/main" id="{360687A5-E359-544F-D188-FF69EF7BC9A5}"/>
              </a:ext>
            </a:extLst>
          </p:cNvPr>
          <p:cNvSpPr txBox="1">
            <a:spLocks/>
          </p:cNvSpPr>
          <p:nvPr/>
        </p:nvSpPr>
        <p:spPr>
          <a:xfrm>
            <a:off x="10396905" y="4517721"/>
            <a:ext cx="1354224" cy="672282"/>
          </a:xfrm>
          <a:prstGeom prst="rect">
            <a:avLst/>
          </a:prstGeom>
          <a:ln>
            <a:solidFill>
              <a:schemeClr val="accent1"/>
            </a:solidFill>
          </a:ln>
        </p:spPr>
        <p:txBody>
          <a:bodyPr anchor="ct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CA" sz="1200" dirty="0"/>
              <a:t>Type Python code here to </a:t>
            </a:r>
            <a:r>
              <a:rPr lang="en-CA" sz="1200" b="1" dirty="0"/>
              <a:t>run it immediately!</a:t>
            </a:r>
            <a:endParaRPr lang="en-CA" sz="1200" dirty="0"/>
          </a:p>
        </p:txBody>
      </p:sp>
    </p:spTree>
    <p:extLst>
      <p:ext uri="{BB962C8B-B14F-4D97-AF65-F5344CB8AC3E}">
        <p14:creationId xmlns:p14="http://schemas.microsoft.com/office/powerpoint/2010/main" val="239929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8038</TotalTime>
  <Words>3290</Words>
  <Application>Microsoft Office PowerPoint</Application>
  <PresentationFormat>Widescreen</PresentationFormat>
  <Paragraphs>297</Paragraphs>
  <Slides>59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Aptos</vt:lpstr>
      <vt:lpstr>Arial</vt:lpstr>
      <vt:lpstr>Consolas</vt:lpstr>
      <vt:lpstr>Corbel</vt:lpstr>
      <vt:lpstr>Basis</vt:lpstr>
      <vt:lpstr>Intro To Python</vt:lpstr>
      <vt:lpstr>Today’s Overview</vt:lpstr>
      <vt:lpstr>Cool Projects!</vt:lpstr>
      <vt:lpstr>Introductions</vt:lpstr>
      <vt:lpstr>WingIDE</vt:lpstr>
      <vt:lpstr>PowerPoint Presentation</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 Logic</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lpstr>Summary: Functions</vt:lpstr>
      <vt:lpstr>Final Project Time!</vt:lpstr>
      <vt:lpstr>3 options to choose from!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2025-07-08T22:50:38Z</dcterms:modified>
</cp:coreProperties>
</file>