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F3EA3-B7E0-4619-AFE0-7D039F23CDB1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404D-5151-422C-B0C5-024124FC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27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404D-5151-422C-B0C5-024124FCB2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98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9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78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7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0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8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3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8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7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1962E72-676F-4381-ADE8-56784BE75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559E29-13B5-1BC8-9A9A-D2639E82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CA" sz="660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C785-1F70-9DFC-00E1-704AF4A1E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CA" sz="2000"/>
              <a:t>Code Ninjas Crestwood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33E3A2-718D-407B-B797-7F360019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8769783A-CAF2-C5BA-1019-41F5BB25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75" y="728472"/>
            <a:ext cx="8969828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7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B1D-BEBB-5F94-BBFA-8C52BF74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18B2-D797-D3BD-8F96-CFE500DB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Hello everyone! Today we will learn about:</a:t>
            </a:r>
          </a:p>
          <a:p>
            <a:r>
              <a:rPr lang="en-CA" dirty="0"/>
              <a:t>Python Basics, including Strings, integers, and the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</a:t>
            </a:r>
          </a:p>
          <a:p>
            <a:r>
              <a:rPr lang="en-CA" dirty="0"/>
              <a:t>User Inputs</a:t>
            </a:r>
          </a:p>
          <a:p>
            <a:r>
              <a:rPr lang="en-CA" dirty="0"/>
              <a:t>Booleans and </a:t>
            </a:r>
            <a:r>
              <a:rPr lang="en-CA" dirty="0">
                <a:latin typeface="Consolas" panose="020B0609020204030204" pitchFamily="49" charset="0"/>
              </a:rPr>
              <a:t>if-elif-else</a:t>
            </a:r>
            <a:r>
              <a:rPr lang="en-CA" dirty="0"/>
              <a:t> statements</a:t>
            </a:r>
          </a:p>
          <a:p>
            <a:r>
              <a:rPr lang="en-CA" dirty="0"/>
              <a:t>Lists</a:t>
            </a:r>
          </a:p>
          <a:p>
            <a:r>
              <a:rPr lang="en-CA" dirty="0">
                <a:latin typeface="Consolas" panose="020B0609020204030204" pitchFamily="49" charset="0"/>
              </a:rPr>
              <a:t>for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while</a:t>
            </a:r>
            <a:r>
              <a:rPr lang="en-CA" dirty="0"/>
              <a:t> loops</a:t>
            </a:r>
          </a:p>
          <a:p>
            <a:r>
              <a:rPr lang="en-CA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0976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30C4-0590-3E7B-0E11-C53ADEA3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5FC6-C168-66C4-A7D4-649BE2A8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dirty="0"/>
              <a:t>Along the way, we’ll use our new skills by doing some hands-on Python projects!</a:t>
            </a:r>
          </a:p>
          <a:p>
            <a:r>
              <a:rPr lang="en-CA" dirty="0"/>
              <a:t>Mad Libs!</a:t>
            </a:r>
          </a:p>
          <a:p>
            <a:r>
              <a:rPr lang="en-CA" dirty="0"/>
              <a:t>Rock-Paper-Scissors</a:t>
            </a:r>
          </a:p>
          <a:p>
            <a:r>
              <a:rPr lang="en-CA" dirty="0"/>
              <a:t>Number Guesser (Final Project v1)</a:t>
            </a:r>
          </a:p>
          <a:p>
            <a:r>
              <a:rPr lang="en-CA" dirty="0"/>
              <a:t>Calculator (Final Project v2)</a:t>
            </a:r>
          </a:p>
          <a:p>
            <a:r>
              <a:rPr lang="en-CA" dirty="0"/>
              <a:t>Hangman (Final Project v3)</a:t>
            </a:r>
          </a:p>
        </p:txBody>
      </p:sp>
    </p:spTree>
    <p:extLst>
      <p:ext uri="{BB962C8B-B14F-4D97-AF65-F5344CB8AC3E}">
        <p14:creationId xmlns:p14="http://schemas.microsoft.com/office/powerpoint/2010/main" val="24645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386-21A3-4993-E10B-6FB0AE25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pic>
        <p:nvPicPr>
          <p:cNvPr id="6" name="Picture Placeholder 5" descr="Wave Gesture outline">
            <a:extLst>
              <a:ext uri="{FF2B5EF4-FFF2-40B4-BE49-F238E27FC236}">
                <a16:creationId xmlns:a16="http://schemas.microsoft.com/office/drawing/2014/main" id="{0BB36A43-88E1-C3CA-65E4-A65623159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45" b="106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92F2-489E-5B68-E35E-4DBD464B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4114800" cy="2880360"/>
          </a:xfrm>
        </p:spPr>
        <p:txBody>
          <a:bodyPr/>
          <a:lstStyle/>
          <a:p>
            <a:r>
              <a:rPr lang="en-CA" dirty="0"/>
              <a:t>Let’s all introduce ourselves!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Coolest coding project you’ve ever made</a:t>
            </a:r>
          </a:p>
        </p:txBody>
      </p:sp>
    </p:spTree>
    <p:extLst>
      <p:ext uri="{BB962C8B-B14F-4D97-AF65-F5344CB8AC3E}">
        <p14:creationId xmlns:p14="http://schemas.microsoft.com/office/powerpoint/2010/main" val="458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9BF-1B7D-F573-944C-2184D80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WingIDE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45B2-181F-F932-01A4-A57EFA39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this part later</a:t>
            </a:r>
          </a:p>
          <a:p>
            <a:r>
              <a:rPr lang="en-CA" dirty="0"/>
              <a:t>Introduce how to use </a:t>
            </a:r>
            <a:r>
              <a:rPr lang="en-CA" dirty="0" err="1"/>
              <a:t>WingIDE</a:t>
            </a:r>
            <a:r>
              <a:rPr lang="en-CA" dirty="0"/>
              <a:t>, including features like the interactive Python section</a:t>
            </a:r>
            <a:r>
              <a:rPr lang="en-CA"/>
              <a:t>, Run code, and </a:t>
            </a:r>
          </a:p>
        </p:txBody>
      </p:sp>
    </p:spTree>
    <p:extLst>
      <p:ext uri="{BB962C8B-B14F-4D97-AF65-F5344CB8AC3E}">
        <p14:creationId xmlns:p14="http://schemas.microsoft.com/office/powerpoint/2010/main" val="136373271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88</TotalTime>
  <Words>121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Consolas</vt:lpstr>
      <vt:lpstr>Corbel</vt:lpstr>
      <vt:lpstr>Basis</vt:lpstr>
      <vt:lpstr>Intro To Python</vt:lpstr>
      <vt:lpstr>Today’s Overview</vt:lpstr>
      <vt:lpstr>Cool Projects!</vt:lpstr>
      <vt:lpstr>Introductions</vt:lpstr>
      <vt:lpstr>WingIDE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Tristin Schlauch</dc:creator>
  <cp:lastModifiedBy>Tristin Schlauch</cp:lastModifiedBy>
  <cp:revision>1</cp:revision>
  <dcterms:created xsi:type="dcterms:W3CDTF">2025-04-11T20:34:38Z</dcterms:created>
  <dcterms:modified xsi:type="dcterms:W3CDTF">2025-04-11T22:03:23Z</dcterms:modified>
</cp:coreProperties>
</file>