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B7E24-5365-4587-8D3A-A90B788E4913}" v="70" dt="2025-04-13T05:14:58.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11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4T05:27:34.883" v="18429" actId="2711"/>
      <pc:docMkLst>
        <pc:docMk/>
      </pc:docMkLst>
      <pc:sldChg chg="addSp modSp mod">
        <pc:chgData name="Tristin Schlauch" userId="a338a217be8c714a" providerId="LiveId" clId="{745B7E24-5365-4587-8D3A-A90B788E4913}" dt="2025-04-11T23:35:42.993" v="3301" actId="14100"/>
        <pc:sldMkLst>
          <pc:docMk/>
          <pc:sldMk cId="1109769617" sldId="257"/>
        </pc:sldMkLst>
        <pc:spChg chg="mod">
          <ac:chgData name="Tristin Schlauch" userId="a338a217be8c714a" providerId="LiveId" clId="{745B7E24-5365-4587-8D3A-A90B788E4913}" dt="2025-04-11T22:11:39.828" v="104" actId="20577"/>
          <ac:spMkLst>
            <pc:docMk/>
            <pc:sldMk cId="1109769617" sldId="257"/>
            <ac:spMk id="3" creationId="{A12318B2-D797-D3BD-8F96-CFE500DBAE22}"/>
          </ac:spMkLst>
        </pc:spChg>
        <pc:picChg chg="add mod">
          <ac:chgData name="Tristin Schlauch" userId="a338a217be8c714a" providerId="LiveId" clId="{745B7E24-5365-4587-8D3A-A90B788E4913}" dt="2025-04-11T23:35:42.993" v="3301" actId="14100"/>
          <ac:picMkLst>
            <pc:docMk/>
            <pc:sldMk cId="1109769617" sldId="257"/>
            <ac:picMk id="5" creationId="{3882A9EF-422F-6934-722F-EB3CE623898B}"/>
          </ac:picMkLst>
        </pc:picChg>
      </pc:sldChg>
      <pc:sldChg chg="addSp delSp modSp mod">
        <pc:chgData name="Tristin Schlauch" userId="a338a217be8c714a" providerId="LiveId" clId="{745B7E24-5365-4587-8D3A-A90B788E4913}" dt="2025-04-11T23:35:37.197" v="3300" actId="14100"/>
        <pc:sldMkLst>
          <pc:docMk/>
          <pc:sldMk cId="2464511473" sldId="258"/>
        </pc:sldMkLst>
        <pc:picChg chg="add mod">
          <ac:chgData name="Tristin Schlauch" userId="a338a217be8c714a" providerId="LiveId" clId="{745B7E24-5365-4587-8D3A-A90B788E4913}" dt="2025-04-11T23:35:37.197" v="3300" actId="14100"/>
          <ac:picMkLst>
            <pc:docMk/>
            <pc:sldMk cId="2464511473" sldId="258"/>
            <ac:picMk id="6" creationId="{B68FD70F-A4A2-DE95-EFB1-249C3EE107AE}"/>
          </ac:picMkLst>
        </pc:picChg>
      </pc:sldChg>
      <pc:sldChg chg="modSp mod">
        <pc:chgData name="Tristin Schlauch" userId="a338a217be8c714a" providerId="LiveId" clId="{745B7E24-5365-4587-8D3A-A90B788E4913}" dt="2025-04-11T23:32:07.091" v="3283" actId="207"/>
        <pc:sldMkLst>
          <pc:docMk/>
          <pc:sldMk cId="458471700" sldId="259"/>
        </pc:sldMkLst>
        <pc:picChg chg="mod">
          <ac:chgData name="Tristin Schlauch" userId="a338a217be8c714a" providerId="LiveId" clId="{745B7E24-5365-4587-8D3A-A90B788E4913}" dt="2025-04-11T23:32:07.091" v="3283" actId="207"/>
          <ac:picMkLst>
            <pc:docMk/>
            <pc:sldMk cId="458471700" sldId="259"/>
            <ac:picMk id="6" creationId="{0BB36A43-88E1-C3CA-65E4-A65623159E6C}"/>
          </ac:picMkLst>
        </pc:picChg>
      </pc:sldChg>
      <pc:sldChg chg="modSp mod">
        <pc:chgData name="Tristin Schlauch" userId="a338a217be8c714a" providerId="LiveId" clId="{745B7E24-5365-4587-8D3A-A90B788E4913}" dt="2025-04-11T22:09:49.520" v="100" actId="20577"/>
        <pc:sldMkLst>
          <pc:docMk/>
          <pc:sldMk cId="1363732710" sldId="260"/>
        </pc:sldMkLst>
        <pc:spChg chg="mod">
          <ac:chgData name="Tristin Schlauch" userId="a338a217be8c714a" providerId="LiveId" clId="{745B7E24-5365-4587-8D3A-A90B788E4913}" dt="2025-04-11T22:09:49.520" v="100" actId="20577"/>
          <ac:spMkLst>
            <pc:docMk/>
            <pc:sldMk cId="1363732710" sldId="260"/>
            <ac:spMk id="3" creationId="{CC0B45B2-181F-F932-01A4-A57EFA39835A}"/>
          </ac:spMkLst>
        </pc:spChg>
      </pc:sldChg>
      <pc:sldChg chg="modSp new mod">
        <pc:chgData name="Tristin Schlauch" userId="a338a217be8c714a" providerId="LiveId" clId="{745B7E24-5365-4587-8D3A-A90B788E4913}" dt="2025-04-12T02:34:15.347" v="5211" actId="20577"/>
        <pc:sldMkLst>
          <pc:docMk/>
          <pc:sldMk cId="2612894566" sldId="261"/>
        </pc:sldMkLst>
        <pc:spChg chg="mod">
          <ac:chgData name="Tristin Schlauch" userId="a338a217be8c714a" providerId="LiveId" clId="{745B7E24-5365-4587-8D3A-A90B788E4913}" dt="2025-04-11T22:12:03.321" v="118" actId="20577"/>
          <ac:spMkLst>
            <pc:docMk/>
            <pc:sldMk cId="2612894566" sldId="261"/>
            <ac:spMk id="2" creationId="{573615FD-F95C-84F6-EE91-8545437E113C}"/>
          </ac:spMkLst>
        </pc:spChg>
        <pc:spChg chg="mod">
          <ac:chgData name="Tristin Schlauch" userId="a338a217be8c714a" providerId="LiveId" clId="{745B7E24-5365-4587-8D3A-A90B788E4913}" dt="2025-04-12T02:34:15.347" v="5211" actId="20577"/>
          <ac:spMkLst>
            <pc:docMk/>
            <pc:sldMk cId="2612894566" sldId="261"/>
            <ac:spMk id="3" creationId="{B24739C6-7DB5-4F10-F332-62756ADC1BCF}"/>
          </ac:spMkLst>
        </pc:spChg>
      </pc:sldChg>
      <pc:sldChg chg="modSp new mod">
        <pc:chgData name="Tristin Schlauch" userId="a338a217be8c714a" providerId="LiveId" clId="{745B7E24-5365-4587-8D3A-A90B788E4913}" dt="2025-04-11T22:14:02.361" v="355" actId="20577"/>
        <pc:sldMkLst>
          <pc:docMk/>
          <pc:sldMk cId="3682949838" sldId="262"/>
        </pc:sldMkLst>
        <pc:spChg chg="mod">
          <ac:chgData name="Tristin Schlauch" userId="a338a217be8c714a" providerId="LiveId" clId="{745B7E24-5365-4587-8D3A-A90B788E4913}" dt="2025-04-11T22:13:05.416" v="193" actId="313"/>
          <ac:spMkLst>
            <pc:docMk/>
            <pc:sldMk cId="3682949838" sldId="262"/>
            <ac:spMk id="2" creationId="{73DB35D7-E2FF-56A9-DA52-69FB5E0EC317}"/>
          </ac:spMkLst>
        </pc:spChg>
        <pc:spChg chg="mod">
          <ac:chgData name="Tristin Schlauch" userId="a338a217be8c714a" providerId="LiveId" clId="{745B7E24-5365-4587-8D3A-A90B788E4913}" dt="2025-04-11T22:14:02.361" v="355" actId="20577"/>
          <ac:spMkLst>
            <pc:docMk/>
            <pc:sldMk cId="3682949838" sldId="262"/>
            <ac:spMk id="3" creationId="{6190B831-7B12-E33F-415E-B020A5A4A560}"/>
          </ac:spMkLst>
        </pc:spChg>
      </pc:sldChg>
      <pc:sldChg chg="addSp delSp modSp new mod">
        <pc:chgData name="Tristin Schlauch" userId="a338a217be8c714a" providerId="LiveId" clId="{745B7E24-5365-4587-8D3A-A90B788E4913}" dt="2025-04-11T22:24:56.090" v="731" actId="113"/>
        <pc:sldMkLst>
          <pc:docMk/>
          <pc:sldMk cId="333081405" sldId="263"/>
        </pc:sldMkLst>
        <pc:spChg chg="mod">
          <ac:chgData name="Tristin Schlauch" userId="a338a217be8c714a" providerId="LiveId" clId="{745B7E24-5365-4587-8D3A-A90B788E4913}" dt="2025-04-11T22:14:42.013" v="372" actId="14100"/>
          <ac:spMkLst>
            <pc:docMk/>
            <pc:sldMk cId="333081405" sldId="263"/>
            <ac:spMk id="2" creationId="{20A681A3-70AE-BA1F-20B2-A91264840404}"/>
          </ac:spMkLst>
        </pc:spChg>
        <pc:spChg chg="mod">
          <ac:chgData name="Tristin Schlauch" userId="a338a217be8c714a" providerId="LiveId" clId="{745B7E24-5365-4587-8D3A-A90B788E4913}" dt="2025-04-11T22:24:56.090" v="731" actId="113"/>
          <ac:spMkLst>
            <pc:docMk/>
            <pc:sldMk cId="333081405" sldId="263"/>
            <ac:spMk id="4" creationId="{1A1876A9-055D-8AB3-5864-DBD6E0F3B6AB}"/>
          </ac:spMkLst>
        </pc:spChg>
        <pc:picChg chg="add mod ord">
          <ac:chgData name="Tristin Schlauch" userId="a338a217be8c714a" providerId="LiveId" clId="{745B7E24-5365-4587-8D3A-A90B788E4913}" dt="2025-04-11T22:24:22.367" v="667" actId="22"/>
          <ac:picMkLst>
            <pc:docMk/>
            <pc:sldMk cId="333081405" sldId="263"/>
            <ac:picMk id="14" creationId="{2D753413-E486-569A-6E39-E888D5F16786}"/>
          </ac:picMkLst>
        </pc:picChg>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pChg chg="mod">
          <ac:chgData name="Tristin Schlauch" userId="a338a217be8c714a" providerId="LiveId" clId="{745B7E24-5365-4587-8D3A-A90B788E4913}" dt="2025-04-11T22:27:18.315" v="741" actId="20577"/>
          <ac:spMkLst>
            <pc:docMk/>
            <pc:sldMk cId="1648925334" sldId="264"/>
            <ac:spMk id="2" creationId="{474D8639-843F-78DB-81DB-EBCDAD1ACEE5}"/>
          </ac:spMkLst>
        </pc:spChg>
        <pc:spChg chg="mod">
          <ac:chgData name="Tristin Schlauch" userId="a338a217be8c714a" providerId="LiveId" clId="{745B7E24-5365-4587-8D3A-A90B788E4913}" dt="2025-04-11T22:36:19.977" v="1058" actId="20577"/>
          <ac:spMkLst>
            <pc:docMk/>
            <pc:sldMk cId="1648925334" sldId="264"/>
            <ac:spMk id="4" creationId="{E62A04F8-BFC6-BF6D-DF8E-72AB00E76264}"/>
          </ac:spMkLst>
        </pc:spChg>
        <pc:spChg chg="add mod">
          <ac:chgData name="Tristin Schlauch" userId="a338a217be8c714a" providerId="LiveId" clId="{745B7E24-5365-4587-8D3A-A90B788E4913}" dt="2025-04-11T23:33:03.134" v="3285" actId="207"/>
          <ac:spMkLst>
            <pc:docMk/>
            <pc:sldMk cId="1648925334" sldId="264"/>
            <ac:spMk id="7" creationId="{78C4DF87-C0F0-3603-16AC-242B7A664008}"/>
          </ac:spMkLst>
        </pc:spChg>
        <pc:spChg chg="add mod">
          <ac:chgData name="Tristin Schlauch" userId="a338a217be8c714a" providerId="LiveId" clId="{745B7E24-5365-4587-8D3A-A90B788E4913}" dt="2025-04-11T23:33:03.134" v="3285" actId="207"/>
          <ac:spMkLst>
            <pc:docMk/>
            <pc:sldMk cId="1648925334" sldId="264"/>
            <ac:spMk id="9" creationId="{BDAAB18C-EFC9-CA6E-7B9E-2D960D7D244B}"/>
          </ac:spMkLst>
        </pc:spChg>
        <pc:spChg chg="add mod">
          <ac:chgData name="Tristin Schlauch" userId="a338a217be8c714a" providerId="LiveId" clId="{745B7E24-5365-4587-8D3A-A90B788E4913}" dt="2025-04-11T23:33:03.134" v="3285" actId="207"/>
          <ac:spMkLst>
            <pc:docMk/>
            <pc:sldMk cId="1648925334" sldId="264"/>
            <ac:spMk id="10" creationId="{D78B54C2-E135-925D-749F-3979B988A44A}"/>
          </ac:spMkLst>
        </pc:spChg>
      </pc:sldChg>
      <pc:sldChg chg="addSp delSp modSp add mod setBg">
        <pc:chgData name="Tristin Schlauch" userId="a338a217be8c714a" providerId="LiveId" clId="{745B7E24-5365-4587-8D3A-A90B788E4913}" dt="2025-04-11T22:41:30.847" v="1461" actId="26606"/>
        <pc:sldMkLst>
          <pc:docMk/>
          <pc:sldMk cId="1856306127" sldId="265"/>
        </pc:sldMkLst>
        <pc:spChg chg="mod">
          <ac:chgData name="Tristin Schlauch" userId="a338a217be8c714a" providerId="LiveId" clId="{745B7E24-5365-4587-8D3A-A90B788E4913}" dt="2025-04-11T22:41:30.847" v="1461" actId="26606"/>
          <ac:spMkLst>
            <pc:docMk/>
            <pc:sldMk cId="1856306127" sldId="265"/>
            <ac:spMk id="2" creationId="{5AF9285D-2D7A-0EC9-39BC-AEA0A90163B8}"/>
          </ac:spMkLst>
        </pc:spChg>
        <pc:spChg chg="mod">
          <ac:chgData name="Tristin Schlauch" userId="a338a217be8c714a" providerId="LiveId" clId="{745B7E24-5365-4587-8D3A-A90B788E4913}" dt="2025-04-11T22:41:30.847" v="1461" actId="26606"/>
          <ac:spMkLst>
            <pc:docMk/>
            <pc:sldMk cId="1856306127" sldId="265"/>
            <ac:spMk id="4" creationId="{5A03E529-1997-FDB7-77C7-A311E1875715}"/>
          </ac:spMkLst>
        </pc:spChg>
        <pc:picChg chg="add mod ord">
          <ac:chgData name="Tristin Schlauch" userId="a338a217be8c714a" providerId="LiveId" clId="{745B7E24-5365-4587-8D3A-A90B788E4913}" dt="2025-04-11T22:41:30.847" v="1461" actId="26606"/>
          <ac:picMkLst>
            <pc:docMk/>
            <pc:sldMk cId="1856306127" sldId="265"/>
            <ac:picMk id="6" creationId="{A20AC352-795A-C1F0-5907-CF7CC8C08D5B}"/>
          </ac:picMkLst>
        </pc:picChg>
      </pc:sldChg>
      <pc:sldChg chg="addSp delSp modSp add mod">
        <pc:chgData name="Tristin Schlauch" userId="a338a217be8c714a" providerId="LiveId" clId="{745B7E24-5365-4587-8D3A-A90B788E4913}" dt="2025-04-11T22:59:27.856" v="1978" actId="20577"/>
        <pc:sldMkLst>
          <pc:docMk/>
          <pc:sldMk cId="2295966033" sldId="266"/>
        </pc:sldMkLst>
        <pc:spChg chg="mod">
          <ac:chgData name="Tristin Schlauch" userId="a338a217be8c714a" providerId="LiveId" clId="{745B7E24-5365-4587-8D3A-A90B788E4913}" dt="2025-04-11T22:49:34.797" v="1648" actId="20577"/>
          <ac:spMkLst>
            <pc:docMk/>
            <pc:sldMk cId="2295966033" sldId="266"/>
            <ac:spMk id="2" creationId="{4BA2A229-2C1A-94AA-DA0E-D500825FC29F}"/>
          </ac:spMkLst>
        </pc:spChg>
        <pc:spChg chg="mod">
          <ac:chgData name="Tristin Schlauch" userId="a338a217be8c714a" providerId="LiveId" clId="{745B7E24-5365-4587-8D3A-A90B788E4913}" dt="2025-04-11T22:59:27.856" v="1978" actId="20577"/>
          <ac:spMkLst>
            <pc:docMk/>
            <pc:sldMk cId="2295966033" sldId="266"/>
            <ac:spMk id="4" creationId="{9DD9F5B0-9C00-F356-961F-F123AB2B2607}"/>
          </ac:spMkLst>
        </pc:spChg>
        <pc:picChg chg="add mod ord">
          <ac:chgData name="Tristin Schlauch" userId="a338a217be8c714a" providerId="LiveId" clId="{745B7E24-5365-4587-8D3A-A90B788E4913}" dt="2025-04-11T22:54:44.195" v="1893" actId="22"/>
          <ac:picMkLst>
            <pc:docMk/>
            <pc:sldMk cId="2295966033" sldId="266"/>
            <ac:picMk id="8" creationId="{31ABB23C-C8CD-CD14-9407-6513328013F7}"/>
          </ac:picMkLst>
        </pc:picChg>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pChg chg="mod">
          <ac:chgData name="Tristin Schlauch" userId="a338a217be8c714a" providerId="LiveId" clId="{745B7E24-5365-4587-8D3A-A90B788E4913}" dt="2025-04-11T22:58:31.959" v="1927" actId="20577"/>
          <ac:spMkLst>
            <pc:docMk/>
            <pc:sldMk cId="846000198" sldId="267"/>
            <ac:spMk id="2" creationId="{A72BB625-0CA8-ACB9-F253-1DE85F2AEE80}"/>
          </ac:spMkLst>
        </pc:spChg>
        <pc:spChg chg="mod">
          <ac:chgData name="Tristin Schlauch" userId="a338a217be8c714a" providerId="LiveId" clId="{745B7E24-5365-4587-8D3A-A90B788E4913}" dt="2025-04-11T23:12:48.836" v="2208" actId="20577"/>
          <ac:spMkLst>
            <pc:docMk/>
            <pc:sldMk cId="846000198" sldId="267"/>
            <ac:spMk id="4" creationId="{992E0DA1-CCA6-656C-6C3B-86B0331C5728}"/>
          </ac:spMkLst>
        </pc:spChg>
        <pc:picChg chg="add mod ord">
          <ac:chgData name="Tristin Schlauch" userId="a338a217be8c714a" providerId="LiveId" clId="{745B7E24-5365-4587-8D3A-A90B788E4913}" dt="2025-04-11T23:14:38.539" v="2210" actId="22"/>
          <ac:picMkLst>
            <pc:docMk/>
            <pc:sldMk cId="846000198" sldId="267"/>
            <ac:picMk id="7" creationId="{3EAEA0B7-FB3D-236F-9839-8F2E1CB85A85}"/>
          </ac:picMkLst>
        </pc:picChg>
      </pc:sldChg>
      <pc:sldChg chg="addSp delSp modSp add mod">
        <pc:chgData name="Tristin Schlauch" userId="a338a217be8c714a" providerId="LiveId" clId="{745B7E24-5365-4587-8D3A-A90B788E4913}" dt="2025-04-11T23:20:14.188" v="2652" actId="22"/>
        <pc:sldMkLst>
          <pc:docMk/>
          <pc:sldMk cId="3600372758" sldId="268"/>
        </pc:sldMkLst>
        <pc:spChg chg="mod">
          <ac:chgData name="Tristin Schlauch" userId="a338a217be8c714a" providerId="LiveId" clId="{745B7E24-5365-4587-8D3A-A90B788E4913}" dt="2025-04-11T23:15:42.273" v="2242" actId="14100"/>
          <ac:spMkLst>
            <pc:docMk/>
            <pc:sldMk cId="3600372758" sldId="268"/>
            <ac:spMk id="2" creationId="{AE2EF6B0-FA34-AD22-ECB5-FB871F799452}"/>
          </ac:spMkLst>
        </pc:spChg>
        <pc:spChg chg="mod">
          <ac:chgData name="Tristin Schlauch" userId="a338a217be8c714a" providerId="LiveId" clId="{745B7E24-5365-4587-8D3A-A90B788E4913}" dt="2025-04-11T23:18:34.306" v="2650" actId="20577"/>
          <ac:spMkLst>
            <pc:docMk/>
            <pc:sldMk cId="3600372758" sldId="268"/>
            <ac:spMk id="4" creationId="{E68EF9E0-51EC-9623-B5C7-8CA25C616083}"/>
          </ac:spMkLst>
        </pc:spChg>
        <pc:picChg chg="add mod ord">
          <ac:chgData name="Tristin Schlauch" userId="a338a217be8c714a" providerId="LiveId" clId="{745B7E24-5365-4587-8D3A-A90B788E4913}" dt="2025-04-11T23:20:14.188" v="2652" actId="22"/>
          <ac:picMkLst>
            <pc:docMk/>
            <pc:sldMk cId="3600372758" sldId="268"/>
            <ac:picMk id="8" creationId="{3C3BAE52-6DDE-AD48-B540-E37F0CAA0F76}"/>
          </ac:picMkLst>
        </pc:picChg>
      </pc:sldChg>
      <pc:sldChg chg="modSp new mod">
        <pc:chgData name="Tristin Schlauch" userId="a338a217be8c714a" providerId="LiveId" clId="{745B7E24-5365-4587-8D3A-A90B788E4913}" dt="2025-04-11T23:26:43.814" v="3273" actId="20577"/>
        <pc:sldMkLst>
          <pc:docMk/>
          <pc:sldMk cId="2649422868" sldId="269"/>
        </pc:sldMkLst>
        <pc:spChg chg="mod">
          <ac:chgData name="Tristin Schlauch" userId="a338a217be8c714a" providerId="LiveId" clId="{745B7E24-5365-4587-8D3A-A90B788E4913}" dt="2025-04-11T23:21:06.325" v="2682" actId="20577"/>
          <ac:spMkLst>
            <pc:docMk/>
            <pc:sldMk cId="2649422868" sldId="269"/>
            <ac:spMk id="2" creationId="{85C0CF99-D5BF-0D5F-778A-DC0C75D29491}"/>
          </ac:spMkLst>
        </pc:spChg>
        <pc:spChg chg="mod">
          <ac:chgData name="Tristin Schlauch" userId="a338a217be8c714a" providerId="LiveId" clId="{745B7E24-5365-4587-8D3A-A90B788E4913}" dt="2025-04-11T23:26:43.814" v="3273" actId="20577"/>
          <ac:spMkLst>
            <pc:docMk/>
            <pc:sldMk cId="2649422868" sldId="269"/>
            <ac:spMk id="3" creationId="{9C7D56BE-5D10-F538-0C1F-F17117EF8666}"/>
          </ac:spMkLst>
        </pc:spChg>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pChg chg="mod ord">
          <ac:chgData name="Tristin Schlauch" userId="a338a217be8c714a" providerId="LiveId" clId="{745B7E24-5365-4587-8D3A-A90B788E4913}" dt="2025-04-12T01:33:33.679" v="3711" actId="700"/>
          <ac:spMkLst>
            <pc:docMk/>
            <pc:sldMk cId="4101037148" sldId="270"/>
            <ac:spMk id="2" creationId="{86B3F944-211E-F9D2-F4F6-5C0C0F336072}"/>
          </ac:spMkLst>
        </pc:spChg>
        <pc:spChg chg="add mod ord">
          <ac:chgData name="Tristin Schlauch" userId="a338a217be8c714a" providerId="LiveId" clId="{745B7E24-5365-4587-8D3A-A90B788E4913}" dt="2025-04-12T01:45:00.764" v="4522" actId="14100"/>
          <ac:spMkLst>
            <pc:docMk/>
            <pc:sldMk cId="4101037148" sldId="270"/>
            <ac:spMk id="4" creationId="{EBD85136-D407-4C2C-44D6-FA290D61DC74}"/>
          </ac:spMkLst>
        </pc:spChg>
        <pc:picChg chg="add mod ord">
          <ac:chgData name="Tristin Schlauch" userId="a338a217be8c714a" providerId="LiveId" clId="{745B7E24-5365-4587-8D3A-A90B788E4913}" dt="2025-04-12T01:38:08.100" v="3926" actId="22"/>
          <ac:picMkLst>
            <pc:docMk/>
            <pc:sldMk cId="4101037148" sldId="270"/>
            <ac:picMk id="6" creationId="{17A2B4E0-6F0D-4918-A4D4-891DCEE5DAB9}"/>
          </ac:picMkLst>
        </pc:picChg>
      </pc:sldChg>
      <pc:sldChg chg="addSp delSp modSp add mod">
        <pc:chgData name="Tristin Schlauch" userId="a338a217be8c714a" providerId="LiveId" clId="{745B7E24-5365-4587-8D3A-A90B788E4913}" dt="2025-04-12T01:51:53.167" v="4529" actId="22"/>
        <pc:sldMkLst>
          <pc:docMk/>
          <pc:sldMk cId="1890857210" sldId="271"/>
        </pc:sldMkLst>
        <pc:spChg chg="mod">
          <ac:chgData name="Tristin Schlauch" userId="a338a217be8c714a" providerId="LiveId" clId="{745B7E24-5365-4587-8D3A-A90B788E4913}" dt="2025-04-12T01:39:03.392" v="3942" actId="20577"/>
          <ac:spMkLst>
            <pc:docMk/>
            <pc:sldMk cId="1890857210" sldId="271"/>
            <ac:spMk id="2" creationId="{2C503A57-6DB6-E8E0-900B-FBCCF90E107E}"/>
          </ac:spMkLst>
        </pc:spChg>
        <pc:spChg chg="mod">
          <ac:chgData name="Tristin Schlauch" userId="a338a217be8c714a" providerId="LiveId" clId="{745B7E24-5365-4587-8D3A-A90B788E4913}" dt="2025-04-12T01:45:25.992" v="4527" actId="114"/>
          <ac:spMkLst>
            <pc:docMk/>
            <pc:sldMk cId="1890857210" sldId="271"/>
            <ac:spMk id="4" creationId="{519E66CB-B56F-D845-F4E5-D736212EECE0}"/>
          </ac:spMkLst>
        </pc:spChg>
        <pc:picChg chg="add mod ord">
          <ac:chgData name="Tristin Schlauch" userId="a338a217be8c714a" providerId="LiveId" clId="{745B7E24-5365-4587-8D3A-A90B788E4913}" dt="2025-04-12T01:51:53.167" v="4529" actId="22"/>
          <ac:picMkLst>
            <pc:docMk/>
            <pc:sldMk cId="1890857210" sldId="271"/>
            <ac:picMk id="8" creationId="{2D34436E-E1A3-546E-7947-74BA019E7CB7}"/>
          </ac:picMkLst>
        </pc:picChg>
      </pc:sldChg>
      <pc:sldChg chg="modSp add mod ord">
        <pc:chgData name="Tristin Schlauch" userId="a338a217be8c714a" providerId="LiveId" clId="{745B7E24-5365-4587-8D3A-A90B788E4913}" dt="2025-04-12T02:01:39.329" v="5125" actId="255"/>
        <pc:sldMkLst>
          <pc:docMk/>
          <pc:sldMk cId="1159791470" sldId="272"/>
        </pc:sldMkLst>
        <pc:spChg chg="mod">
          <ac:chgData name="Tristin Schlauch" userId="a338a217be8c714a" providerId="LiveId" clId="{745B7E24-5365-4587-8D3A-A90B788E4913}" dt="2025-04-12T01:54:41.162" v="4541" actId="20577"/>
          <ac:spMkLst>
            <pc:docMk/>
            <pc:sldMk cId="1159791470" sldId="272"/>
            <ac:spMk id="2" creationId="{24171CEB-3F5F-811C-7488-46209BA5C5F7}"/>
          </ac:spMkLst>
        </pc:spChg>
        <pc:spChg chg="mod">
          <ac:chgData name="Tristin Schlauch" userId="a338a217be8c714a" providerId="LiveId" clId="{745B7E24-5365-4587-8D3A-A90B788E4913}" dt="2025-04-12T02:01:39.329" v="5125" actId="255"/>
          <ac:spMkLst>
            <pc:docMk/>
            <pc:sldMk cId="1159791470" sldId="272"/>
            <ac:spMk id="3" creationId="{BC16C1B0-4ACC-BB02-DCE3-F8A2BA412897}"/>
          </ac:spMkLst>
        </pc:spChg>
      </pc:sldChg>
      <pc:sldChg chg="modSp add mod ord">
        <pc:chgData name="Tristin Schlauch" userId="a338a217be8c714a" providerId="LiveId" clId="{745B7E24-5365-4587-8D3A-A90B788E4913}" dt="2025-04-12T02:41:16.263" v="5218" actId="2711"/>
        <pc:sldMkLst>
          <pc:docMk/>
          <pc:sldMk cId="2657423670" sldId="273"/>
        </pc:sldMkLst>
        <pc:spChg chg="mod">
          <ac:chgData name="Tristin Schlauch" userId="a338a217be8c714a" providerId="LiveId" clId="{745B7E24-5365-4587-8D3A-A90B788E4913}" dt="2025-04-12T02:12:44.742" v="5134" actId="20577"/>
          <ac:spMkLst>
            <pc:docMk/>
            <pc:sldMk cId="2657423670" sldId="273"/>
            <ac:spMk id="2" creationId="{A37F8991-028C-BE2D-1E2A-8440BFEA052B}"/>
          </ac:spMkLst>
        </pc:spChg>
        <pc:spChg chg="mod">
          <ac:chgData name="Tristin Schlauch" userId="a338a217be8c714a" providerId="LiveId" clId="{745B7E24-5365-4587-8D3A-A90B788E4913}" dt="2025-04-12T02:41:16.263" v="5218" actId="2711"/>
          <ac:spMkLst>
            <pc:docMk/>
            <pc:sldMk cId="2657423670" sldId="273"/>
            <ac:spMk id="3" creationId="{50D7CF0D-0649-82D6-4744-24EF339A3C23}"/>
          </ac:spMkLst>
        </pc:spChg>
      </pc:sldChg>
      <pc:sldChg chg="addSp delSp modSp add mod ord">
        <pc:chgData name="Tristin Schlauch" userId="a338a217be8c714a" providerId="LiveId" clId="{745B7E24-5365-4587-8D3A-A90B788E4913}" dt="2025-04-12T03:49:26.337" v="5710" actId="1076"/>
        <pc:sldMkLst>
          <pc:docMk/>
          <pc:sldMk cId="1987775902" sldId="274"/>
        </pc:sldMkLst>
        <pc:spChg chg="mod">
          <ac:chgData name="Tristin Schlauch" userId="a338a217be8c714a" providerId="LiveId" clId="{745B7E24-5365-4587-8D3A-A90B788E4913}" dt="2025-04-12T03:41:55.365" v="5702" actId="1076"/>
          <ac:spMkLst>
            <pc:docMk/>
            <pc:sldMk cId="1987775902" sldId="274"/>
            <ac:spMk id="2" creationId="{104346AA-DCBC-FE9A-C2FF-441EBEED8313}"/>
          </ac:spMkLst>
        </pc:spChg>
        <pc:spChg chg="mod">
          <ac:chgData name="Tristin Schlauch" userId="a338a217be8c714a" providerId="LiveId" clId="{745B7E24-5365-4587-8D3A-A90B788E4913}" dt="2025-04-12T03:43:31.382" v="5703" actId="20577"/>
          <ac:spMkLst>
            <pc:docMk/>
            <pc:sldMk cId="1987775902" sldId="274"/>
            <ac:spMk id="4" creationId="{EFEF4443-4903-A401-FDAA-195F8C06A5A3}"/>
          </ac:spMkLst>
        </pc:spChg>
        <pc:picChg chg="add mod">
          <ac:chgData name="Tristin Schlauch" userId="a338a217be8c714a" providerId="LiveId" clId="{745B7E24-5365-4587-8D3A-A90B788E4913}" dt="2025-04-12T03:49:26.337" v="5710" actId="1076"/>
          <ac:picMkLst>
            <pc:docMk/>
            <pc:sldMk cId="1987775902" sldId="274"/>
            <ac:picMk id="8" creationId="{2B781598-7620-EF1F-9F76-825000F9CF09}"/>
          </ac:picMkLst>
        </pc:picChg>
        <pc:picChg chg="add mod ord">
          <ac:chgData name="Tristin Schlauch" userId="a338a217be8c714a" providerId="LiveId" clId="{745B7E24-5365-4587-8D3A-A90B788E4913}" dt="2025-04-12T03:49:18.773" v="5708" actId="1076"/>
          <ac:picMkLst>
            <pc:docMk/>
            <pc:sldMk cId="1987775902" sldId="274"/>
            <ac:picMk id="10" creationId="{353AFD7C-DDB6-C1A1-504F-AF9CB2175037}"/>
          </ac:picMkLst>
        </pc:picChg>
      </pc:sldChg>
      <pc:sldChg chg="addSp delSp modSp add mod">
        <pc:chgData name="Tristin Schlauch" userId="a338a217be8c714a" providerId="LiveId" clId="{745B7E24-5365-4587-8D3A-A90B788E4913}" dt="2025-04-12T03:58:50.881" v="6069" actId="20577"/>
        <pc:sldMkLst>
          <pc:docMk/>
          <pc:sldMk cId="3610940009" sldId="275"/>
        </pc:sldMkLst>
        <pc:spChg chg="mod">
          <ac:chgData name="Tristin Schlauch" userId="a338a217be8c714a" providerId="LiveId" clId="{745B7E24-5365-4587-8D3A-A90B788E4913}" dt="2025-04-12T03:53:02.907" v="5739" actId="20577"/>
          <ac:spMkLst>
            <pc:docMk/>
            <pc:sldMk cId="3610940009" sldId="275"/>
            <ac:spMk id="2" creationId="{B674C022-A32E-7000-362B-E2A15B381159}"/>
          </ac:spMkLst>
        </pc:spChg>
        <pc:spChg chg="mod">
          <ac:chgData name="Tristin Schlauch" userId="a338a217be8c714a" providerId="LiveId" clId="{745B7E24-5365-4587-8D3A-A90B788E4913}" dt="2025-04-12T03:58:50.881" v="6069" actId="20577"/>
          <ac:spMkLst>
            <pc:docMk/>
            <pc:sldMk cId="3610940009" sldId="275"/>
            <ac:spMk id="4" creationId="{6AE680DF-3966-9499-8EBE-E0CB325C7728}"/>
          </ac:spMkLst>
        </pc:spChg>
        <pc:picChg chg="add mod">
          <ac:chgData name="Tristin Schlauch" userId="a338a217be8c714a" providerId="LiveId" clId="{745B7E24-5365-4587-8D3A-A90B788E4913}" dt="2025-04-12T03:56:48.495" v="6040" actId="14100"/>
          <ac:picMkLst>
            <pc:docMk/>
            <pc:sldMk cId="3610940009" sldId="275"/>
            <ac:picMk id="5" creationId="{AA5A447C-1BB4-1349-A8AD-9B1EBE14EB77}"/>
          </ac:picMkLst>
        </pc:picChg>
        <pc:picChg chg="add mod ord">
          <ac:chgData name="Tristin Schlauch" userId="a338a217be8c714a" providerId="LiveId" clId="{745B7E24-5365-4587-8D3A-A90B788E4913}" dt="2025-04-12T03:57:33.724" v="6044" actId="1076"/>
          <ac:picMkLst>
            <pc:docMk/>
            <pc:sldMk cId="3610940009" sldId="275"/>
            <ac:picMk id="11" creationId="{9B56725C-4362-AC64-359D-D31783547BAC}"/>
          </ac:picMkLst>
        </pc:picChg>
      </pc:sldChg>
      <pc:sldChg chg="addSp delSp modSp add mod">
        <pc:chgData name="Tristin Schlauch" userId="a338a217be8c714a" providerId="LiveId" clId="{745B7E24-5365-4587-8D3A-A90B788E4913}" dt="2025-04-12T04:14:25.089" v="6377" actId="478"/>
        <pc:sldMkLst>
          <pc:docMk/>
          <pc:sldMk cId="2527031289" sldId="276"/>
        </pc:sldMkLst>
        <pc:spChg chg="mod">
          <ac:chgData name="Tristin Schlauch" userId="a338a217be8c714a" providerId="LiveId" clId="{745B7E24-5365-4587-8D3A-A90B788E4913}" dt="2025-04-12T03:59:14.409" v="6077" actId="20577"/>
          <ac:spMkLst>
            <pc:docMk/>
            <pc:sldMk cId="2527031289" sldId="276"/>
            <ac:spMk id="2" creationId="{446627F0-C61D-FBC3-1E60-8100A216837A}"/>
          </ac:spMkLst>
        </pc:spChg>
        <pc:spChg chg="mod">
          <ac:chgData name="Tristin Schlauch" userId="a338a217be8c714a" providerId="LiveId" clId="{745B7E24-5365-4587-8D3A-A90B788E4913}" dt="2025-04-12T04:07:34.199" v="6374" actId="20577"/>
          <ac:spMkLst>
            <pc:docMk/>
            <pc:sldMk cId="2527031289" sldId="276"/>
            <ac:spMk id="4" creationId="{60C6A015-3E37-A1B3-BF69-9E3B1D714098}"/>
          </ac:spMkLst>
        </pc:spChg>
        <pc:picChg chg="add mod ord">
          <ac:chgData name="Tristin Schlauch" userId="a338a217be8c714a" providerId="LiveId" clId="{745B7E24-5365-4587-8D3A-A90B788E4913}" dt="2025-04-12T04:14:23.163" v="6376" actId="22"/>
          <ac:picMkLst>
            <pc:docMk/>
            <pc:sldMk cId="2527031289" sldId="276"/>
            <ac:picMk id="8" creationId="{0E36455B-D11C-5731-E76C-2405B1404CA8}"/>
          </ac:picMkLst>
        </pc:picChg>
      </pc:sldChg>
      <pc:sldChg chg="modSp add mod ord">
        <pc:chgData name="Tristin Schlauch" userId="a338a217be8c714a" providerId="LiveId" clId="{745B7E24-5365-4587-8D3A-A90B788E4913}" dt="2025-04-12T04:21:15.845" v="6735" actId="20577"/>
        <pc:sldMkLst>
          <pc:docMk/>
          <pc:sldMk cId="1768162994" sldId="277"/>
        </pc:sldMkLst>
        <pc:spChg chg="mod">
          <ac:chgData name="Tristin Schlauch" userId="a338a217be8c714a" providerId="LiveId" clId="{745B7E24-5365-4587-8D3A-A90B788E4913}" dt="2025-04-12T04:18:15.285" v="6386" actId="20577"/>
          <ac:spMkLst>
            <pc:docMk/>
            <pc:sldMk cId="1768162994" sldId="277"/>
            <ac:spMk id="2" creationId="{F7C201CA-3D83-3A4B-2E58-A4D6E84EBA2E}"/>
          </ac:spMkLst>
        </pc:spChg>
        <pc:spChg chg="mod">
          <ac:chgData name="Tristin Schlauch" userId="a338a217be8c714a" providerId="LiveId" clId="{745B7E24-5365-4587-8D3A-A90B788E4913}" dt="2025-04-12T04:21:15.845" v="6735" actId="20577"/>
          <ac:spMkLst>
            <pc:docMk/>
            <pc:sldMk cId="1768162994" sldId="277"/>
            <ac:spMk id="3" creationId="{44BEB54D-F878-20E7-46FB-43CF582C4164}"/>
          </ac:spMkLst>
        </pc:spChg>
      </pc:sldChg>
      <pc:sldChg chg="modSp new mod">
        <pc:chgData name="Tristin Schlauch" userId="a338a217be8c714a" providerId="LiveId" clId="{745B7E24-5365-4587-8D3A-A90B788E4913}" dt="2025-04-12T04:21:42.001" v="6758" actId="20577"/>
        <pc:sldMkLst>
          <pc:docMk/>
          <pc:sldMk cId="3727397199" sldId="278"/>
        </pc:sldMkLst>
        <pc:spChg chg="mod">
          <ac:chgData name="Tristin Schlauch" userId="a338a217be8c714a" providerId="LiveId" clId="{745B7E24-5365-4587-8D3A-A90B788E4913}" dt="2025-04-12T04:21:34.053" v="6749" actId="20577"/>
          <ac:spMkLst>
            <pc:docMk/>
            <pc:sldMk cId="3727397199" sldId="278"/>
            <ac:spMk id="2" creationId="{BC594031-05C0-F774-5565-70E86424CBAA}"/>
          </ac:spMkLst>
        </pc:spChg>
        <pc:spChg chg="mod">
          <ac:chgData name="Tristin Schlauch" userId="a338a217be8c714a" providerId="LiveId" clId="{745B7E24-5365-4587-8D3A-A90B788E4913}" dt="2025-04-12T04:21:42.001" v="6758" actId="20577"/>
          <ac:spMkLst>
            <pc:docMk/>
            <pc:sldMk cId="3727397199" sldId="278"/>
            <ac:spMk id="3" creationId="{AE75AB3B-5876-932A-0763-B4A4FCE47C51}"/>
          </ac:spMkLst>
        </pc:spChg>
      </pc:sldChg>
      <pc:sldChg chg="addSp delSp modSp add mod ord">
        <pc:chgData name="Tristin Schlauch" userId="a338a217be8c714a" providerId="LiveId" clId="{745B7E24-5365-4587-8D3A-A90B788E4913}" dt="2025-04-12T13:49:40.100" v="7235" actId="1076"/>
        <pc:sldMkLst>
          <pc:docMk/>
          <pc:sldMk cId="3776585760" sldId="279"/>
        </pc:sldMkLst>
        <pc:spChg chg="mod">
          <ac:chgData name="Tristin Schlauch" userId="a338a217be8c714a" providerId="LiveId" clId="{745B7E24-5365-4587-8D3A-A90B788E4913}" dt="2025-04-12T13:08:42.877" v="6782" actId="20577"/>
          <ac:spMkLst>
            <pc:docMk/>
            <pc:sldMk cId="3776585760" sldId="279"/>
            <ac:spMk id="2" creationId="{E1E253A9-CEE7-DE52-5E22-3F7D2AF63F57}"/>
          </ac:spMkLst>
        </pc:spChg>
        <pc:spChg chg="mod">
          <ac:chgData name="Tristin Schlauch" userId="a338a217be8c714a" providerId="LiveId" clId="{745B7E24-5365-4587-8D3A-A90B788E4913}" dt="2025-04-12T13:46:27.306" v="7221" actId="20577"/>
          <ac:spMkLst>
            <pc:docMk/>
            <pc:sldMk cId="3776585760" sldId="279"/>
            <ac:spMk id="4" creationId="{8B451A7B-B706-0BE0-FD92-F9351D505D5D}"/>
          </ac:spMkLst>
        </pc:spChg>
        <pc:picChg chg="add mod">
          <ac:chgData name="Tristin Schlauch" userId="a338a217be8c714a" providerId="LiveId" clId="{745B7E24-5365-4587-8D3A-A90B788E4913}" dt="2025-04-12T13:49:40.100" v="7235" actId="1076"/>
          <ac:picMkLst>
            <pc:docMk/>
            <pc:sldMk cId="3776585760" sldId="279"/>
            <ac:picMk id="2050" creationId="{D78B00D0-8DCB-4DDA-692B-53A39C835291}"/>
          </ac:picMkLst>
        </pc:picChg>
        <pc:picChg chg="add mod">
          <ac:chgData name="Tristin Schlauch" userId="a338a217be8c714a" providerId="LiveId" clId="{745B7E24-5365-4587-8D3A-A90B788E4913}" dt="2025-04-12T13:49:40.100" v="7235" actId="1076"/>
          <ac:picMkLst>
            <pc:docMk/>
            <pc:sldMk cId="3776585760" sldId="279"/>
            <ac:picMk id="2054" creationId="{7D809131-4B46-3819-FA87-CBF89AAB3948}"/>
          </ac:picMkLst>
        </pc:picChg>
      </pc:sldChg>
      <pc:sldChg chg="modSp add mod ord">
        <pc:chgData name="Tristin Schlauch" userId="a338a217be8c714a" providerId="LiveId" clId="{745B7E24-5365-4587-8D3A-A90B788E4913}" dt="2025-04-12T13:53:55.487" v="7406" actId="20577"/>
        <pc:sldMkLst>
          <pc:docMk/>
          <pc:sldMk cId="3776492510" sldId="280"/>
        </pc:sldMkLst>
        <pc:spChg chg="mod">
          <ac:chgData name="Tristin Schlauch" userId="a338a217be8c714a" providerId="LiveId" clId="{745B7E24-5365-4587-8D3A-A90B788E4913}" dt="2025-04-12T13:52:03.714" v="7248" actId="20577"/>
          <ac:spMkLst>
            <pc:docMk/>
            <pc:sldMk cId="3776492510" sldId="280"/>
            <ac:spMk id="2" creationId="{23199309-C3E7-7DD3-9AF3-BE24AE1D6A58}"/>
          </ac:spMkLst>
        </pc:spChg>
        <pc:spChg chg="mod">
          <ac:chgData name="Tristin Schlauch" userId="a338a217be8c714a" providerId="LiveId" clId="{745B7E24-5365-4587-8D3A-A90B788E4913}" dt="2025-04-12T13:53:55.487" v="7406" actId="20577"/>
          <ac:spMkLst>
            <pc:docMk/>
            <pc:sldMk cId="3776492510" sldId="280"/>
            <ac:spMk id="3" creationId="{0FEB6FBE-3956-4244-2F01-AE63DCD4C86F}"/>
          </ac:spMkLst>
        </pc:spChg>
      </pc:sldChg>
      <pc:sldChg chg="addSp delSp modSp add mod ord">
        <pc:chgData name="Tristin Schlauch" userId="a338a217be8c714a" providerId="LiveId" clId="{745B7E24-5365-4587-8D3A-A90B788E4913}" dt="2025-04-12T19:48:13.089" v="10175" actId="20577"/>
        <pc:sldMkLst>
          <pc:docMk/>
          <pc:sldMk cId="2339005028" sldId="281"/>
        </pc:sldMkLst>
        <pc:spChg chg="mod">
          <ac:chgData name="Tristin Schlauch" userId="a338a217be8c714a" providerId="LiveId" clId="{745B7E24-5365-4587-8D3A-A90B788E4913}" dt="2025-04-12T19:48:13.089" v="10175" actId="20577"/>
          <ac:spMkLst>
            <pc:docMk/>
            <pc:sldMk cId="2339005028" sldId="281"/>
            <ac:spMk id="2" creationId="{04FE3254-8047-DDE6-9A53-A4DE60844BC8}"/>
          </ac:spMkLst>
        </pc:spChg>
        <pc:spChg chg="mod">
          <ac:chgData name="Tristin Schlauch" userId="a338a217be8c714a" providerId="LiveId" clId="{745B7E24-5365-4587-8D3A-A90B788E4913}" dt="2025-04-12T14:39:13.908" v="8376" actId="113"/>
          <ac:spMkLst>
            <pc:docMk/>
            <pc:sldMk cId="2339005028" sldId="281"/>
            <ac:spMk id="4" creationId="{F04E17C2-A80E-F8E9-A3E1-D3DBFCA40A4D}"/>
          </ac:spMkLst>
        </pc:spChg>
        <pc:picChg chg="add mod ord">
          <ac:chgData name="Tristin Schlauch" userId="a338a217be8c714a" providerId="LiveId" clId="{745B7E24-5365-4587-8D3A-A90B788E4913}" dt="2025-04-12T14:17:24.835" v="7761" actId="22"/>
          <ac:picMkLst>
            <pc:docMk/>
            <pc:sldMk cId="2339005028" sldId="281"/>
            <ac:picMk id="11" creationId="{A0A131CA-9C70-BB33-D445-6ED1277CD0D3}"/>
          </ac:picMkLst>
        </pc:picChg>
      </pc:sldChg>
      <pc:sldChg chg="addSp delSp modSp add mod">
        <pc:chgData name="Tristin Schlauch" userId="a338a217be8c714a" providerId="LiveId" clId="{745B7E24-5365-4587-8D3A-A90B788E4913}" dt="2025-04-12T20:16:31.047" v="11317" actId="1076"/>
        <pc:sldMkLst>
          <pc:docMk/>
          <pc:sldMk cId="3426545287" sldId="282"/>
        </pc:sldMkLst>
        <pc:spChg chg="mod">
          <ac:chgData name="Tristin Schlauch" userId="a338a217be8c714a" providerId="LiveId" clId="{745B7E24-5365-4587-8D3A-A90B788E4913}" dt="2025-04-12T14:19:05.201" v="7819" actId="20577"/>
          <ac:spMkLst>
            <pc:docMk/>
            <pc:sldMk cId="3426545287" sldId="282"/>
            <ac:spMk id="2" creationId="{3F14CA9A-078C-80C1-62BB-141859B1DA3A}"/>
          </ac:spMkLst>
        </pc:spChg>
        <pc:spChg chg="mod">
          <ac:chgData name="Tristin Schlauch" userId="a338a217be8c714a" providerId="LiveId" clId="{745B7E24-5365-4587-8D3A-A90B788E4913}" dt="2025-04-12T20:14:36.016" v="11215" actId="20577"/>
          <ac:spMkLst>
            <pc:docMk/>
            <pc:sldMk cId="3426545287" sldId="282"/>
            <ac:spMk id="4" creationId="{C638A291-9D24-DEE2-A586-166E52AD8628}"/>
          </ac:spMkLst>
        </pc:spChg>
        <pc:spChg chg="add mod">
          <ac:chgData name="Tristin Schlauch" userId="a338a217be8c714a" providerId="LiveId" clId="{745B7E24-5365-4587-8D3A-A90B788E4913}" dt="2025-04-12T20:16:31.047" v="11317" actId="1076"/>
          <ac:spMkLst>
            <pc:docMk/>
            <pc:sldMk cId="3426545287" sldId="282"/>
            <ac:spMk id="8" creationId="{96B59942-A4BE-B643-28AB-B31ED2636D19}"/>
          </ac:spMkLst>
        </pc:spChg>
        <pc:picChg chg="add mod ord">
          <ac:chgData name="Tristin Schlauch" userId="a338a217be8c714a" providerId="LiveId" clId="{745B7E24-5365-4587-8D3A-A90B788E4913}" dt="2025-04-12T14:27:47.950" v="8229" actId="22"/>
          <ac:picMkLst>
            <pc:docMk/>
            <pc:sldMk cId="3426545287" sldId="282"/>
            <ac:picMk id="7" creationId="{295BF3B4-6BD6-7617-1576-959E75544BB9}"/>
          </ac:picMkLst>
        </pc:picChg>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pChg chg="mod">
          <ac:chgData name="Tristin Schlauch" userId="a338a217be8c714a" providerId="LiveId" clId="{745B7E24-5365-4587-8D3A-A90B788E4913}" dt="2025-04-12T14:37:30.342" v="8295"/>
          <ac:spMkLst>
            <pc:docMk/>
            <pc:sldMk cId="3485202157" sldId="283"/>
            <ac:spMk id="2" creationId="{5B985707-B231-1C46-DB9F-965FB5FD2186}"/>
          </ac:spMkLst>
        </pc:spChg>
        <pc:spChg chg="mod">
          <ac:chgData name="Tristin Schlauch" userId="a338a217be8c714a" providerId="LiveId" clId="{745B7E24-5365-4587-8D3A-A90B788E4913}" dt="2025-04-12T14:43:23.716" v="8641" actId="2711"/>
          <ac:spMkLst>
            <pc:docMk/>
            <pc:sldMk cId="3485202157" sldId="283"/>
            <ac:spMk id="4" creationId="{42E89515-63F3-B454-37FF-9348884BF6A6}"/>
          </ac:spMkLst>
        </pc:spChg>
        <pc:picChg chg="add mod ord">
          <ac:chgData name="Tristin Schlauch" userId="a338a217be8c714a" providerId="LiveId" clId="{745B7E24-5365-4587-8D3A-A90B788E4913}" dt="2025-04-12T14:49:18.128" v="8645" actId="22"/>
          <ac:picMkLst>
            <pc:docMk/>
            <pc:sldMk cId="3485202157" sldId="283"/>
            <ac:picMk id="10" creationId="{E350C38C-D53F-7B72-6572-677242D889C4}"/>
          </ac:picMkLst>
        </pc:picChg>
      </pc:sldChg>
      <pc:sldChg chg="addSp delSp modSp add mod">
        <pc:chgData name="Tristin Schlauch" userId="a338a217be8c714a" providerId="LiveId" clId="{745B7E24-5365-4587-8D3A-A90B788E4913}" dt="2025-04-12T17:27:17.556" v="9241" actId="2711"/>
        <pc:sldMkLst>
          <pc:docMk/>
          <pc:sldMk cId="613548772" sldId="284"/>
        </pc:sldMkLst>
        <pc:spChg chg="mod">
          <ac:chgData name="Tristin Schlauch" userId="a338a217be8c714a" providerId="LiveId" clId="{745B7E24-5365-4587-8D3A-A90B788E4913}" dt="2025-04-12T17:25:34.417" v="9156" actId="20577"/>
          <ac:spMkLst>
            <pc:docMk/>
            <pc:sldMk cId="613548772" sldId="284"/>
            <ac:spMk id="2" creationId="{D354FFD1-4350-DF63-C561-E8E92A4249CE}"/>
          </ac:spMkLst>
        </pc:spChg>
        <pc:spChg chg="mod">
          <ac:chgData name="Tristin Schlauch" userId="a338a217be8c714a" providerId="LiveId" clId="{745B7E24-5365-4587-8D3A-A90B788E4913}" dt="2025-04-12T17:27:17.556" v="9241" actId="2711"/>
          <ac:spMkLst>
            <pc:docMk/>
            <pc:sldMk cId="613548772" sldId="284"/>
            <ac:spMk id="4" creationId="{B883B152-BEF5-1EDD-9C5A-8F44858F1616}"/>
          </ac:spMkLst>
        </pc:spChg>
        <pc:picChg chg="add mod ord">
          <ac:chgData name="Tristin Schlauch" userId="a338a217be8c714a" providerId="LiveId" clId="{745B7E24-5365-4587-8D3A-A90B788E4913}" dt="2025-04-12T17:25:10.145" v="9129" actId="22"/>
          <ac:picMkLst>
            <pc:docMk/>
            <pc:sldMk cId="613548772" sldId="284"/>
            <ac:picMk id="7" creationId="{50F3E478-6404-E2BF-0E83-69D9C74AFE02}"/>
          </ac:picMkLst>
        </pc:picChg>
      </pc:sldChg>
      <pc:sldChg chg="addSp delSp modSp add mod">
        <pc:chgData name="Tristin Schlauch" userId="a338a217be8c714a" providerId="LiveId" clId="{745B7E24-5365-4587-8D3A-A90B788E4913}" dt="2025-04-12T17:34:25.651" v="9411" actId="22"/>
        <pc:sldMkLst>
          <pc:docMk/>
          <pc:sldMk cId="4281893830" sldId="285"/>
        </pc:sldMkLst>
        <pc:spChg chg="mod">
          <ac:chgData name="Tristin Schlauch" userId="a338a217be8c714a" providerId="LiveId" clId="{745B7E24-5365-4587-8D3A-A90B788E4913}" dt="2025-04-12T17:26:46.139" v="9161" actId="20577"/>
          <ac:spMkLst>
            <pc:docMk/>
            <pc:sldMk cId="4281893830" sldId="285"/>
            <ac:spMk id="2" creationId="{E7CE5A9F-972F-281D-74D3-BE023F62F3C2}"/>
          </ac:spMkLst>
        </pc:spChg>
        <pc:spChg chg="mod">
          <ac:chgData name="Tristin Schlauch" userId="a338a217be8c714a" providerId="LiveId" clId="{745B7E24-5365-4587-8D3A-A90B788E4913}" dt="2025-04-12T17:30:25.115" v="9409" actId="20577"/>
          <ac:spMkLst>
            <pc:docMk/>
            <pc:sldMk cId="4281893830" sldId="285"/>
            <ac:spMk id="4" creationId="{86EAF69F-C3D3-5677-56BF-7FE0F2F8F639}"/>
          </ac:spMkLst>
        </pc:spChg>
        <pc:picChg chg="add mod ord">
          <ac:chgData name="Tristin Schlauch" userId="a338a217be8c714a" providerId="LiveId" clId="{745B7E24-5365-4587-8D3A-A90B788E4913}" dt="2025-04-12T17:34:25.651" v="9411" actId="22"/>
          <ac:picMkLst>
            <pc:docMk/>
            <pc:sldMk cId="4281893830" sldId="285"/>
            <ac:picMk id="8" creationId="{7E1713F4-6938-6EC2-1228-0C224A068AD0}"/>
          </ac:picMkLst>
        </pc:picChg>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pChg chg="mod">
          <ac:chgData name="Tristin Schlauch" userId="a338a217be8c714a" providerId="LiveId" clId="{745B7E24-5365-4587-8D3A-A90B788E4913}" dt="2025-04-12T17:35:41.068" v="9418" actId="20577"/>
          <ac:spMkLst>
            <pc:docMk/>
            <pc:sldMk cId="2529700172" sldId="286"/>
            <ac:spMk id="2" creationId="{B6BCABA7-0A21-DD34-EE11-E3275F38FE20}"/>
          </ac:spMkLst>
        </pc:spChg>
        <pc:spChg chg="mod">
          <ac:chgData name="Tristin Schlauch" userId="a338a217be8c714a" providerId="LiveId" clId="{745B7E24-5365-4587-8D3A-A90B788E4913}" dt="2025-04-12T17:40:58.257" v="9782" actId="20577"/>
          <ac:spMkLst>
            <pc:docMk/>
            <pc:sldMk cId="2529700172" sldId="286"/>
            <ac:spMk id="4" creationId="{F8AEDC53-6E9B-6DD8-2D65-599558C60ECC}"/>
          </ac:spMkLst>
        </pc:spChg>
        <pc:picChg chg="add mod ord">
          <ac:chgData name="Tristin Schlauch" userId="a338a217be8c714a" providerId="LiveId" clId="{745B7E24-5365-4587-8D3A-A90B788E4913}" dt="2025-04-12T17:58:35.227" v="9784" actId="22"/>
          <ac:picMkLst>
            <pc:docMk/>
            <pc:sldMk cId="2529700172" sldId="286"/>
            <ac:picMk id="7" creationId="{44CC8CEE-7D3E-2677-BBAC-36419E2EFA0F}"/>
          </ac:picMkLst>
        </pc:picChg>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pChg chg="mod ord">
          <ac:chgData name="Tristin Schlauch" userId="a338a217be8c714a" providerId="LiveId" clId="{745B7E24-5365-4587-8D3A-A90B788E4913}" dt="2025-04-12T19:47:28.215" v="10157" actId="20577"/>
          <ac:spMkLst>
            <pc:docMk/>
            <pc:sldMk cId="3137066385" sldId="287"/>
            <ac:spMk id="2" creationId="{97AE471E-C219-C3FE-2445-0149C64FCC3A}"/>
          </ac:spMkLst>
        </pc:spChg>
        <pc:spChg chg="add mod">
          <ac:chgData name="Tristin Schlauch" userId="a338a217be8c714a" providerId="LiveId" clId="{745B7E24-5365-4587-8D3A-A90B788E4913}" dt="2025-04-12T20:08:42.245" v="10915" actId="1076"/>
          <ac:spMkLst>
            <pc:docMk/>
            <pc:sldMk cId="3137066385" sldId="287"/>
            <ac:spMk id="13" creationId="{F53C08E1-CB65-3F84-CF43-19C8E19AFC78}"/>
          </ac:spMkLst>
        </pc:spChg>
        <pc:spChg chg="add mod">
          <ac:chgData name="Tristin Schlauch" userId="a338a217be8c714a" providerId="LiveId" clId="{745B7E24-5365-4587-8D3A-A90B788E4913}" dt="2025-04-12T20:08:42.245" v="10915" actId="1076"/>
          <ac:spMkLst>
            <pc:docMk/>
            <pc:sldMk cId="3137066385" sldId="287"/>
            <ac:spMk id="14" creationId="{B1EA179E-90C9-4293-899B-1F15CAA6E651}"/>
          </ac:spMkLst>
        </pc:spChg>
        <pc:spChg chg="add mod">
          <ac:chgData name="Tristin Schlauch" userId="a338a217be8c714a" providerId="LiveId" clId="{745B7E24-5365-4587-8D3A-A90B788E4913}" dt="2025-04-12T20:08:42.245" v="10915" actId="1076"/>
          <ac:spMkLst>
            <pc:docMk/>
            <pc:sldMk cId="3137066385" sldId="287"/>
            <ac:spMk id="15" creationId="{BC0C7B6A-2832-6EEB-0FFB-F895929F6593}"/>
          </ac:spMkLst>
        </pc:spChg>
        <pc:spChg chg="add mod">
          <ac:chgData name="Tristin Schlauch" userId="a338a217be8c714a" providerId="LiveId" clId="{745B7E24-5365-4587-8D3A-A90B788E4913}" dt="2025-04-12T20:08:42.245" v="10915" actId="1076"/>
          <ac:spMkLst>
            <pc:docMk/>
            <pc:sldMk cId="3137066385" sldId="287"/>
            <ac:spMk id="16" creationId="{082F291F-F63D-F4A1-6228-30E071C15394}"/>
          </ac:spMkLst>
        </pc:spChg>
        <pc:spChg chg="add mod">
          <ac:chgData name="Tristin Schlauch" userId="a338a217be8c714a" providerId="LiveId" clId="{745B7E24-5365-4587-8D3A-A90B788E4913}" dt="2025-04-12T20:08:42.245" v="10915" actId="1076"/>
          <ac:spMkLst>
            <pc:docMk/>
            <pc:sldMk cId="3137066385" sldId="287"/>
            <ac:spMk id="17" creationId="{4B623651-77D8-F617-F1E0-763251E6B337}"/>
          </ac:spMkLst>
        </pc:spChg>
        <pc:spChg chg="add mod">
          <ac:chgData name="Tristin Schlauch" userId="a338a217be8c714a" providerId="LiveId" clId="{745B7E24-5365-4587-8D3A-A90B788E4913}" dt="2025-04-12T20:08:42.245" v="10915" actId="1076"/>
          <ac:spMkLst>
            <pc:docMk/>
            <pc:sldMk cId="3137066385" sldId="287"/>
            <ac:spMk id="18" creationId="{915DE6C8-7B83-7A06-C784-4CFA012461B2}"/>
          </ac:spMkLst>
        </pc:spChg>
        <pc:spChg chg="add mod">
          <ac:chgData name="Tristin Schlauch" userId="a338a217be8c714a" providerId="LiveId" clId="{745B7E24-5365-4587-8D3A-A90B788E4913}" dt="2025-04-12T20:08:42.245" v="10915" actId="1076"/>
          <ac:spMkLst>
            <pc:docMk/>
            <pc:sldMk cId="3137066385" sldId="287"/>
            <ac:spMk id="19" creationId="{F87A91E7-7E61-A930-35D4-AEF4E680C5F1}"/>
          </ac:spMkLst>
        </pc:spChg>
        <pc:spChg chg="add mod">
          <ac:chgData name="Tristin Schlauch" userId="a338a217be8c714a" providerId="LiveId" clId="{745B7E24-5365-4587-8D3A-A90B788E4913}" dt="2025-04-12T20:08:42.245" v="10915" actId="1076"/>
          <ac:spMkLst>
            <pc:docMk/>
            <pc:sldMk cId="3137066385" sldId="287"/>
            <ac:spMk id="20" creationId="{EF481B1E-BC9D-B221-13FB-147344B381E8}"/>
          </ac:spMkLst>
        </pc:spChg>
        <pc:picChg chg="add mod ord">
          <ac:chgData name="Tristin Schlauch" userId="a338a217be8c714a" providerId="LiveId" clId="{745B7E24-5365-4587-8D3A-A90B788E4913}" dt="2025-04-12T20:08:42.245" v="10915" actId="1076"/>
          <ac:picMkLst>
            <pc:docMk/>
            <pc:sldMk cId="3137066385" sldId="287"/>
            <ac:picMk id="12" creationId="{E04ED41B-90AF-8E30-C627-1FAB2D28E358}"/>
          </ac:picMkLst>
        </pc:picChg>
      </pc:sldChg>
      <pc:sldChg chg="modSp add mod ord">
        <pc:chgData name="Tristin Schlauch" userId="a338a217be8c714a" providerId="LiveId" clId="{745B7E24-5365-4587-8D3A-A90B788E4913}" dt="2025-04-12T20:20:01.472" v="11572" actId="20577"/>
        <pc:sldMkLst>
          <pc:docMk/>
          <pc:sldMk cId="3924650160" sldId="288"/>
        </pc:sldMkLst>
        <pc:spChg chg="mod">
          <ac:chgData name="Tristin Schlauch" userId="a338a217be8c714a" providerId="LiveId" clId="{745B7E24-5365-4587-8D3A-A90B788E4913}" dt="2025-04-12T20:10:52.589" v="10926" actId="20577"/>
          <ac:spMkLst>
            <pc:docMk/>
            <pc:sldMk cId="3924650160" sldId="288"/>
            <ac:spMk id="2" creationId="{F7F06F1D-A94A-9E96-474A-22C9438CFD0C}"/>
          </ac:spMkLst>
        </pc:spChg>
        <pc:spChg chg="mod">
          <ac:chgData name="Tristin Schlauch" userId="a338a217be8c714a" providerId="LiveId" clId="{745B7E24-5365-4587-8D3A-A90B788E4913}" dt="2025-04-12T20:20:01.472" v="11572" actId="20577"/>
          <ac:spMkLst>
            <pc:docMk/>
            <pc:sldMk cId="3924650160" sldId="288"/>
            <ac:spMk id="3" creationId="{E984FE1D-7054-F49C-1F44-6B2B28683CEF}"/>
          </ac:spMkLst>
        </pc:spChg>
      </pc:sldChg>
      <pc:sldChg chg="modSp add mod ord">
        <pc:chgData name="Tristin Schlauch" userId="a338a217be8c714a" providerId="LiveId" clId="{745B7E24-5365-4587-8D3A-A90B788E4913}" dt="2025-04-13T00:26:19.830" v="11633" actId="2711"/>
        <pc:sldMkLst>
          <pc:docMk/>
          <pc:sldMk cId="1950122775" sldId="289"/>
        </pc:sldMkLst>
        <pc:spChg chg="mod">
          <ac:chgData name="Tristin Schlauch" userId="a338a217be8c714a" providerId="LiveId" clId="{745B7E24-5365-4587-8D3A-A90B788E4913}" dt="2025-04-12T20:21:12.039" v="11586" actId="20577"/>
          <ac:spMkLst>
            <pc:docMk/>
            <pc:sldMk cId="1950122775" sldId="289"/>
            <ac:spMk id="2" creationId="{CEC0E389-64F1-1A5D-37CC-4A60B7351C15}"/>
          </ac:spMkLst>
        </pc:spChg>
        <pc:spChg chg="mod">
          <ac:chgData name="Tristin Schlauch" userId="a338a217be8c714a" providerId="LiveId" clId="{745B7E24-5365-4587-8D3A-A90B788E4913}" dt="2025-04-13T00:26:19.830" v="11633" actId="2711"/>
          <ac:spMkLst>
            <pc:docMk/>
            <pc:sldMk cId="1950122775" sldId="289"/>
            <ac:spMk id="3" creationId="{2BCBB453-484A-A39A-6F53-2F7D8D8636BD}"/>
          </ac:spMkLst>
        </pc:spChg>
      </pc:sldChg>
      <pc:sldChg chg="addSp delSp modSp add mod ord">
        <pc:chgData name="Tristin Schlauch" userId="a338a217be8c714a" providerId="LiveId" clId="{745B7E24-5365-4587-8D3A-A90B788E4913}" dt="2025-04-13T03:28:52.188" v="12644" actId="22"/>
        <pc:sldMkLst>
          <pc:docMk/>
          <pc:sldMk cId="4223351522" sldId="290"/>
        </pc:sldMkLst>
        <pc:spChg chg="mod">
          <ac:chgData name="Tristin Schlauch" userId="a338a217be8c714a" providerId="LiveId" clId="{745B7E24-5365-4587-8D3A-A90B788E4913}" dt="2025-04-13T00:26:45.204" v="11658" actId="20577"/>
          <ac:spMkLst>
            <pc:docMk/>
            <pc:sldMk cId="4223351522" sldId="290"/>
            <ac:spMk id="2" creationId="{F4A37A70-E1A8-6564-131A-E0ABEE13EA8C}"/>
          </ac:spMkLst>
        </pc:spChg>
        <pc:spChg chg="mod">
          <ac:chgData name="Tristin Schlauch" userId="a338a217be8c714a" providerId="LiveId" clId="{745B7E24-5365-4587-8D3A-A90B788E4913}" dt="2025-04-13T03:24:20.312" v="12640" actId="20577"/>
          <ac:spMkLst>
            <pc:docMk/>
            <pc:sldMk cId="4223351522" sldId="290"/>
            <ac:spMk id="4" creationId="{261B4F72-972F-A7A8-7EA7-04D94555B2DD}"/>
          </ac:spMkLst>
        </pc:spChg>
        <pc:spChg chg="add del mod">
          <ac:chgData name="Tristin Schlauch" userId="a338a217be8c714a" providerId="LiveId" clId="{745B7E24-5365-4587-8D3A-A90B788E4913}" dt="2025-04-13T03:28:52.188" v="12644" actId="22"/>
          <ac:spMkLst>
            <pc:docMk/>
            <pc:sldMk cId="4223351522" sldId="290"/>
            <ac:spMk id="5" creationId="{2021210F-5B0D-BA2D-9882-B14CEEBC6AAF}"/>
          </ac:spMkLst>
        </pc:spChg>
        <pc:picChg chg="add del">
          <ac:chgData name="Tristin Schlauch" userId="a338a217be8c714a" providerId="LiveId" clId="{745B7E24-5365-4587-8D3A-A90B788E4913}" dt="2025-04-13T03:28:50.392" v="12643" actId="478"/>
          <ac:picMkLst>
            <pc:docMk/>
            <pc:sldMk cId="4223351522" sldId="290"/>
            <ac:picMk id="7" creationId="{281FCB13-0774-3B70-0782-B28D6EEE3AEE}"/>
          </ac:picMkLst>
        </pc:picChg>
        <pc:picChg chg="add mod ord">
          <ac:chgData name="Tristin Schlauch" userId="a338a217be8c714a" providerId="LiveId" clId="{745B7E24-5365-4587-8D3A-A90B788E4913}" dt="2025-04-13T03:28:52.188" v="12644" actId="22"/>
          <ac:picMkLst>
            <pc:docMk/>
            <pc:sldMk cId="4223351522" sldId="290"/>
            <ac:picMk id="9" creationId="{602F1F64-0158-F783-FA48-FFB6D1D842C6}"/>
          </ac:picMkLst>
        </pc:picChg>
        <pc:picChg chg="del">
          <ac:chgData name="Tristin Schlauch" userId="a338a217be8c714a" providerId="LiveId" clId="{745B7E24-5365-4587-8D3A-A90B788E4913}" dt="2025-04-13T03:28:47.530" v="12641" actId="478"/>
          <ac:picMkLst>
            <pc:docMk/>
            <pc:sldMk cId="4223351522" sldId="290"/>
            <ac:picMk id="11" creationId="{7B7114A0-F1CB-40BB-F276-43ECFDCEB5E9}"/>
          </ac:picMkLst>
        </pc:picChg>
      </pc:sldChg>
      <pc:sldChg chg="addSp delSp modSp add mod">
        <pc:chgData name="Tristin Schlauch" userId="a338a217be8c714a" providerId="LiveId" clId="{745B7E24-5365-4587-8D3A-A90B788E4913}" dt="2025-04-13T03:34:51.262" v="13023" actId="22"/>
        <pc:sldMkLst>
          <pc:docMk/>
          <pc:sldMk cId="4070835499" sldId="291"/>
        </pc:sldMkLst>
        <pc:spChg chg="mod">
          <ac:chgData name="Tristin Schlauch" userId="a338a217be8c714a" providerId="LiveId" clId="{745B7E24-5365-4587-8D3A-A90B788E4913}" dt="2025-04-13T03:29:48.697" v="12666" actId="20577"/>
          <ac:spMkLst>
            <pc:docMk/>
            <pc:sldMk cId="4070835499" sldId="291"/>
            <ac:spMk id="2" creationId="{0138ACDC-641D-F7EA-9BA6-34357D230840}"/>
          </ac:spMkLst>
        </pc:spChg>
        <pc:spChg chg="mod">
          <ac:chgData name="Tristin Schlauch" userId="a338a217be8c714a" providerId="LiveId" clId="{745B7E24-5365-4587-8D3A-A90B788E4913}" dt="2025-04-13T03:32:23.314" v="13021" actId="20577"/>
          <ac:spMkLst>
            <pc:docMk/>
            <pc:sldMk cId="4070835499" sldId="291"/>
            <ac:spMk id="4" creationId="{6D7071D3-22E5-98DF-289B-8C345521B85B}"/>
          </ac:spMkLst>
        </pc:spChg>
        <pc:spChg chg="add del mod">
          <ac:chgData name="Tristin Schlauch" userId="a338a217be8c714a" providerId="LiveId" clId="{745B7E24-5365-4587-8D3A-A90B788E4913}" dt="2025-04-13T03:34:51.262" v="13023" actId="22"/>
          <ac:spMkLst>
            <pc:docMk/>
            <pc:sldMk cId="4070835499" sldId="291"/>
            <ac:spMk id="5" creationId="{80A8914E-8C0D-D9F5-F189-0C236DFCD97F}"/>
          </ac:spMkLst>
        </pc:spChg>
        <pc:picChg chg="add mod ord">
          <ac:chgData name="Tristin Schlauch" userId="a338a217be8c714a" providerId="LiveId" clId="{745B7E24-5365-4587-8D3A-A90B788E4913}" dt="2025-04-13T03:34:51.262" v="13023" actId="22"/>
          <ac:picMkLst>
            <pc:docMk/>
            <pc:sldMk cId="4070835499" sldId="291"/>
            <ac:picMk id="7" creationId="{66C01759-0EC2-166E-B390-52F104A7C579}"/>
          </ac:picMkLst>
        </pc:picChg>
        <pc:picChg chg="del">
          <ac:chgData name="Tristin Schlauch" userId="a338a217be8c714a" providerId="LiveId" clId="{745B7E24-5365-4587-8D3A-A90B788E4913}" dt="2025-04-13T03:34:49.080" v="13022" actId="478"/>
          <ac:picMkLst>
            <pc:docMk/>
            <pc:sldMk cId="4070835499" sldId="291"/>
            <ac:picMk id="9" creationId="{D4596687-1431-12B9-3012-808D318A2CB5}"/>
          </ac:picMkLst>
        </pc:picChg>
      </pc:sldChg>
      <pc:sldChg chg="addSp delSp modSp add mod">
        <pc:chgData name="Tristin Schlauch" userId="a338a217be8c714a" providerId="LiveId" clId="{745B7E24-5365-4587-8D3A-A90B788E4913}" dt="2025-04-13T03:41:11.962" v="13488" actId="22"/>
        <pc:sldMkLst>
          <pc:docMk/>
          <pc:sldMk cId="1132280905" sldId="292"/>
        </pc:sldMkLst>
        <pc:spChg chg="mod">
          <ac:chgData name="Tristin Schlauch" userId="a338a217be8c714a" providerId="LiveId" clId="{745B7E24-5365-4587-8D3A-A90B788E4913}" dt="2025-04-13T03:35:28.090" v="13038" actId="20577"/>
          <ac:spMkLst>
            <pc:docMk/>
            <pc:sldMk cId="1132280905" sldId="292"/>
            <ac:spMk id="2" creationId="{EB5479B6-C70D-AFBA-3011-1D460743D021}"/>
          </ac:spMkLst>
        </pc:spChg>
        <pc:spChg chg="mod">
          <ac:chgData name="Tristin Schlauch" userId="a338a217be8c714a" providerId="LiveId" clId="{745B7E24-5365-4587-8D3A-A90B788E4913}" dt="2025-04-13T03:38:20.505" v="13486" actId="20577"/>
          <ac:spMkLst>
            <pc:docMk/>
            <pc:sldMk cId="1132280905" sldId="292"/>
            <ac:spMk id="4" creationId="{D75F54B7-E12C-FDDE-3AED-AC0765FB9538}"/>
          </ac:spMkLst>
        </pc:spChg>
        <pc:spChg chg="add del mod">
          <ac:chgData name="Tristin Schlauch" userId="a338a217be8c714a" providerId="LiveId" clId="{745B7E24-5365-4587-8D3A-A90B788E4913}" dt="2025-04-13T03:41:11.962" v="13488" actId="22"/>
          <ac:spMkLst>
            <pc:docMk/>
            <pc:sldMk cId="1132280905" sldId="292"/>
            <ac:spMk id="5" creationId="{D62F5DCE-44CD-F110-F958-86AF8B69E0D6}"/>
          </ac:spMkLst>
        </pc:spChg>
        <pc:picChg chg="del">
          <ac:chgData name="Tristin Schlauch" userId="a338a217be8c714a" providerId="LiveId" clId="{745B7E24-5365-4587-8D3A-A90B788E4913}" dt="2025-04-13T03:41:08.860" v="13487" actId="478"/>
          <ac:picMkLst>
            <pc:docMk/>
            <pc:sldMk cId="1132280905" sldId="292"/>
            <ac:picMk id="7" creationId="{0E870A0B-C41A-37CD-D0E2-6F097634AB35}"/>
          </ac:picMkLst>
        </pc:picChg>
        <pc:picChg chg="add mod ord">
          <ac:chgData name="Tristin Schlauch" userId="a338a217be8c714a" providerId="LiveId" clId="{745B7E24-5365-4587-8D3A-A90B788E4913}" dt="2025-04-13T03:41:11.962" v="13488" actId="22"/>
          <ac:picMkLst>
            <pc:docMk/>
            <pc:sldMk cId="1132280905" sldId="292"/>
            <ac:picMk id="8" creationId="{40BCEABD-44F7-C2CE-5BDF-CD711BEA840A}"/>
          </ac:picMkLst>
        </pc:picChg>
      </pc:sldChg>
      <pc:sldChg chg="addSp delSp modSp add mod">
        <pc:chgData name="Tristin Schlauch" userId="a338a217be8c714a" providerId="LiveId" clId="{745B7E24-5365-4587-8D3A-A90B788E4913}" dt="2025-04-13T03:50:25.554" v="13904" actId="22"/>
        <pc:sldMkLst>
          <pc:docMk/>
          <pc:sldMk cId="3159697742" sldId="293"/>
        </pc:sldMkLst>
        <pc:spChg chg="mod">
          <ac:chgData name="Tristin Schlauch" userId="a338a217be8c714a" providerId="LiveId" clId="{745B7E24-5365-4587-8D3A-A90B788E4913}" dt="2025-04-13T03:44:02.604" v="13505" actId="2711"/>
          <ac:spMkLst>
            <pc:docMk/>
            <pc:sldMk cId="3159697742" sldId="293"/>
            <ac:spMk id="2" creationId="{C419449A-96FB-A28F-86C3-96AE88506C16}"/>
          </ac:spMkLst>
        </pc:spChg>
        <pc:spChg chg="mod">
          <ac:chgData name="Tristin Schlauch" userId="a338a217be8c714a" providerId="LiveId" clId="{745B7E24-5365-4587-8D3A-A90B788E4913}" dt="2025-04-13T03:46:44.034" v="13902" actId="20577"/>
          <ac:spMkLst>
            <pc:docMk/>
            <pc:sldMk cId="3159697742" sldId="293"/>
            <ac:spMk id="4" creationId="{B8DDB644-9B0B-C128-D97F-88EA771055E9}"/>
          </ac:spMkLst>
        </pc:spChg>
        <pc:spChg chg="add del mod">
          <ac:chgData name="Tristin Schlauch" userId="a338a217be8c714a" providerId="LiveId" clId="{745B7E24-5365-4587-8D3A-A90B788E4913}" dt="2025-04-13T03:50:25.554" v="13904" actId="22"/>
          <ac:spMkLst>
            <pc:docMk/>
            <pc:sldMk cId="3159697742" sldId="293"/>
            <ac:spMk id="5" creationId="{5339292A-516F-452A-5164-1E23DC6D98E4}"/>
          </ac:spMkLst>
        </pc:spChg>
        <pc:picChg chg="add mod ord">
          <ac:chgData name="Tristin Schlauch" userId="a338a217be8c714a" providerId="LiveId" clId="{745B7E24-5365-4587-8D3A-A90B788E4913}" dt="2025-04-13T03:50:25.554" v="13904" actId="22"/>
          <ac:picMkLst>
            <pc:docMk/>
            <pc:sldMk cId="3159697742" sldId="293"/>
            <ac:picMk id="7" creationId="{249ECA17-B6D3-F913-6809-2F4823D89938}"/>
          </ac:picMkLst>
        </pc:picChg>
        <pc:picChg chg="del">
          <ac:chgData name="Tristin Schlauch" userId="a338a217be8c714a" providerId="LiveId" clId="{745B7E24-5365-4587-8D3A-A90B788E4913}" dt="2025-04-13T03:50:22.617" v="13903" actId="478"/>
          <ac:picMkLst>
            <pc:docMk/>
            <pc:sldMk cId="3159697742" sldId="293"/>
            <ac:picMk id="8" creationId="{59C35649-57CA-264F-6557-7EDDA934C1E5}"/>
          </ac:picMkLst>
        </pc:picChg>
      </pc:sldChg>
      <pc:sldChg chg="modSp add mod ord">
        <pc:chgData name="Tristin Schlauch" userId="a338a217be8c714a" providerId="LiveId" clId="{745B7E24-5365-4587-8D3A-A90B788E4913}" dt="2025-04-13T03:57:20.236" v="14471" actId="2711"/>
        <pc:sldMkLst>
          <pc:docMk/>
          <pc:sldMk cId="1083113515" sldId="294"/>
        </pc:sldMkLst>
        <pc:spChg chg="mod">
          <ac:chgData name="Tristin Schlauch" userId="a338a217be8c714a" providerId="LiveId" clId="{745B7E24-5365-4587-8D3A-A90B788E4913}" dt="2025-04-13T03:51:27.607" v="13912" actId="20577"/>
          <ac:spMkLst>
            <pc:docMk/>
            <pc:sldMk cId="1083113515" sldId="294"/>
            <ac:spMk id="2" creationId="{EF9BB72D-504E-689D-CA51-DCD25FE28BA7}"/>
          </ac:spMkLst>
        </pc:spChg>
        <pc:spChg chg="mod">
          <ac:chgData name="Tristin Schlauch" userId="a338a217be8c714a" providerId="LiveId" clId="{745B7E24-5365-4587-8D3A-A90B788E4913}" dt="2025-04-13T03:57:20.236" v="14471" actId="2711"/>
          <ac:spMkLst>
            <pc:docMk/>
            <pc:sldMk cId="1083113515" sldId="294"/>
            <ac:spMk id="3" creationId="{A0EBDB07-7126-4367-7F49-CA77B3BFDC79}"/>
          </ac:spMkLst>
        </pc:spChg>
      </pc:sldChg>
      <pc:sldChg chg="modSp add mod ord">
        <pc:chgData name="Tristin Schlauch" userId="a338a217be8c714a" providerId="LiveId" clId="{745B7E24-5365-4587-8D3A-A90B788E4913}" dt="2025-04-13T03:58:05.655" v="14497" actId="20577"/>
        <pc:sldMkLst>
          <pc:docMk/>
          <pc:sldMk cId="3421698232" sldId="295"/>
        </pc:sldMkLst>
        <pc:spChg chg="mod">
          <ac:chgData name="Tristin Schlauch" userId="a338a217be8c714a" providerId="LiveId" clId="{745B7E24-5365-4587-8D3A-A90B788E4913}" dt="2025-04-13T03:58:05.655" v="14497" actId="20577"/>
          <ac:spMkLst>
            <pc:docMk/>
            <pc:sldMk cId="3421698232" sldId="295"/>
            <ac:spMk id="3" creationId="{ADA80C02-D558-75DD-CFE6-423F148BD32E}"/>
          </ac:spMkLst>
        </pc:spChg>
      </pc:sldChg>
      <pc:sldChg chg="addSp delSp modSp add mod ord">
        <pc:chgData name="Tristin Schlauch" userId="a338a217be8c714a" providerId="LiveId" clId="{745B7E24-5365-4587-8D3A-A90B788E4913}" dt="2025-04-13T04:03:27.394" v="14905" actId="688"/>
        <pc:sldMkLst>
          <pc:docMk/>
          <pc:sldMk cId="3117830446" sldId="296"/>
        </pc:sldMkLst>
        <pc:spChg chg="mod">
          <ac:chgData name="Tristin Schlauch" userId="a338a217be8c714a" providerId="LiveId" clId="{745B7E24-5365-4587-8D3A-A90B788E4913}" dt="2025-04-13T03:58:53.306" v="14562" actId="20577"/>
          <ac:spMkLst>
            <pc:docMk/>
            <pc:sldMk cId="3117830446" sldId="296"/>
            <ac:spMk id="2" creationId="{970973EC-7A88-F2F5-AB1F-FB2B74CA5B19}"/>
          </ac:spMkLst>
        </pc:spChg>
        <pc:spChg chg="add del mod">
          <ac:chgData name="Tristin Schlauch" userId="a338a217be8c714a" providerId="LiveId" clId="{745B7E24-5365-4587-8D3A-A90B788E4913}" dt="2025-04-13T04:02:46.791" v="14890"/>
          <ac:spMkLst>
            <pc:docMk/>
            <pc:sldMk cId="3117830446" sldId="296"/>
            <ac:spMk id="3" creationId="{9C58BCD6-F717-A224-1477-2F2667189281}"/>
          </ac:spMkLst>
        </pc:spChg>
        <pc:spChg chg="mod">
          <ac:chgData name="Tristin Schlauch" userId="a338a217be8c714a" providerId="LiveId" clId="{745B7E24-5365-4587-8D3A-A90B788E4913}" dt="2025-04-13T04:00:45.856" v="14871" actId="20577"/>
          <ac:spMkLst>
            <pc:docMk/>
            <pc:sldMk cId="3117830446" sldId="296"/>
            <ac:spMk id="4" creationId="{F7E44726-E14C-3057-C7E9-973D0AFE816B}"/>
          </ac:spMkLst>
        </pc:spChg>
        <pc:spChg chg="add mod">
          <ac:chgData name="Tristin Schlauch" userId="a338a217be8c714a" providerId="LiveId" clId="{745B7E24-5365-4587-8D3A-A90B788E4913}" dt="2025-04-13T04:02:35.118" v="14886"/>
          <ac:spMkLst>
            <pc:docMk/>
            <pc:sldMk cId="3117830446" sldId="296"/>
            <ac:spMk id="5" creationId="{431546E4-7B69-F336-7610-F1213D311F3C}"/>
          </ac:spMkLst>
        </pc:spChg>
        <pc:picChg chg="add mod">
          <ac:chgData name="Tristin Schlauch" userId="a338a217be8c714a" providerId="LiveId" clId="{745B7E24-5365-4587-8D3A-A90B788E4913}" dt="2025-04-13T04:02:38.611" v="14887"/>
          <ac:picMkLst>
            <pc:docMk/>
            <pc:sldMk cId="3117830446" sldId="296"/>
            <ac:picMk id="6" creationId="{0F70DF7C-85B0-918F-0D8D-87EA8455F32B}"/>
          </ac:picMkLst>
        </pc:picChg>
        <pc:picChg chg="add mod">
          <ac:chgData name="Tristin Schlauch" userId="a338a217be8c714a" providerId="LiveId" clId="{745B7E24-5365-4587-8D3A-A90B788E4913}" dt="2025-04-13T04:03:27.394" v="14905" actId="688"/>
          <ac:picMkLst>
            <pc:docMk/>
            <pc:sldMk cId="3117830446" sldId="296"/>
            <ac:picMk id="7" creationId="{CD6874FB-60C2-E560-2D99-0F112BD41B74}"/>
          </ac:picMkLst>
        </pc:picChg>
        <pc:picChg chg="del">
          <ac:chgData name="Tristin Schlauch" userId="a338a217be8c714a" providerId="LiveId" clId="{745B7E24-5365-4587-8D3A-A90B788E4913}" dt="2025-04-13T04:00:50.894" v="14872" actId="478"/>
          <ac:picMkLst>
            <pc:docMk/>
            <pc:sldMk cId="3117830446" sldId="296"/>
            <ac:picMk id="2050" creationId="{7540BB52-913F-AF1F-DA33-0665E5F0C043}"/>
          </ac:picMkLst>
        </pc:picChg>
        <pc:picChg chg="del">
          <ac:chgData name="Tristin Schlauch" userId="a338a217be8c714a" providerId="LiveId" clId="{745B7E24-5365-4587-8D3A-A90B788E4913}" dt="2025-04-13T04:00:50.894" v="14872" actId="478"/>
          <ac:picMkLst>
            <pc:docMk/>
            <pc:sldMk cId="3117830446" sldId="296"/>
            <ac:picMk id="2054" creationId="{EF3B897D-C349-B5EA-DFF4-2D6D8CAACD36}"/>
          </ac:picMkLst>
        </pc:picChg>
        <pc:picChg chg="add del mod">
          <ac:chgData name="Tristin Schlauch" userId="a338a217be8c714a" providerId="LiveId" clId="{745B7E24-5365-4587-8D3A-A90B788E4913}" dt="2025-04-13T04:02:50.856" v="14891" actId="478"/>
          <ac:picMkLst>
            <pc:docMk/>
            <pc:sldMk cId="3117830446" sldId="296"/>
            <ac:picMk id="3074" creationId="{2DFDAB82-0E42-EBC3-0BB4-BE4DCCFD0FA2}"/>
          </ac:picMkLst>
        </pc:picChg>
      </pc:sldChg>
      <pc:sldChg chg="addSp modSp new mod">
        <pc:chgData name="Tristin Schlauch" userId="a338a217be8c714a" providerId="LiveId" clId="{745B7E24-5365-4587-8D3A-A90B788E4913}" dt="2025-04-13T04:10:34.248" v="15105" actId="1076"/>
        <pc:sldMkLst>
          <pc:docMk/>
          <pc:sldMk cId="1846569385" sldId="297"/>
        </pc:sldMkLst>
        <pc:spChg chg="mod">
          <ac:chgData name="Tristin Schlauch" userId="a338a217be8c714a" providerId="LiveId" clId="{745B7E24-5365-4587-8D3A-A90B788E4913}" dt="2025-04-13T04:03:58.508" v="14947" actId="5793"/>
          <ac:spMkLst>
            <pc:docMk/>
            <pc:sldMk cId="1846569385" sldId="297"/>
            <ac:spMk id="2" creationId="{C575F51A-9D7F-9FCF-B0DD-3D197744365B}"/>
          </ac:spMkLst>
        </pc:spChg>
        <pc:spChg chg="mod">
          <ac:chgData name="Tristin Schlauch" userId="a338a217be8c714a" providerId="LiveId" clId="{745B7E24-5365-4587-8D3A-A90B788E4913}" dt="2025-04-13T04:08:41.425" v="15103" actId="20577"/>
          <ac:spMkLst>
            <pc:docMk/>
            <pc:sldMk cId="1846569385" sldId="297"/>
            <ac:spMk id="3" creationId="{83EB7C95-DAF3-3658-0D6E-0061998D525E}"/>
          </ac:spMkLst>
        </pc:spChg>
        <pc:picChg chg="add mod">
          <ac:chgData name="Tristin Schlauch" userId="a338a217be8c714a" providerId="LiveId" clId="{745B7E24-5365-4587-8D3A-A90B788E4913}" dt="2025-04-13T04:10:34.248" v="15105" actId="1076"/>
          <ac:picMkLst>
            <pc:docMk/>
            <pc:sldMk cId="1846569385" sldId="297"/>
            <ac:picMk id="4098" creationId="{727DDF98-1237-9120-A2B8-4AFE1F4222E7}"/>
          </ac:picMkLst>
        </pc:picChg>
      </pc:sldChg>
      <pc:sldChg chg="modSp add mod ord">
        <pc:chgData name="Tristin Schlauch" userId="a338a217be8c714a" providerId="LiveId" clId="{745B7E24-5365-4587-8D3A-A90B788E4913}" dt="2025-04-13T05:01:44.942" v="15188" actId="2711"/>
        <pc:sldMkLst>
          <pc:docMk/>
          <pc:sldMk cId="1867110972" sldId="298"/>
        </pc:sldMkLst>
        <pc:spChg chg="mod">
          <ac:chgData name="Tristin Schlauch" userId="a338a217be8c714a" providerId="LiveId" clId="{745B7E24-5365-4587-8D3A-A90B788E4913}" dt="2025-04-13T05:00:09.618" v="15119" actId="20577"/>
          <ac:spMkLst>
            <pc:docMk/>
            <pc:sldMk cId="1867110972" sldId="298"/>
            <ac:spMk id="2" creationId="{2D30AD2F-D343-F11A-538A-309C8D83F158}"/>
          </ac:spMkLst>
        </pc:spChg>
        <pc:spChg chg="mod">
          <ac:chgData name="Tristin Schlauch" userId="a338a217be8c714a" providerId="LiveId" clId="{745B7E24-5365-4587-8D3A-A90B788E4913}" dt="2025-04-13T05:01:44.942" v="15188" actId="2711"/>
          <ac:spMkLst>
            <pc:docMk/>
            <pc:sldMk cId="1867110972" sldId="298"/>
            <ac:spMk id="3" creationId="{7ED7875A-804E-DEE9-A6B3-8FBE9DD55755}"/>
          </ac:spMkLst>
        </pc:spChg>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pChg chg="mod">
          <ac:chgData name="Tristin Schlauch" userId="a338a217be8c714a" providerId="LiveId" clId="{745B7E24-5365-4587-8D3A-A90B788E4913}" dt="2025-04-13T05:02:18.361" v="15214" actId="2711"/>
          <ac:spMkLst>
            <pc:docMk/>
            <pc:sldMk cId="3279583618" sldId="299"/>
            <ac:spMk id="2" creationId="{3D58AEE9-6C88-AB06-3B58-73C0F1554EDD}"/>
          </ac:spMkLst>
        </pc:spChg>
        <pc:spChg chg="mod">
          <ac:chgData name="Tristin Schlauch" userId="a338a217be8c714a" providerId="LiveId" clId="{745B7E24-5365-4587-8D3A-A90B788E4913}" dt="2025-04-13T05:05:51.679" v="15564" actId="20577"/>
          <ac:spMkLst>
            <pc:docMk/>
            <pc:sldMk cId="3279583618" sldId="299"/>
            <ac:spMk id="4" creationId="{ED4B61D4-E747-E26C-4A27-55E099A84EF5}"/>
          </ac:spMkLst>
        </pc:spChg>
        <pc:spChg chg="add del mod">
          <ac:chgData name="Tristin Schlauch" userId="a338a217be8c714a" providerId="LiveId" clId="{745B7E24-5365-4587-8D3A-A90B788E4913}" dt="2025-04-13T05:13:29.135" v="15566"/>
          <ac:spMkLst>
            <pc:docMk/>
            <pc:sldMk cId="3279583618" sldId="299"/>
            <ac:spMk id="5" creationId="{A859CAB7-54A1-AE90-C2DA-A401AFDD634D}"/>
          </ac:spMkLst>
        </pc:spChg>
        <pc:spChg chg="add del mod">
          <ac:chgData name="Tristin Schlauch" userId="a338a217be8c714a" providerId="LiveId" clId="{745B7E24-5365-4587-8D3A-A90B788E4913}" dt="2025-04-13T05:14:58.691" v="15576" actId="931"/>
          <ac:spMkLst>
            <pc:docMk/>
            <pc:sldMk cId="3279583618" sldId="299"/>
            <ac:spMk id="6" creationId="{A57E8660-7E46-C686-D333-A72A221B5BC6}"/>
          </ac:spMkLst>
        </pc:spChg>
        <pc:picChg chg="add mod">
          <ac:chgData name="Tristin Schlauch" userId="a338a217be8c714a" providerId="LiveId" clId="{745B7E24-5365-4587-8D3A-A90B788E4913}" dt="2025-04-13T05:14:58.691" v="15576" actId="931"/>
          <ac:picMkLst>
            <pc:docMk/>
            <pc:sldMk cId="3279583618" sldId="299"/>
            <ac:picMk id="8" creationId="{806B8406-D546-146B-6CAA-8CA6F7AB411F}"/>
          </ac:picMkLst>
        </pc:picChg>
        <pc:picChg chg="del">
          <ac:chgData name="Tristin Schlauch" userId="a338a217be8c714a" providerId="LiveId" clId="{745B7E24-5365-4587-8D3A-A90B788E4913}" dt="2025-04-13T05:09:33.984" v="15565" actId="478"/>
          <ac:picMkLst>
            <pc:docMk/>
            <pc:sldMk cId="3279583618" sldId="299"/>
            <ac:picMk id="9" creationId="{136A9C25-92BA-3D85-4B07-A68237730D2E}"/>
          </ac:picMkLst>
        </pc:picChg>
        <pc:picChg chg="add del mod">
          <ac:chgData name="Tristin Schlauch" userId="a338a217be8c714a" providerId="LiveId" clId="{745B7E24-5365-4587-8D3A-A90B788E4913}" dt="2025-04-13T05:14:18.839" v="15575" actId="478"/>
          <ac:picMkLst>
            <pc:docMk/>
            <pc:sldMk cId="3279583618" sldId="299"/>
            <ac:picMk id="5122" creationId="{9E61DAA5-243E-094F-294F-C3BF8D71CD25}"/>
          </ac:picMkLst>
        </pc:picChg>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pChg chg="mod">
          <ac:chgData name="Tristin Schlauch" userId="a338a217be8c714a" providerId="LiveId" clId="{745B7E24-5365-4587-8D3A-A90B788E4913}" dt="2025-04-13T05:15:30.957" v="15592" actId="20577"/>
          <ac:spMkLst>
            <pc:docMk/>
            <pc:sldMk cId="2934335830" sldId="300"/>
            <ac:spMk id="2" creationId="{19C4D249-E94A-4543-6D28-94895EF633AD}"/>
          </ac:spMkLst>
        </pc:spChg>
        <pc:spChg chg="mod">
          <ac:chgData name="Tristin Schlauch" userId="a338a217be8c714a" providerId="LiveId" clId="{745B7E24-5365-4587-8D3A-A90B788E4913}" dt="2025-04-13T05:21:06.541" v="16084" actId="27636"/>
          <ac:spMkLst>
            <pc:docMk/>
            <pc:sldMk cId="2934335830" sldId="300"/>
            <ac:spMk id="4" creationId="{F81B6D4B-8FCF-09F1-8C10-6CD5F1AA7669}"/>
          </ac:spMkLst>
        </pc:spChg>
        <pc:spChg chg="add del mod">
          <ac:chgData name="Tristin Schlauch" userId="a338a217be8c714a" providerId="LiveId" clId="{745B7E24-5365-4587-8D3A-A90B788E4913}" dt="2025-04-13T05:24:14.030" v="16086" actId="22"/>
          <ac:spMkLst>
            <pc:docMk/>
            <pc:sldMk cId="2934335830" sldId="300"/>
            <ac:spMk id="5" creationId="{BE731BD7-5ADB-4F0A-3721-B8D617F4FD72}"/>
          </ac:spMkLst>
        </pc:spChg>
        <pc:picChg chg="add mod ord">
          <ac:chgData name="Tristin Schlauch" userId="a338a217be8c714a" providerId="LiveId" clId="{745B7E24-5365-4587-8D3A-A90B788E4913}" dt="2025-04-13T05:24:14.030" v="16086" actId="22"/>
          <ac:picMkLst>
            <pc:docMk/>
            <pc:sldMk cId="2934335830" sldId="300"/>
            <ac:picMk id="7" creationId="{2E74C6D3-9CC1-C684-31A9-19A09974F807}"/>
          </ac:picMkLst>
        </pc:picChg>
        <pc:picChg chg="del">
          <ac:chgData name="Tristin Schlauch" userId="a338a217be8c714a" providerId="LiveId" clId="{745B7E24-5365-4587-8D3A-A90B788E4913}" dt="2025-04-13T05:21:12.908" v="16085" actId="478"/>
          <ac:picMkLst>
            <pc:docMk/>
            <pc:sldMk cId="2934335830" sldId="300"/>
            <ac:picMk id="8" creationId="{2E878BF7-7C6F-6D0B-F304-4047AE134FD4}"/>
          </ac:picMkLst>
        </pc:picChg>
      </pc:sldChg>
      <pc:sldChg chg="addSp delSp modSp add mod">
        <pc:chgData name="Tristin Schlauch" userId="a338a217be8c714a" providerId="LiveId" clId="{745B7E24-5365-4587-8D3A-A90B788E4913}" dt="2025-04-14T01:05:45.895" v="16848" actId="20577"/>
        <pc:sldMkLst>
          <pc:docMk/>
          <pc:sldMk cId="1487682697" sldId="301"/>
        </pc:sldMkLst>
        <pc:spChg chg="mod">
          <ac:chgData name="Tristin Schlauch" userId="a338a217be8c714a" providerId="LiveId" clId="{745B7E24-5365-4587-8D3A-A90B788E4913}" dt="2025-04-13T05:26:46.907" v="16108" actId="2711"/>
          <ac:spMkLst>
            <pc:docMk/>
            <pc:sldMk cId="1487682697" sldId="301"/>
            <ac:spMk id="2" creationId="{7C792E85-639F-9789-89E6-44CD2CE0BF6D}"/>
          </ac:spMkLst>
        </pc:spChg>
        <pc:spChg chg="mod">
          <ac:chgData name="Tristin Schlauch" userId="a338a217be8c714a" providerId="LiveId" clId="{745B7E24-5365-4587-8D3A-A90B788E4913}" dt="2025-04-14T01:05:45.895" v="16848" actId="20577"/>
          <ac:spMkLst>
            <pc:docMk/>
            <pc:sldMk cId="1487682697" sldId="301"/>
            <ac:spMk id="4" creationId="{A322866E-4416-98B4-FD6E-8AE477B887DA}"/>
          </ac:spMkLst>
        </pc:spChg>
        <pc:spChg chg="add del mod">
          <ac:chgData name="Tristin Schlauch" userId="a338a217be8c714a" providerId="LiveId" clId="{745B7E24-5365-4587-8D3A-A90B788E4913}" dt="2025-04-13T15:07:54.267" v="16615" actId="22"/>
          <ac:spMkLst>
            <pc:docMk/>
            <pc:sldMk cId="1487682697" sldId="301"/>
            <ac:spMk id="5" creationId="{C7A37525-0CFF-E3E8-FE67-47DD9F5D1DDF}"/>
          </ac:spMkLst>
        </pc:spChg>
        <pc:picChg chg="del">
          <ac:chgData name="Tristin Schlauch" userId="a338a217be8c714a" providerId="LiveId" clId="{745B7E24-5365-4587-8D3A-A90B788E4913}" dt="2025-04-13T15:07:51.703" v="16614" actId="478"/>
          <ac:picMkLst>
            <pc:docMk/>
            <pc:sldMk cId="1487682697" sldId="301"/>
            <ac:picMk id="7" creationId="{7F72B747-9527-9DAF-544F-D24BC02C5CFD}"/>
          </ac:picMkLst>
        </pc:picChg>
        <pc:picChg chg="add mod ord">
          <ac:chgData name="Tristin Schlauch" userId="a338a217be8c714a" providerId="LiveId" clId="{745B7E24-5365-4587-8D3A-A90B788E4913}" dt="2025-04-13T15:07:54.267" v="16615" actId="22"/>
          <ac:picMkLst>
            <pc:docMk/>
            <pc:sldMk cId="1487682697" sldId="301"/>
            <ac:picMk id="8" creationId="{EF6C0923-CE33-03D9-42DE-3E1123C5F643}"/>
          </ac:picMkLst>
        </pc:picChg>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pChg chg="mod">
          <ac:chgData name="Tristin Schlauch" userId="a338a217be8c714a" providerId="LiveId" clId="{745B7E24-5365-4587-8D3A-A90B788E4913}" dt="2025-04-14T01:02:53.704" v="16639" actId="20577"/>
          <ac:spMkLst>
            <pc:docMk/>
            <pc:sldMk cId="1892604837" sldId="302"/>
            <ac:spMk id="2" creationId="{4A843283-840F-F4EC-75FA-4FE5D464F065}"/>
          </ac:spMkLst>
        </pc:spChg>
        <pc:spChg chg="mod">
          <ac:chgData name="Tristin Schlauch" userId="a338a217be8c714a" providerId="LiveId" clId="{745B7E24-5365-4587-8D3A-A90B788E4913}" dt="2025-04-14T01:10:53.686" v="17188" actId="20577"/>
          <ac:spMkLst>
            <pc:docMk/>
            <pc:sldMk cId="1892604837" sldId="302"/>
            <ac:spMk id="4" creationId="{9C8D5567-4387-E560-D7B2-2AD78982F9A0}"/>
          </ac:spMkLst>
        </pc:spChg>
        <pc:spChg chg="add del mod">
          <ac:chgData name="Tristin Schlauch" userId="a338a217be8c714a" providerId="LiveId" clId="{745B7E24-5365-4587-8D3A-A90B788E4913}" dt="2025-04-14T01:15:50.091" v="17190" actId="22"/>
          <ac:spMkLst>
            <pc:docMk/>
            <pc:sldMk cId="1892604837" sldId="302"/>
            <ac:spMk id="5" creationId="{20816EA0-3E79-4C8B-9AF9-1E08DE747F52}"/>
          </ac:spMkLst>
        </pc:spChg>
        <pc:picChg chg="add mod ord">
          <ac:chgData name="Tristin Schlauch" userId="a338a217be8c714a" providerId="LiveId" clId="{745B7E24-5365-4587-8D3A-A90B788E4913}" dt="2025-04-14T01:15:50.091" v="17190" actId="22"/>
          <ac:picMkLst>
            <pc:docMk/>
            <pc:sldMk cId="1892604837" sldId="302"/>
            <ac:picMk id="7" creationId="{723E0EF0-DF5A-3ACD-19C7-DC112EC2C1DA}"/>
          </ac:picMkLst>
        </pc:picChg>
        <pc:picChg chg="del">
          <ac:chgData name="Tristin Schlauch" userId="a338a217be8c714a" providerId="LiveId" clId="{745B7E24-5365-4587-8D3A-A90B788E4913}" dt="2025-04-14T01:15:47.665" v="17189" actId="478"/>
          <ac:picMkLst>
            <pc:docMk/>
            <pc:sldMk cId="1892604837" sldId="302"/>
            <ac:picMk id="8" creationId="{8ED4FD5A-CEA3-84F2-71B8-C79AF3D65DB1}"/>
          </ac:picMkLst>
        </pc:picChg>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pChg chg="mod">
          <ac:chgData name="Tristin Schlauch" userId="a338a217be8c714a" providerId="LiveId" clId="{745B7E24-5365-4587-8D3A-A90B788E4913}" dt="2025-04-14T01:20:09.710" v="17200" actId="20577"/>
          <ac:spMkLst>
            <pc:docMk/>
            <pc:sldMk cId="4004496122" sldId="303"/>
            <ac:spMk id="2" creationId="{F29A503F-6B34-224F-01CC-E06D7B615D61}"/>
          </ac:spMkLst>
        </pc:spChg>
        <pc:spChg chg="mod">
          <ac:chgData name="Tristin Schlauch" userId="a338a217be8c714a" providerId="LiveId" clId="{745B7E24-5365-4587-8D3A-A90B788E4913}" dt="2025-04-14T01:31:30.646" v="17515" actId="20577"/>
          <ac:spMkLst>
            <pc:docMk/>
            <pc:sldMk cId="4004496122" sldId="303"/>
            <ac:spMk id="4" creationId="{930DA5C7-191D-1483-9670-3F1E5A5B9BD6}"/>
          </ac:spMkLst>
        </pc:spChg>
        <pc:spChg chg="add del mod">
          <ac:chgData name="Tristin Schlauch" userId="a338a217be8c714a" providerId="LiveId" clId="{745B7E24-5365-4587-8D3A-A90B788E4913}" dt="2025-04-14T01:27:17.232" v="17441" actId="22"/>
          <ac:spMkLst>
            <pc:docMk/>
            <pc:sldMk cId="4004496122" sldId="303"/>
            <ac:spMk id="7" creationId="{ED96B8B6-E0C3-8556-4B01-25EF1A10A880}"/>
          </ac:spMkLst>
        </pc:spChg>
        <pc:picChg chg="add del">
          <ac:chgData name="Tristin Schlauch" userId="a338a217be8c714a" providerId="LiveId" clId="{745B7E24-5365-4587-8D3A-A90B788E4913}" dt="2025-04-14T01:27:18.787" v="17442" actId="478"/>
          <ac:picMkLst>
            <pc:docMk/>
            <pc:sldMk cId="4004496122" sldId="303"/>
            <ac:picMk id="5" creationId="{0D747E83-97A4-4B40-DFD8-E6C2F694B1D6}"/>
          </ac:picMkLst>
        </pc:picChg>
        <pc:picChg chg="del">
          <ac:chgData name="Tristin Schlauch" userId="a338a217be8c714a" providerId="LiveId" clId="{745B7E24-5365-4587-8D3A-A90B788E4913}" dt="2025-04-14T01:27:15.145" v="17440" actId="478"/>
          <ac:picMkLst>
            <pc:docMk/>
            <pc:sldMk cId="4004496122" sldId="303"/>
            <ac:picMk id="8" creationId="{F62BEBC8-DF60-8151-857D-7933064112CD}"/>
          </ac:picMkLst>
        </pc:picChg>
        <pc:picChg chg="add mod ord">
          <ac:chgData name="Tristin Schlauch" userId="a338a217be8c714a" providerId="LiveId" clId="{745B7E24-5365-4587-8D3A-A90B788E4913}" dt="2025-04-14T01:27:17.232" v="17441" actId="22"/>
          <ac:picMkLst>
            <pc:docMk/>
            <pc:sldMk cId="4004496122" sldId="303"/>
            <ac:picMk id="10" creationId="{66378315-FCC1-BD67-9F62-EDE6E4EFDEC3}"/>
          </ac:picMkLst>
        </pc:picChg>
      </pc:sldChg>
      <pc:sldChg chg="modSp add mod ord">
        <pc:chgData name="Tristin Schlauch" userId="a338a217be8c714a" providerId="LiveId" clId="{745B7E24-5365-4587-8D3A-A90B788E4913}" dt="2025-04-14T04:13:32.583" v="18318" actId="114"/>
        <pc:sldMkLst>
          <pc:docMk/>
          <pc:sldMk cId="1437784268" sldId="304"/>
        </pc:sldMkLst>
        <pc:spChg chg="mod">
          <ac:chgData name="Tristin Schlauch" userId="a338a217be8c714a" providerId="LiveId" clId="{745B7E24-5365-4587-8D3A-A90B788E4913}" dt="2025-04-14T01:27:58.198" v="17450" actId="20577"/>
          <ac:spMkLst>
            <pc:docMk/>
            <pc:sldMk cId="1437784268" sldId="304"/>
            <ac:spMk id="2" creationId="{5ECFEC8A-215A-14ED-EFD8-FC682D6CE1B2}"/>
          </ac:spMkLst>
        </pc:spChg>
        <pc:spChg chg="mod">
          <ac:chgData name="Tristin Schlauch" userId="a338a217be8c714a" providerId="LiveId" clId="{745B7E24-5365-4587-8D3A-A90B788E4913}" dt="2025-04-14T04:13:32.583" v="18318" actId="114"/>
          <ac:spMkLst>
            <pc:docMk/>
            <pc:sldMk cId="1437784268" sldId="304"/>
            <ac:spMk id="3" creationId="{0AE91960-3880-7D44-AAE7-2EB179460D25}"/>
          </ac:spMkLst>
        </pc:spChg>
      </pc:sldChg>
      <pc:sldChg chg="modSp add mod ord">
        <pc:chgData name="Tristin Schlauch" userId="a338a217be8c714a" providerId="LiveId" clId="{745B7E24-5365-4587-8D3A-A90B788E4913}" dt="2025-04-14T05:27:34.883" v="18429" actId="2711"/>
        <pc:sldMkLst>
          <pc:docMk/>
          <pc:sldMk cId="2624744852" sldId="305"/>
        </pc:sldMkLst>
        <pc:spChg chg="mod">
          <ac:chgData name="Tristin Schlauch" userId="a338a217be8c714a" providerId="LiveId" clId="{745B7E24-5365-4587-8D3A-A90B788E4913}" dt="2025-04-14T05:26:46.304" v="18342" actId="20577"/>
          <ac:spMkLst>
            <pc:docMk/>
            <pc:sldMk cId="2624744852" sldId="305"/>
            <ac:spMk id="2" creationId="{6998DEA8-444C-136C-5A67-D610529F88F2}"/>
          </ac:spMkLst>
        </pc:spChg>
        <pc:spChg chg="mod">
          <ac:chgData name="Tristin Schlauch" userId="a338a217be8c714a" providerId="LiveId" clId="{745B7E24-5365-4587-8D3A-A90B788E4913}" dt="2025-04-14T05:27:34.883" v="18429" actId="2711"/>
          <ac:spMkLst>
            <pc:docMk/>
            <pc:sldMk cId="2624744852" sldId="305"/>
            <ac:spMk id="3" creationId="{220DF6E1-8AC4-A5B6-1FEC-B8240D735C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dirty="0"/>
              <a:t>Booleans</a:t>
            </a:r>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Number Guesser (Final Project v1)</a:t>
            </a:r>
          </a:p>
          <a:p>
            <a:r>
              <a:rPr lang="en-CA" dirty="0"/>
              <a:t>Calculator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Do this part later</a:t>
            </a:r>
          </a:p>
          <a:p>
            <a:r>
              <a:rPr lang="en-CA" dirty="0"/>
              <a:t>Introduce how to use </a:t>
            </a:r>
            <a:r>
              <a:rPr lang="en-CA" dirty="0" err="1"/>
              <a:t>WingIDE</a:t>
            </a:r>
            <a:r>
              <a:rPr lang="en-CA" dirty="0"/>
              <a:t>, including features like the interactive Python section, Run code, and how to save files.</a:t>
            </a:r>
          </a:p>
          <a:p>
            <a:r>
              <a:rPr lang="en-CA" dirty="0"/>
              <a:t>Wait to see how the IDE appears on the Dojo computers before making the slide(s)</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a:t>Combining Strings</a:t>
            </a:r>
            <a:endParaRPr lang="en-CA" dirty="0"/>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a:t>To put two strings together, we can just put a plus sign (+) between the two strings!</a:t>
            </a:r>
            <a:endParaRPr lang="en-CA" b="1"/>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t>You can also use a plus sign to put two strings together inside of a </a:t>
            </a:r>
            <a:r>
              <a:rPr lang="en-CA">
                <a:latin typeface="Consolas" panose="020B0609020204030204" pitchFamily="49" charset="0"/>
              </a:rPr>
              <a:t>print</a:t>
            </a:r>
            <a:r>
              <a:rPr lang="en-CA"/>
              <a:t> function.</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solidFill>
                  <a:srgbClr val="FF0000"/>
                </a:solidFill>
              </a:rPr>
              <a:t>Be careful!</a:t>
            </a:r>
            <a:r>
              <a:rPr lang="en-CA"/>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2851</TotalTime>
  <Words>2664</Words>
  <Application>Microsoft Office PowerPoint</Application>
  <PresentationFormat>Widescreen</PresentationFormat>
  <Paragraphs>252</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Aptos</vt:lpstr>
      <vt:lpstr>Arial</vt:lpstr>
      <vt:lpstr>Consolas</vt:lpstr>
      <vt:lpstr>Corbel</vt:lpstr>
      <vt:lpstr>Basis</vt:lpstr>
      <vt:lpstr>Intro To Python</vt:lpstr>
      <vt:lpstr>Today’s Overview</vt:lpstr>
      <vt:lpstr>Cool Projects!</vt:lpstr>
      <vt:lpstr>Introductions</vt:lpstr>
      <vt:lpstr>WingIDE</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Booleans</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2025-04-14T05:27:36Z</dcterms:modified>
</cp:coreProperties>
</file>