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6" autoAdjust="0"/>
  </p:normalViewPr>
  <p:slideViewPr>
    <p:cSldViewPr snapToGrid="0">
      <p:cViewPr varScale="1">
        <p:scale>
          <a:sx n="80" d="100"/>
          <a:sy n="80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B6F7-0A78-4668-8E29-824D0EC9E308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8BAA6-6BEE-491F-96AD-CC8BE57C5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1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5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3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9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27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5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2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93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17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4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6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8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125080-77D2-48C0-94F3-B87F1631AFFE}" type="datetimeFigureOut">
              <a:rPr lang="zh-CN" altLang="en-US" smtClean="0"/>
              <a:t>03/15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6662F3-A031-454A-AFBC-D452DB49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205B-445B-4351-AC69-C57BE0F1C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戳气球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10DA6-3274-4E96-A6FC-F38B6BD4A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171240513-</a:t>
            </a:r>
            <a:r>
              <a:rPr lang="zh-CN" altLang="en-US" dirty="0"/>
              <a:t>黄秉焜</a:t>
            </a:r>
          </a:p>
        </p:txBody>
      </p:sp>
    </p:spTree>
    <p:extLst>
      <p:ext uri="{BB962C8B-B14F-4D97-AF65-F5344CB8AC3E}">
        <p14:creationId xmlns:p14="http://schemas.microsoft.com/office/powerpoint/2010/main" val="28428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FD3ED3-F1FB-49B9-9CB8-2ADE6EC0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714726"/>
            <a:ext cx="6909479" cy="3437466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379086-AE83-4035-B01A-6EBC3558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正向思考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AEE439-783E-487B-A502-33CF84F2E4C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196408" y="2367092"/>
                <a:ext cx="3352128" cy="38813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先放飞哪个气球，再放飞哪个</a:t>
                </a:r>
                <a:endParaRPr lang="en-US" altLang="zh-CN" sz="1800" dirty="0"/>
              </a:p>
              <a:p>
                <a:r>
                  <a:rPr lang="zh-CN" altLang="en-US" sz="1800" dirty="0"/>
                  <a:t>每个气球有‘戳破’和‘没戳破’两种状态，故总的状态数是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会超时</a:t>
                </a:r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AEE439-783E-487B-A502-33CF84F2E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196408" y="2367092"/>
                <a:ext cx="3352128" cy="3881309"/>
              </a:xfrm>
              <a:blipFill>
                <a:blip r:embed="rId4"/>
                <a:stretch>
                  <a:fillRect l="-1275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60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2C9FD3-D006-4013-9CA3-24536A25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714726"/>
            <a:ext cx="6909479" cy="3437466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379086-AE83-4035-B01A-6EBC3558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逆向思考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EE439-783E-487B-A502-33CF84F2E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zh-CN" altLang="en-US" dirty="0"/>
              <a:t>从气球全部放飞的状态开始思考</a:t>
            </a:r>
            <a:endParaRPr lang="en-US" altLang="zh-CN" dirty="0"/>
          </a:p>
          <a:p>
            <a:r>
              <a:rPr lang="zh-CN" altLang="en-US" dirty="0"/>
              <a:t>最后放飞的气球是哪个</a:t>
            </a:r>
            <a:endParaRPr lang="en-US" altLang="zh-CN" dirty="0"/>
          </a:p>
          <a:p>
            <a:r>
              <a:rPr lang="zh-CN" altLang="en-US" dirty="0"/>
              <a:t>每次一个连续的空的空间的两侧的值都是确定的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77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地图, 文字&#10;&#10;描述已自动生成">
            <a:extLst>
              <a:ext uri="{FF2B5EF4-FFF2-40B4-BE49-F238E27FC236}">
                <a16:creationId xmlns:a16="http://schemas.microsoft.com/office/drawing/2014/main" id="{AE9D823E-DE0D-4892-B4C7-2CAF229E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025652"/>
            <a:ext cx="6909479" cy="28156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990D91C-C799-4EF1-8E27-9D3AFA7A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逆向思考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C7A3B-99A9-4949-BD8A-8BD547D8E3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196408" y="2367092"/>
                <a:ext cx="3352128" cy="38813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每个子集两侧固定</a:t>
                </a:r>
                <a:endParaRPr lang="en-US" altLang="zh-CN" sz="1800" dirty="0"/>
              </a:p>
              <a:p>
                <a:r>
                  <a:rPr lang="zh-CN" altLang="en-US" sz="1800" dirty="0"/>
                  <a:t>复杂度降为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C7A3B-99A9-4949-BD8A-8BD547D8E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196408" y="2367092"/>
                <a:ext cx="3352128" cy="3881309"/>
              </a:xfrm>
              <a:blipFill>
                <a:blip r:embed="rId4"/>
                <a:stretch>
                  <a:fillRect l="-1275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20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232ADA-8A2D-43AA-8B41-16FA7D92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4" y="618517"/>
            <a:ext cx="6415821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351CB8-1350-4F63-A5E5-C91907CC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为什么复杂度降低了？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86F03-7B7E-42B6-A198-AC739EBC18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树是一样的，翻转过来可以去掉重复的元素</a:t>
            </a:r>
          </a:p>
        </p:txBody>
      </p:sp>
    </p:spTree>
    <p:extLst>
      <p:ext uri="{BB962C8B-B14F-4D97-AF65-F5344CB8AC3E}">
        <p14:creationId xmlns:p14="http://schemas.microsoft.com/office/powerpoint/2010/main" val="413926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10DAA-175F-45DE-ABDE-F325A684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状态转移方程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39B7C-D00F-468E-A02E-3D72515E5DF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pt-BR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𝑛𝑢𝑚𝑠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− 1] ∗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𝑛𝑢𝑚𝑠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] ∗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𝑛𝑢𝑚𝑠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+ 1] +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− 1] +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+ 1][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39B7C-D00F-468E-A02E-3D72515E5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6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7BCCC-6CBF-49DA-8DED-61687463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altLang="zh-CN" dirty="0"/>
              <a:t>LEETCODE 312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2451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157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Cambria Math</vt:lpstr>
      <vt:lpstr>Tw Cen MT</vt:lpstr>
      <vt:lpstr>水滴</vt:lpstr>
      <vt:lpstr>戳气球</vt:lpstr>
      <vt:lpstr>正向思考</vt:lpstr>
      <vt:lpstr>逆向思考</vt:lpstr>
      <vt:lpstr>逆向思考</vt:lpstr>
      <vt:lpstr>为什么复杂度降低了？</vt:lpstr>
      <vt:lpstr>状态转移方程</vt:lpstr>
      <vt:lpstr>LEETCODE 312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戳气球</dc:title>
  <dc:creator>congee</dc:creator>
  <cp:lastModifiedBy>congee</cp:lastModifiedBy>
  <cp:revision>4</cp:revision>
  <dcterms:created xsi:type="dcterms:W3CDTF">2019-03-10T06:44:59Z</dcterms:created>
  <dcterms:modified xsi:type="dcterms:W3CDTF">2019-03-15T02:23:26Z</dcterms:modified>
</cp:coreProperties>
</file>