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8"/>
  </p:normalViewPr>
  <p:slideViewPr>
    <p:cSldViewPr snapToGrid="0">
      <p:cViewPr>
        <p:scale>
          <a:sx n="100" d="100"/>
          <a:sy n="100" d="100"/>
        </p:scale>
        <p:origin x="4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5BA6B-C5C1-4E4A-B2F8-CA2FC08B3BA4}" type="doc">
      <dgm:prSet loTypeId="urn:microsoft.com/office/officeart/2005/8/layout/pyramid2" loCatId="" qsTypeId="urn:microsoft.com/office/officeart/2005/8/quickstyle/simple1" qsCatId="simple" csTypeId="urn:microsoft.com/office/officeart/2005/8/colors/accent1_2" csCatId="accent1" phldr="1"/>
      <dgm:spPr/>
    </dgm:pt>
    <dgm:pt modelId="{9A55C138-807F-364A-8587-28BA7F232447}">
      <dgm:prSet phldrT="[Text]"/>
      <dgm:spPr/>
      <dgm:t>
        <a:bodyPr/>
        <a:lstStyle/>
        <a:p>
          <a:r>
            <a:rPr lang="en-GB" dirty="0"/>
            <a:t>Custom CLI</a:t>
          </a:r>
        </a:p>
      </dgm:t>
    </dgm:pt>
    <dgm:pt modelId="{A97E650D-9126-0C4C-B1F8-2A48763B0E7A}" type="parTrans" cxnId="{2B15A154-D415-1C41-99E6-2824255DA083}">
      <dgm:prSet/>
      <dgm:spPr/>
      <dgm:t>
        <a:bodyPr/>
        <a:lstStyle/>
        <a:p>
          <a:endParaRPr lang="en-GB"/>
        </a:p>
      </dgm:t>
    </dgm:pt>
    <dgm:pt modelId="{EE5F8BE9-15E9-3A44-BEF5-A07D6A97019C}" type="sibTrans" cxnId="{2B15A154-D415-1C41-99E6-2824255DA083}">
      <dgm:prSet/>
      <dgm:spPr/>
      <dgm:t>
        <a:bodyPr/>
        <a:lstStyle/>
        <a:p>
          <a:endParaRPr lang="en-GB"/>
        </a:p>
      </dgm:t>
    </dgm:pt>
    <dgm:pt modelId="{FEA43D0F-8B48-3442-B3B5-8FD0748F840E}">
      <dgm:prSet phldrT="[Text]"/>
      <dgm:spPr/>
      <dgm:t>
        <a:bodyPr/>
        <a:lstStyle/>
        <a:p>
          <a:r>
            <a:rPr lang="en-GB" dirty="0"/>
            <a:t>Habit Data</a:t>
          </a:r>
        </a:p>
      </dgm:t>
    </dgm:pt>
    <dgm:pt modelId="{9E8E962D-99A5-9945-8D82-36289F52B8AC}" type="parTrans" cxnId="{DD5CD019-E6D4-634C-AD0E-67E94A7A756D}">
      <dgm:prSet/>
      <dgm:spPr/>
      <dgm:t>
        <a:bodyPr/>
        <a:lstStyle/>
        <a:p>
          <a:endParaRPr lang="en-GB"/>
        </a:p>
      </dgm:t>
    </dgm:pt>
    <dgm:pt modelId="{AEAFB414-0382-E449-9C5A-D6334FE64AB9}" type="sibTrans" cxnId="{DD5CD019-E6D4-634C-AD0E-67E94A7A756D}">
      <dgm:prSet/>
      <dgm:spPr/>
      <dgm:t>
        <a:bodyPr/>
        <a:lstStyle/>
        <a:p>
          <a:endParaRPr lang="en-GB"/>
        </a:p>
      </dgm:t>
    </dgm:pt>
    <dgm:pt modelId="{3CB0F7CE-A1C4-A742-95C8-E23D082FB092}">
      <dgm:prSet phldrT="[Text]"/>
      <dgm:spPr/>
      <dgm:t>
        <a:bodyPr/>
        <a:lstStyle/>
        <a:p>
          <a:r>
            <a:rPr lang="en-GB" dirty="0"/>
            <a:t>Tracker Table</a:t>
          </a:r>
        </a:p>
      </dgm:t>
    </dgm:pt>
    <dgm:pt modelId="{B8A6A863-8828-BE40-8FE3-52A4C2F522F7}" type="parTrans" cxnId="{6D2699BA-CB23-814A-9B4B-A268B2436908}">
      <dgm:prSet/>
      <dgm:spPr/>
      <dgm:t>
        <a:bodyPr/>
        <a:lstStyle/>
        <a:p>
          <a:endParaRPr lang="en-GB"/>
        </a:p>
      </dgm:t>
    </dgm:pt>
    <dgm:pt modelId="{990B763D-75BF-0C4B-843D-349DF2278779}" type="sibTrans" cxnId="{6D2699BA-CB23-814A-9B4B-A268B2436908}">
      <dgm:prSet/>
      <dgm:spPr/>
      <dgm:t>
        <a:bodyPr/>
        <a:lstStyle/>
        <a:p>
          <a:endParaRPr lang="en-GB"/>
        </a:p>
      </dgm:t>
    </dgm:pt>
    <dgm:pt modelId="{D1B81295-C8F1-CC49-9E3D-3EC0B67ED37D}" type="pres">
      <dgm:prSet presAssocID="{C385BA6B-C5C1-4E4A-B2F8-CA2FC08B3BA4}" presName="compositeShape" presStyleCnt="0">
        <dgm:presLayoutVars>
          <dgm:dir/>
          <dgm:resizeHandles/>
        </dgm:presLayoutVars>
      </dgm:prSet>
      <dgm:spPr/>
    </dgm:pt>
    <dgm:pt modelId="{F9158F7D-EF2A-FC4F-8415-D96474A6C278}" type="pres">
      <dgm:prSet presAssocID="{C385BA6B-C5C1-4E4A-B2F8-CA2FC08B3BA4}" presName="pyramid" presStyleLbl="node1" presStyleIdx="0" presStyleCnt="1" custLinFactNeighborX="-17598"/>
      <dgm:spPr>
        <a:gradFill flip="none" rotWithShape="1">
          <a:gsLst>
            <a:gs pos="0">
              <a:schemeClr val="accent6"/>
            </a:gs>
            <a:gs pos="31000">
              <a:schemeClr val="accent5"/>
            </a:gs>
            <a:gs pos="60000">
              <a:schemeClr val="accent4"/>
            </a:gs>
            <a:gs pos="100000">
              <a:schemeClr val="accent3"/>
            </a:gs>
          </a:gsLst>
          <a:lin ang="16200000" scaled="0"/>
          <a:tileRect/>
        </a:gradFill>
      </dgm:spPr>
    </dgm:pt>
    <dgm:pt modelId="{4047451C-E598-684B-8ACA-3F12746D4CD1}" type="pres">
      <dgm:prSet presAssocID="{C385BA6B-C5C1-4E4A-B2F8-CA2FC08B3BA4}" presName="theList" presStyleCnt="0"/>
      <dgm:spPr/>
    </dgm:pt>
    <dgm:pt modelId="{05C4A79E-C32C-B84A-9A5B-A4F44E419A2F}" type="pres">
      <dgm:prSet presAssocID="{9A55C138-807F-364A-8587-28BA7F232447}" presName="aNode" presStyleLbl="fgAcc1" presStyleIdx="0" presStyleCnt="3" custLinFactY="-17033" custLinFactNeighborX="3358" custLinFactNeighborY="-100000">
        <dgm:presLayoutVars>
          <dgm:bulletEnabled val="1"/>
        </dgm:presLayoutVars>
      </dgm:prSet>
      <dgm:spPr/>
    </dgm:pt>
    <dgm:pt modelId="{0ADEDF4C-EDE1-5E47-BD87-1E778190CDEC}" type="pres">
      <dgm:prSet presAssocID="{9A55C138-807F-364A-8587-28BA7F232447}" presName="aSpace" presStyleCnt="0"/>
      <dgm:spPr/>
    </dgm:pt>
    <dgm:pt modelId="{EB9F6364-C132-9640-AC08-E0A596A2AC1E}" type="pres">
      <dgm:prSet presAssocID="{FEA43D0F-8B48-3442-B3B5-8FD0748F840E}" presName="aNode" presStyleLbl="fgAcc1" presStyleIdx="1" presStyleCnt="3" custLinFactNeighborX="2596" custLinFactNeighborY="50000">
        <dgm:presLayoutVars>
          <dgm:bulletEnabled val="1"/>
        </dgm:presLayoutVars>
      </dgm:prSet>
      <dgm:spPr/>
    </dgm:pt>
    <dgm:pt modelId="{5DA8E68E-16CD-B64B-A0D1-7C181E940140}" type="pres">
      <dgm:prSet presAssocID="{FEA43D0F-8B48-3442-B3B5-8FD0748F840E}" presName="aSpace" presStyleCnt="0"/>
      <dgm:spPr/>
    </dgm:pt>
    <dgm:pt modelId="{11EA2F8A-CE5C-9C4D-AE07-1F299CF1FB17}" type="pres">
      <dgm:prSet presAssocID="{3CB0F7CE-A1C4-A742-95C8-E23D082FB092}" presName="aNode" presStyleLbl="fgAcc1" presStyleIdx="2" presStyleCnt="3" custLinFactY="35364" custLinFactNeighborX="2225" custLinFactNeighborY="100000">
        <dgm:presLayoutVars>
          <dgm:bulletEnabled val="1"/>
        </dgm:presLayoutVars>
      </dgm:prSet>
      <dgm:spPr/>
    </dgm:pt>
    <dgm:pt modelId="{48B4498B-975F-3F42-954E-5F448CD03D38}" type="pres">
      <dgm:prSet presAssocID="{3CB0F7CE-A1C4-A742-95C8-E23D082FB092}" presName="aSpace" presStyleCnt="0"/>
      <dgm:spPr/>
    </dgm:pt>
  </dgm:ptLst>
  <dgm:cxnLst>
    <dgm:cxn modelId="{DD5CD019-E6D4-634C-AD0E-67E94A7A756D}" srcId="{C385BA6B-C5C1-4E4A-B2F8-CA2FC08B3BA4}" destId="{FEA43D0F-8B48-3442-B3B5-8FD0748F840E}" srcOrd="1" destOrd="0" parTransId="{9E8E962D-99A5-9945-8D82-36289F52B8AC}" sibTransId="{AEAFB414-0382-E449-9C5A-D6334FE64AB9}"/>
    <dgm:cxn modelId="{B6A67F4A-DA66-364D-9AF7-E8D9533D4FF3}" type="presOf" srcId="{9A55C138-807F-364A-8587-28BA7F232447}" destId="{05C4A79E-C32C-B84A-9A5B-A4F44E419A2F}" srcOrd="0" destOrd="0" presId="urn:microsoft.com/office/officeart/2005/8/layout/pyramid2"/>
    <dgm:cxn modelId="{2B15A154-D415-1C41-99E6-2824255DA083}" srcId="{C385BA6B-C5C1-4E4A-B2F8-CA2FC08B3BA4}" destId="{9A55C138-807F-364A-8587-28BA7F232447}" srcOrd="0" destOrd="0" parTransId="{A97E650D-9126-0C4C-B1F8-2A48763B0E7A}" sibTransId="{EE5F8BE9-15E9-3A44-BEF5-A07D6A97019C}"/>
    <dgm:cxn modelId="{B040D296-C943-6543-8344-4DB9948C1D9F}" type="presOf" srcId="{C385BA6B-C5C1-4E4A-B2F8-CA2FC08B3BA4}" destId="{D1B81295-C8F1-CC49-9E3D-3EC0B67ED37D}" srcOrd="0" destOrd="0" presId="urn:microsoft.com/office/officeart/2005/8/layout/pyramid2"/>
    <dgm:cxn modelId="{F8FA299D-652B-BC47-8324-9E591FDBF230}" type="presOf" srcId="{FEA43D0F-8B48-3442-B3B5-8FD0748F840E}" destId="{EB9F6364-C132-9640-AC08-E0A596A2AC1E}" srcOrd="0" destOrd="0" presId="urn:microsoft.com/office/officeart/2005/8/layout/pyramid2"/>
    <dgm:cxn modelId="{6D2699BA-CB23-814A-9B4B-A268B2436908}" srcId="{C385BA6B-C5C1-4E4A-B2F8-CA2FC08B3BA4}" destId="{3CB0F7CE-A1C4-A742-95C8-E23D082FB092}" srcOrd="2" destOrd="0" parTransId="{B8A6A863-8828-BE40-8FE3-52A4C2F522F7}" sibTransId="{990B763D-75BF-0C4B-843D-349DF2278779}"/>
    <dgm:cxn modelId="{A7B4BFEF-BAAF-A346-A43F-D5DFDEFEA59C}" type="presOf" srcId="{3CB0F7CE-A1C4-A742-95C8-E23D082FB092}" destId="{11EA2F8A-CE5C-9C4D-AE07-1F299CF1FB17}" srcOrd="0" destOrd="0" presId="urn:microsoft.com/office/officeart/2005/8/layout/pyramid2"/>
    <dgm:cxn modelId="{41DE3F31-1838-6940-AD5D-3411CA0A5D4D}" type="presParOf" srcId="{D1B81295-C8F1-CC49-9E3D-3EC0B67ED37D}" destId="{F9158F7D-EF2A-FC4F-8415-D96474A6C278}" srcOrd="0" destOrd="0" presId="urn:microsoft.com/office/officeart/2005/8/layout/pyramid2"/>
    <dgm:cxn modelId="{29A8FF12-A7DA-144C-B882-6CEAC0202DDA}" type="presParOf" srcId="{D1B81295-C8F1-CC49-9E3D-3EC0B67ED37D}" destId="{4047451C-E598-684B-8ACA-3F12746D4CD1}" srcOrd="1" destOrd="0" presId="urn:microsoft.com/office/officeart/2005/8/layout/pyramid2"/>
    <dgm:cxn modelId="{88F5EA25-9E43-CE4D-83E2-6E771E986F3A}" type="presParOf" srcId="{4047451C-E598-684B-8ACA-3F12746D4CD1}" destId="{05C4A79E-C32C-B84A-9A5B-A4F44E419A2F}" srcOrd="0" destOrd="0" presId="urn:microsoft.com/office/officeart/2005/8/layout/pyramid2"/>
    <dgm:cxn modelId="{BDF02A57-8C29-0C45-85A3-BE3AF5000DB7}" type="presParOf" srcId="{4047451C-E598-684B-8ACA-3F12746D4CD1}" destId="{0ADEDF4C-EDE1-5E47-BD87-1E778190CDEC}" srcOrd="1" destOrd="0" presId="urn:microsoft.com/office/officeart/2005/8/layout/pyramid2"/>
    <dgm:cxn modelId="{597C3F93-7367-344D-8872-9AB006E5DD76}" type="presParOf" srcId="{4047451C-E598-684B-8ACA-3F12746D4CD1}" destId="{EB9F6364-C132-9640-AC08-E0A596A2AC1E}" srcOrd="2" destOrd="0" presId="urn:microsoft.com/office/officeart/2005/8/layout/pyramid2"/>
    <dgm:cxn modelId="{A74CE499-2A7F-7840-9F5D-F91859B115B0}" type="presParOf" srcId="{4047451C-E598-684B-8ACA-3F12746D4CD1}" destId="{5DA8E68E-16CD-B64B-A0D1-7C181E940140}" srcOrd="3" destOrd="0" presId="urn:microsoft.com/office/officeart/2005/8/layout/pyramid2"/>
    <dgm:cxn modelId="{A9C7B467-252C-A342-8B7C-00FECA35B247}" type="presParOf" srcId="{4047451C-E598-684B-8ACA-3F12746D4CD1}" destId="{11EA2F8A-CE5C-9C4D-AE07-1F299CF1FB17}" srcOrd="4" destOrd="0" presId="urn:microsoft.com/office/officeart/2005/8/layout/pyramid2"/>
    <dgm:cxn modelId="{6AD2F60F-6D1C-354D-9BC2-F458F4BF1FD1}" type="presParOf" srcId="{4047451C-E598-684B-8ACA-3F12746D4CD1}" destId="{48B4498B-975F-3F42-954E-5F448CD03D38}"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EA5F2-C2ED-E34A-BB5C-4E400E6DA69A}" type="doc">
      <dgm:prSet loTypeId="urn:microsoft.com/office/officeart/2005/8/layout/StepDownProcess" loCatId="" qsTypeId="urn:microsoft.com/office/officeart/2005/8/quickstyle/simple2" qsCatId="simple" csTypeId="urn:microsoft.com/office/officeart/2005/8/colors/accent1_2" csCatId="accent1" phldr="1"/>
      <dgm:spPr/>
      <dgm:t>
        <a:bodyPr/>
        <a:lstStyle/>
        <a:p>
          <a:endParaRPr lang="en-GB"/>
        </a:p>
      </dgm:t>
    </dgm:pt>
    <dgm:pt modelId="{B98AA6D5-42F8-C44E-A168-5DD8FB16BBF9}">
      <dgm:prSet phldrT="[Text]"/>
      <dgm:spPr>
        <a:solidFill>
          <a:srgbClr val="009C00"/>
        </a:solidFill>
      </dgm:spPr>
      <dgm:t>
        <a:bodyPr/>
        <a:lstStyle/>
        <a:p>
          <a:r>
            <a:rPr lang="en-GB" dirty="0"/>
            <a:t>Questionary Choice Prompt</a:t>
          </a:r>
        </a:p>
      </dgm:t>
    </dgm:pt>
    <dgm:pt modelId="{1488F9CB-02D0-FB4D-A24F-DEF300759531}" type="parTrans" cxnId="{A0CD8517-6FA1-E74A-931D-5BB59F5169C9}">
      <dgm:prSet/>
      <dgm:spPr/>
      <dgm:t>
        <a:bodyPr/>
        <a:lstStyle/>
        <a:p>
          <a:endParaRPr lang="en-GB"/>
        </a:p>
      </dgm:t>
    </dgm:pt>
    <dgm:pt modelId="{D6A2592E-28FC-9B4B-896F-87AD44CF413D}" type="sibTrans" cxnId="{A0CD8517-6FA1-E74A-931D-5BB59F5169C9}">
      <dgm:prSet/>
      <dgm:spPr/>
      <dgm:t>
        <a:bodyPr/>
        <a:lstStyle/>
        <a:p>
          <a:endParaRPr lang="en-GB"/>
        </a:p>
      </dgm:t>
    </dgm:pt>
    <dgm:pt modelId="{D8F3507C-D606-3E43-ADA6-A273EAE7ED59}">
      <dgm:prSet phldrT="[Text]"/>
      <dgm:spPr/>
      <dgm:t>
        <a:bodyPr/>
        <a:lstStyle/>
        <a:p>
          <a:r>
            <a:rPr lang="en-GB" dirty="0"/>
            <a:t>The Python Questionary plugin allows for defined choices to be prompted to the user on the applications main stage. The user can select from the prompts using arrow keys and enter.  </a:t>
          </a:r>
        </a:p>
      </dgm:t>
    </dgm:pt>
    <dgm:pt modelId="{EDA826EF-3564-6D4F-858B-AF3C0B2A0946}" type="parTrans" cxnId="{A3CAD161-A1F1-9445-BF04-6C0E761811DA}">
      <dgm:prSet/>
      <dgm:spPr/>
      <dgm:t>
        <a:bodyPr/>
        <a:lstStyle/>
        <a:p>
          <a:endParaRPr lang="en-GB"/>
        </a:p>
      </dgm:t>
    </dgm:pt>
    <dgm:pt modelId="{D7267794-DFBD-344B-BBBE-A8B13FEA4206}" type="sibTrans" cxnId="{A3CAD161-A1F1-9445-BF04-6C0E761811DA}">
      <dgm:prSet/>
      <dgm:spPr/>
      <dgm:t>
        <a:bodyPr/>
        <a:lstStyle/>
        <a:p>
          <a:endParaRPr lang="en-GB"/>
        </a:p>
      </dgm:t>
    </dgm:pt>
    <dgm:pt modelId="{308912A0-6481-244C-AADF-5DFDCA16CE33}">
      <dgm:prSet phldrT="[Text]"/>
      <dgm:spPr>
        <a:solidFill>
          <a:srgbClr val="00B050"/>
        </a:solidFill>
      </dgm:spPr>
      <dgm:t>
        <a:bodyPr/>
        <a:lstStyle/>
        <a:p>
          <a:r>
            <a:rPr lang="en-GB" dirty="0"/>
            <a:t>User Input</a:t>
          </a:r>
        </a:p>
      </dgm:t>
    </dgm:pt>
    <dgm:pt modelId="{5193AC0E-0AF1-4047-8168-BD51C01C01EA}" type="parTrans" cxnId="{976EB5A3-F51F-E74F-8D8B-6CAE613A4BC8}">
      <dgm:prSet/>
      <dgm:spPr/>
      <dgm:t>
        <a:bodyPr/>
        <a:lstStyle/>
        <a:p>
          <a:endParaRPr lang="en-GB"/>
        </a:p>
      </dgm:t>
    </dgm:pt>
    <dgm:pt modelId="{B3E2E8CC-48F7-C344-ACAB-4BA9385EA26C}" type="sibTrans" cxnId="{976EB5A3-F51F-E74F-8D8B-6CAE613A4BC8}">
      <dgm:prSet/>
      <dgm:spPr/>
      <dgm:t>
        <a:bodyPr/>
        <a:lstStyle/>
        <a:p>
          <a:endParaRPr lang="en-GB"/>
        </a:p>
      </dgm:t>
    </dgm:pt>
    <dgm:pt modelId="{7CF25BAA-B0B1-5040-A9B4-D64509782B06}">
      <dgm:prSet phldrT="[Text]" custT="1"/>
      <dgm:spPr/>
      <dgm:t>
        <a:bodyPr/>
        <a:lstStyle/>
        <a:p>
          <a:r>
            <a:rPr lang="en-GB" sz="1800"/>
            <a:t>The questionary tool is used to prompt the user for input, such as the name of a habit to look up display data of, or the name or description of a new habit to add.</a:t>
          </a:r>
          <a:endParaRPr lang="en-GB" sz="1800" dirty="0"/>
        </a:p>
      </dgm:t>
    </dgm:pt>
    <dgm:pt modelId="{15A8A417-4800-A24A-8AC5-CDAB8FD7B6BD}" type="parTrans" cxnId="{71AD3345-D1D4-8148-99B4-BBAAC30247C4}">
      <dgm:prSet/>
      <dgm:spPr/>
      <dgm:t>
        <a:bodyPr/>
        <a:lstStyle/>
        <a:p>
          <a:endParaRPr lang="en-GB"/>
        </a:p>
      </dgm:t>
    </dgm:pt>
    <dgm:pt modelId="{3789E821-599D-014A-BAFF-28C491F86FD9}" type="sibTrans" cxnId="{71AD3345-D1D4-8148-99B4-BBAAC30247C4}">
      <dgm:prSet/>
      <dgm:spPr/>
      <dgm:t>
        <a:bodyPr/>
        <a:lstStyle/>
        <a:p>
          <a:endParaRPr lang="en-GB"/>
        </a:p>
      </dgm:t>
    </dgm:pt>
    <dgm:pt modelId="{4347AA2D-0760-D64F-9F88-D3BCD38A067C}">
      <dgm:prSet phldrT="[Text]"/>
      <dgm:spPr>
        <a:solidFill>
          <a:srgbClr val="92D050"/>
        </a:solidFill>
      </dgm:spPr>
      <dgm:t>
        <a:bodyPr/>
        <a:lstStyle/>
        <a:p>
          <a:r>
            <a:rPr lang="en-GB" dirty="0"/>
            <a:t>Database Access</a:t>
          </a:r>
        </a:p>
      </dgm:t>
    </dgm:pt>
    <dgm:pt modelId="{2243B0FA-F868-CD47-8EC8-D1D9028D1B3F}" type="parTrans" cxnId="{0594300E-3AC8-014F-9744-762501EDDDBE}">
      <dgm:prSet/>
      <dgm:spPr/>
      <dgm:t>
        <a:bodyPr/>
        <a:lstStyle/>
        <a:p>
          <a:endParaRPr lang="en-GB"/>
        </a:p>
      </dgm:t>
    </dgm:pt>
    <dgm:pt modelId="{84105D12-05F1-3E41-8BC2-A431CCEC2CF2}" type="sibTrans" cxnId="{0594300E-3AC8-014F-9744-762501EDDDBE}">
      <dgm:prSet/>
      <dgm:spPr/>
      <dgm:t>
        <a:bodyPr/>
        <a:lstStyle/>
        <a:p>
          <a:endParaRPr lang="en-GB"/>
        </a:p>
      </dgm:t>
    </dgm:pt>
    <dgm:pt modelId="{88425B8D-CAEE-F74E-BD5B-4A2DA6D78D1E}">
      <dgm:prSet phldrT="[Text]" custT="1"/>
      <dgm:spPr/>
      <dgm:t>
        <a:bodyPr/>
        <a:lstStyle/>
        <a:p>
          <a:r>
            <a:rPr lang="en-GB" sz="1800"/>
            <a:t>Functions check user input against database information and execute commands accordingly, such as writing a new function to the table, or retrieving streak data for a specified habit.</a:t>
          </a:r>
          <a:endParaRPr lang="en-GB" sz="1800" dirty="0"/>
        </a:p>
      </dgm:t>
    </dgm:pt>
    <dgm:pt modelId="{DA7A4DF0-846A-4C4C-AE5A-7183540F055E}" type="parTrans" cxnId="{96975CD8-F865-0842-BFA2-47ACF7CD9E5C}">
      <dgm:prSet/>
      <dgm:spPr/>
      <dgm:t>
        <a:bodyPr/>
        <a:lstStyle/>
        <a:p>
          <a:endParaRPr lang="en-GB"/>
        </a:p>
      </dgm:t>
    </dgm:pt>
    <dgm:pt modelId="{3FEF4558-5574-E141-BD1C-C191BB316E78}" type="sibTrans" cxnId="{96975CD8-F865-0842-BFA2-47ACF7CD9E5C}">
      <dgm:prSet/>
      <dgm:spPr/>
      <dgm:t>
        <a:bodyPr/>
        <a:lstStyle/>
        <a:p>
          <a:endParaRPr lang="en-GB"/>
        </a:p>
      </dgm:t>
    </dgm:pt>
    <dgm:pt modelId="{E3C6013C-2AF3-974C-88FD-C0CE5D7A1B75}" type="pres">
      <dgm:prSet presAssocID="{B3BEA5F2-C2ED-E34A-BB5C-4E400E6DA69A}" presName="rootnode" presStyleCnt="0">
        <dgm:presLayoutVars>
          <dgm:chMax/>
          <dgm:chPref/>
          <dgm:dir/>
          <dgm:animLvl val="lvl"/>
        </dgm:presLayoutVars>
      </dgm:prSet>
      <dgm:spPr/>
    </dgm:pt>
    <dgm:pt modelId="{9616770C-E735-8947-947C-C54CCD7D392D}" type="pres">
      <dgm:prSet presAssocID="{B98AA6D5-42F8-C44E-A168-5DD8FB16BBF9}" presName="composite" presStyleCnt="0"/>
      <dgm:spPr/>
    </dgm:pt>
    <dgm:pt modelId="{1E8B11F8-6037-BB44-9B72-4822F52219FB}" type="pres">
      <dgm:prSet presAssocID="{B98AA6D5-42F8-C44E-A168-5DD8FB16BBF9}" presName="bentUpArrow1" presStyleLbl="alignImgPlace1" presStyleIdx="0" presStyleCnt="2"/>
      <dgm:spPr/>
    </dgm:pt>
    <dgm:pt modelId="{96AC60ED-965A-CC4B-9479-C6A50502C699}" type="pres">
      <dgm:prSet presAssocID="{B98AA6D5-42F8-C44E-A168-5DD8FB16BBF9}" presName="ParentText" presStyleLbl="node1" presStyleIdx="0" presStyleCnt="3">
        <dgm:presLayoutVars>
          <dgm:chMax val="1"/>
          <dgm:chPref val="1"/>
          <dgm:bulletEnabled val="1"/>
        </dgm:presLayoutVars>
      </dgm:prSet>
      <dgm:spPr/>
    </dgm:pt>
    <dgm:pt modelId="{6B1DA7C3-F2B0-AF4C-8452-15BED07D9C69}" type="pres">
      <dgm:prSet presAssocID="{B98AA6D5-42F8-C44E-A168-5DD8FB16BBF9}" presName="ChildText" presStyleLbl="revTx" presStyleIdx="0" presStyleCnt="3" custScaleX="527296" custLinFactX="100000" custLinFactNeighborX="116986" custLinFactNeighborY="4376">
        <dgm:presLayoutVars>
          <dgm:chMax val="0"/>
          <dgm:chPref val="0"/>
          <dgm:bulletEnabled val="1"/>
        </dgm:presLayoutVars>
      </dgm:prSet>
      <dgm:spPr/>
    </dgm:pt>
    <dgm:pt modelId="{357BEB51-F62C-2549-ABAF-6EBB066CE463}" type="pres">
      <dgm:prSet presAssocID="{D6A2592E-28FC-9B4B-896F-87AD44CF413D}" presName="sibTrans" presStyleCnt="0"/>
      <dgm:spPr/>
    </dgm:pt>
    <dgm:pt modelId="{D8B0289D-79C2-E347-9B95-011E86251A05}" type="pres">
      <dgm:prSet presAssocID="{308912A0-6481-244C-AADF-5DFDCA16CE33}" presName="composite" presStyleCnt="0"/>
      <dgm:spPr/>
    </dgm:pt>
    <dgm:pt modelId="{8EF840B3-C61F-7E47-BE8A-BCCC0F42E2B8}" type="pres">
      <dgm:prSet presAssocID="{308912A0-6481-244C-AADF-5DFDCA16CE33}" presName="bentUpArrow1" presStyleLbl="alignImgPlace1" presStyleIdx="1" presStyleCnt="2"/>
      <dgm:spPr/>
    </dgm:pt>
    <dgm:pt modelId="{EB33A9E9-61AE-DE4E-9A99-9AB3B161441C}" type="pres">
      <dgm:prSet presAssocID="{308912A0-6481-244C-AADF-5DFDCA16CE33}" presName="ParentText" presStyleLbl="node1" presStyleIdx="1" presStyleCnt="3" custLinFactNeighborX="-45767" custLinFactNeighborY="11998">
        <dgm:presLayoutVars>
          <dgm:chMax val="1"/>
          <dgm:chPref val="1"/>
          <dgm:bulletEnabled val="1"/>
        </dgm:presLayoutVars>
      </dgm:prSet>
      <dgm:spPr/>
    </dgm:pt>
    <dgm:pt modelId="{EDB8952F-0C4C-E34C-934B-CEE17AED578E}" type="pres">
      <dgm:prSet presAssocID="{308912A0-6481-244C-AADF-5DFDCA16CE33}" presName="ChildText" presStyleLbl="revTx" presStyleIdx="1" presStyleCnt="3" custScaleX="370697" custLinFactNeighborX="80895" custLinFactNeighborY="3045">
        <dgm:presLayoutVars>
          <dgm:chMax val="0"/>
          <dgm:chPref val="0"/>
          <dgm:bulletEnabled val="1"/>
        </dgm:presLayoutVars>
      </dgm:prSet>
      <dgm:spPr/>
    </dgm:pt>
    <dgm:pt modelId="{48AB2B1F-01B1-FC44-B978-5CCF98E5C2C1}" type="pres">
      <dgm:prSet presAssocID="{B3E2E8CC-48F7-C344-ACAB-4BA9385EA26C}" presName="sibTrans" presStyleCnt="0"/>
      <dgm:spPr/>
    </dgm:pt>
    <dgm:pt modelId="{D4B8CB80-B5AB-7B48-BA25-5AD945FD461D}" type="pres">
      <dgm:prSet presAssocID="{4347AA2D-0760-D64F-9F88-D3BCD38A067C}" presName="composite" presStyleCnt="0"/>
      <dgm:spPr/>
    </dgm:pt>
    <dgm:pt modelId="{0B87F991-BCD6-8243-9C61-9F8DC4CC425C}" type="pres">
      <dgm:prSet presAssocID="{4347AA2D-0760-D64F-9F88-D3BCD38A067C}" presName="ParentText" presStyleLbl="node1" presStyleIdx="2" presStyleCnt="3" custLinFactX="-503" custLinFactNeighborX="-100000" custLinFactNeighborY="4421">
        <dgm:presLayoutVars>
          <dgm:chMax val="1"/>
          <dgm:chPref val="1"/>
          <dgm:bulletEnabled val="1"/>
        </dgm:presLayoutVars>
      </dgm:prSet>
      <dgm:spPr/>
    </dgm:pt>
    <dgm:pt modelId="{A986A2C5-A32F-564C-AB1D-9D09A03048E9}" type="pres">
      <dgm:prSet presAssocID="{4347AA2D-0760-D64F-9F88-D3BCD38A067C}" presName="FinalChildText" presStyleLbl="revTx" presStyleIdx="2" presStyleCnt="3" custScaleX="341070" custScaleY="123429" custLinFactNeighborX="-15720" custLinFactNeighborY="8963">
        <dgm:presLayoutVars>
          <dgm:chMax val="0"/>
          <dgm:chPref val="0"/>
          <dgm:bulletEnabled val="1"/>
        </dgm:presLayoutVars>
      </dgm:prSet>
      <dgm:spPr/>
    </dgm:pt>
  </dgm:ptLst>
  <dgm:cxnLst>
    <dgm:cxn modelId="{0594300E-3AC8-014F-9744-762501EDDDBE}" srcId="{B3BEA5F2-C2ED-E34A-BB5C-4E400E6DA69A}" destId="{4347AA2D-0760-D64F-9F88-D3BCD38A067C}" srcOrd="2" destOrd="0" parTransId="{2243B0FA-F868-CD47-8EC8-D1D9028D1B3F}" sibTransId="{84105D12-05F1-3E41-8BC2-A431CCEC2CF2}"/>
    <dgm:cxn modelId="{A0CD8517-6FA1-E74A-931D-5BB59F5169C9}" srcId="{B3BEA5F2-C2ED-E34A-BB5C-4E400E6DA69A}" destId="{B98AA6D5-42F8-C44E-A168-5DD8FB16BBF9}" srcOrd="0" destOrd="0" parTransId="{1488F9CB-02D0-FB4D-A24F-DEF300759531}" sibTransId="{D6A2592E-28FC-9B4B-896F-87AD44CF413D}"/>
    <dgm:cxn modelId="{2866AC2C-26ED-AB41-A087-B6ABCC9D0A5D}" type="presOf" srcId="{7CF25BAA-B0B1-5040-A9B4-D64509782B06}" destId="{EDB8952F-0C4C-E34C-934B-CEE17AED578E}" srcOrd="0" destOrd="0" presId="urn:microsoft.com/office/officeart/2005/8/layout/StepDownProcess"/>
    <dgm:cxn modelId="{71AD3345-D1D4-8148-99B4-BBAAC30247C4}" srcId="{308912A0-6481-244C-AADF-5DFDCA16CE33}" destId="{7CF25BAA-B0B1-5040-A9B4-D64509782B06}" srcOrd="0" destOrd="0" parTransId="{15A8A417-4800-A24A-8AC5-CDAB8FD7B6BD}" sibTransId="{3789E821-599D-014A-BAFF-28C491F86FD9}"/>
    <dgm:cxn modelId="{CBD4B555-61C9-5040-8578-C23A400FF827}" type="presOf" srcId="{B3BEA5F2-C2ED-E34A-BB5C-4E400E6DA69A}" destId="{E3C6013C-2AF3-974C-88FD-C0CE5D7A1B75}" srcOrd="0" destOrd="0" presId="urn:microsoft.com/office/officeart/2005/8/layout/StepDownProcess"/>
    <dgm:cxn modelId="{5485515D-70ED-5347-A71B-984F47AC4EC2}" type="presOf" srcId="{B98AA6D5-42F8-C44E-A168-5DD8FB16BBF9}" destId="{96AC60ED-965A-CC4B-9479-C6A50502C699}" srcOrd="0" destOrd="0" presId="urn:microsoft.com/office/officeart/2005/8/layout/StepDownProcess"/>
    <dgm:cxn modelId="{A3CAD161-A1F1-9445-BF04-6C0E761811DA}" srcId="{B98AA6D5-42F8-C44E-A168-5DD8FB16BBF9}" destId="{D8F3507C-D606-3E43-ADA6-A273EAE7ED59}" srcOrd="0" destOrd="0" parTransId="{EDA826EF-3564-6D4F-858B-AF3C0B2A0946}" sibTransId="{D7267794-DFBD-344B-BBBE-A8B13FEA4206}"/>
    <dgm:cxn modelId="{668B0467-3397-284E-8615-E6A44482898C}" type="presOf" srcId="{88425B8D-CAEE-F74E-BD5B-4A2DA6D78D1E}" destId="{A986A2C5-A32F-564C-AB1D-9D09A03048E9}" srcOrd="0" destOrd="0" presId="urn:microsoft.com/office/officeart/2005/8/layout/StepDownProcess"/>
    <dgm:cxn modelId="{F8B8D37D-5075-8144-8D29-CC5632667564}" type="presOf" srcId="{4347AA2D-0760-D64F-9F88-D3BCD38A067C}" destId="{0B87F991-BCD6-8243-9C61-9F8DC4CC425C}" srcOrd="0" destOrd="0" presId="urn:microsoft.com/office/officeart/2005/8/layout/StepDownProcess"/>
    <dgm:cxn modelId="{976EB5A3-F51F-E74F-8D8B-6CAE613A4BC8}" srcId="{B3BEA5F2-C2ED-E34A-BB5C-4E400E6DA69A}" destId="{308912A0-6481-244C-AADF-5DFDCA16CE33}" srcOrd="1" destOrd="0" parTransId="{5193AC0E-0AF1-4047-8168-BD51C01C01EA}" sibTransId="{B3E2E8CC-48F7-C344-ACAB-4BA9385EA26C}"/>
    <dgm:cxn modelId="{E434C4B3-562E-DC43-B608-F44C1113A7DC}" type="presOf" srcId="{308912A0-6481-244C-AADF-5DFDCA16CE33}" destId="{EB33A9E9-61AE-DE4E-9A99-9AB3B161441C}" srcOrd="0" destOrd="0" presId="urn:microsoft.com/office/officeart/2005/8/layout/StepDownProcess"/>
    <dgm:cxn modelId="{96975CD8-F865-0842-BFA2-47ACF7CD9E5C}" srcId="{4347AA2D-0760-D64F-9F88-D3BCD38A067C}" destId="{88425B8D-CAEE-F74E-BD5B-4A2DA6D78D1E}" srcOrd="0" destOrd="0" parTransId="{DA7A4DF0-846A-4C4C-AE5A-7183540F055E}" sibTransId="{3FEF4558-5574-E141-BD1C-C191BB316E78}"/>
    <dgm:cxn modelId="{714216D9-5F1E-444F-882A-76300D804E68}" type="presOf" srcId="{D8F3507C-D606-3E43-ADA6-A273EAE7ED59}" destId="{6B1DA7C3-F2B0-AF4C-8452-15BED07D9C69}" srcOrd="0" destOrd="0" presId="urn:microsoft.com/office/officeart/2005/8/layout/StepDownProcess"/>
    <dgm:cxn modelId="{942195B0-EA25-E94C-9F99-94A194D54104}" type="presParOf" srcId="{E3C6013C-2AF3-974C-88FD-C0CE5D7A1B75}" destId="{9616770C-E735-8947-947C-C54CCD7D392D}" srcOrd="0" destOrd="0" presId="urn:microsoft.com/office/officeart/2005/8/layout/StepDownProcess"/>
    <dgm:cxn modelId="{8495137C-853E-504A-B928-885D391473A3}" type="presParOf" srcId="{9616770C-E735-8947-947C-C54CCD7D392D}" destId="{1E8B11F8-6037-BB44-9B72-4822F52219FB}" srcOrd="0" destOrd="0" presId="urn:microsoft.com/office/officeart/2005/8/layout/StepDownProcess"/>
    <dgm:cxn modelId="{6D0F1130-D957-B149-9480-700532861719}" type="presParOf" srcId="{9616770C-E735-8947-947C-C54CCD7D392D}" destId="{96AC60ED-965A-CC4B-9479-C6A50502C699}" srcOrd="1" destOrd="0" presId="urn:microsoft.com/office/officeart/2005/8/layout/StepDownProcess"/>
    <dgm:cxn modelId="{8A888100-A953-464F-B2FC-A8F9AF37768E}" type="presParOf" srcId="{9616770C-E735-8947-947C-C54CCD7D392D}" destId="{6B1DA7C3-F2B0-AF4C-8452-15BED07D9C69}" srcOrd="2" destOrd="0" presId="urn:microsoft.com/office/officeart/2005/8/layout/StepDownProcess"/>
    <dgm:cxn modelId="{C202CEF3-E2E5-144C-8F35-D32869197730}" type="presParOf" srcId="{E3C6013C-2AF3-974C-88FD-C0CE5D7A1B75}" destId="{357BEB51-F62C-2549-ABAF-6EBB066CE463}" srcOrd="1" destOrd="0" presId="urn:microsoft.com/office/officeart/2005/8/layout/StepDownProcess"/>
    <dgm:cxn modelId="{FDB7BB9F-7CA1-6B48-9EB7-FFB0158E119A}" type="presParOf" srcId="{E3C6013C-2AF3-974C-88FD-C0CE5D7A1B75}" destId="{D8B0289D-79C2-E347-9B95-011E86251A05}" srcOrd="2" destOrd="0" presId="urn:microsoft.com/office/officeart/2005/8/layout/StepDownProcess"/>
    <dgm:cxn modelId="{18E5AD90-32EF-0D4A-BBE4-9F9F6CA14E42}" type="presParOf" srcId="{D8B0289D-79C2-E347-9B95-011E86251A05}" destId="{8EF840B3-C61F-7E47-BE8A-BCCC0F42E2B8}" srcOrd="0" destOrd="0" presId="urn:microsoft.com/office/officeart/2005/8/layout/StepDownProcess"/>
    <dgm:cxn modelId="{89C93B6A-B1D9-9248-B7EC-642AE1179B48}" type="presParOf" srcId="{D8B0289D-79C2-E347-9B95-011E86251A05}" destId="{EB33A9E9-61AE-DE4E-9A99-9AB3B161441C}" srcOrd="1" destOrd="0" presId="urn:microsoft.com/office/officeart/2005/8/layout/StepDownProcess"/>
    <dgm:cxn modelId="{6F622665-37F8-3D4A-8ACA-F19AB21F7E1B}" type="presParOf" srcId="{D8B0289D-79C2-E347-9B95-011E86251A05}" destId="{EDB8952F-0C4C-E34C-934B-CEE17AED578E}" srcOrd="2" destOrd="0" presId="urn:microsoft.com/office/officeart/2005/8/layout/StepDownProcess"/>
    <dgm:cxn modelId="{D28E179F-F40F-B64B-A3C6-5B53B2BE2081}" type="presParOf" srcId="{E3C6013C-2AF3-974C-88FD-C0CE5D7A1B75}" destId="{48AB2B1F-01B1-FC44-B978-5CCF98E5C2C1}" srcOrd="3" destOrd="0" presId="urn:microsoft.com/office/officeart/2005/8/layout/StepDownProcess"/>
    <dgm:cxn modelId="{90DB1AEB-5E41-0349-A571-77FFFFC800E2}" type="presParOf" srcId="{E3C6013C-2AF3-974C-88FD-C0CE5D7A1B75}" destId="{D4B8CB80-B5AB-7B48-BA25-5AD945FD461D}" srcOrd="4" destOrd="0" presId="urn:microsoft.com/office/officeart/2005/8/layout/StepDownProcess"/>
    <dgm:cxn modelId="{9CFE09EB-C5E7-E740-B894-B6486A05A0FD}" type="presParOf" srcId="{D4B8CB80-B5AB-7B48-BA25-5AD945FD461D}" destId="{0B87F991-BCD6-8243-9C61-9F8DC4CC425C}" srcOrd="0" destOrd="0" presId="urn:microsoft.com/office/officeart/2005/8/layout/StepDownProcess"/>
    <dgm:cxn modelId="{7E4B7EBD-7A0C-9F4B-A829-061F6C3CDC0D}" type="presParOf" srcId="{D4B8CB80-B5AB-7B48-BA25-5AD945FD461D}" destId="{A986A2C5-A32F-564C-AB1D-9D09A03048E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58F7D-EF2A-FC4F-8415-D96474A6C278}">
      <dsp:nvSpPr>
        <dsp:cNvPr id="0" name=""/>
        <dsp:cNvSpPr/>
      </dsp:nvSpPr>
      <dsp:spPr>
        <a:xfrm>
          <a:off x="0" y="0"/>
          <a:ext cx="5418667" cy="5418667"/>
        </a:xfrm>
        <a:prstGeom prst="triangle">
          <a:avLst/>
        </a:prstGeom>
        <a:gradFill flip="none" rotWithShape="1">
          <a:gsLst>
            <a:gs pos="0">
              <a:schemeClr val="accent6"/>
            </a:gs>
            <a:gs pos="31000">
              <a:schemeClr val="accent5"/>
            </a:gs>
            <a:gs pos="60000">
              <a:schemeClr val="accent4"/>
            </a:gs>
            <a:gs pos="100000">
              <a:schemeClr val="accent3"/>
            </a:gs>
          </a:gsLst>
          <a:lin ang="16200000" scaled="0"/>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C4A79E-C32C-B84A-9A5B-A4F44E419A2F}">
      <dsp:nvSpPr>
        <dsp:cNvPr id="0" name=""/>
        <dsp:cNvSpPr/>
      </dsp:nvSpPr>
      <dsp:spPr>
        <a:xfrm>
          <a:off x="3775873" y="165957"/>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GB" sz="4500" kern="1200" dirty="0"/>
            <a:t>Custom CLI</a:t>
          </a:r>
        </a:p>
      </dsp:txBody>
      <dsp:txXfrm>
        <a:off x="3838489" y="228573"/>
        <a:ext cx="3396901" cy="1157468"/>
      </dsp:txXfrm>
    </dsp:sp>
    <dsp:sp modelId="{EB9F6364-C132-9640-AC08-E0A596A2AC1E}">
      <dsp:nvSpPr>
        <dsp:cNvPr id="0" name=""/>
        <dsp:cNvSpPr/>
      </dsp:nvSpPr>
      <dsp:spPr>
        <a:xfrm>
          <a:off x="3749034" y="2067983"/>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GB" sz="4500" kern="1200" dirty="0"/>
            <a:t>Habit Data</a:t>
          </a:r>
        </a:p>
      </dsp:txBody>
      <dsp:txXfrm>
        <a:off x="3811650" y="2130599"/>
        <a:ext cx="3396901" cy="1157468"/>
      </dsp:txXfrm>
    </dsp:sp>
    <dsp:sp modelId="{11EA2F8A-CE5C-9C4D-AE07-1F299CF1FB17}">
      <dsp:nvSpPr>
        <dsp:cNvPr id="0" name=""/>
        <dsp:cNvSpPr/>
      </dsp:nvSpPr>
      <dsp:spPr>
        <a:xfrm>
          <a:off x="3735967" y="4044803"/>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GB" sz="4500" kern="1200" dirty="0"/>
            <a:t>Tracker Table</a:t>
          </a:r>
        </a:p>
      </dsp:txBody>
      <dsp:txXfrm>
        <a:off x="3798583" y="4107419"/>
        <a:ext cx="3396901" cy="115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B11F8-6037-BB44-9B72-4822F52219FB}">
      <dsp:nvSpPr>
        <dsp:cNvPr id="0" name=""/>
        <dsp:cNvSpPr/>
      </dsp:nvSpPr>
      <dsp:spPr>
        <a:xfrm rot="5400000">
          <a:off x="1372538" y="1454399"/>
          <a:ext cx="1143002" cy="1301267"/>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6AC60ED-965A-CC4B-9479-C6A50502C699}">
      <dsp:nvSpPr>
        <dsp:cNvPr id="0" name=""/>
        <dsp:cNvSpPr/>
      </dsp:nvSpPr>
      <dsp:spPr>
        <a:xfrm>
          <a:off x="1069711" y="187358"/>
          <a:ext cx="1924143" cy="1346837"/>
        </a:xfrm>
        <a:prstGeom prst="roundRect">
          <a:avLst>
            <a:gd name="adj" fmla="val 16670"/>
          </a:avLst>
        </a:prstGeom>
        <a:solidFill>
          <a:srgbClr val="009C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Questionary Choice Prompt</a:t>
          </a:r>
        </a:p>
      </dsp:txBody>
      <dsp:txXfrm>
        <a:off x="1135470" y="253117"/>
        <a:ext cx="1792625" cy="1215319"/>
      </dsp:txXfrm>
    </dsp:sp>
    <dsp:sp modelId="{6B1DA7C3-F2B0-AF4C-8452-15BED07D9C69}">
      <dsp:nvSpPr>
        <dsp:cNvPr id="0" name=""/>
        <dsp:cNvSpPr/>
      </dsp:nvSpPr>
      <dsp:spPr>
        <a:xfrm>
          <a:off x="3040568" y="363446"/>
          <a:ext cx="7379182" cy="1088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The Python Questionary plugin allows for defined choices to be prompted to the user on the applications main stage. The user can select from the prompts using arrow keys and enter.  </a:t>
          </a:r>
        </a:p>
      </dsp:txBody>
      <dsp:txXfrm>
        <a:off x="3040568" y="363446"/>
        <a:ext cx="7379182" cy="1088573"/>
      </dsp:txXfrm>
    </dsp:sp>
    <dsp:sp modelId="{8EF840B3-C61F-7E47-BE8A-BCCC0F42E2B8}">
      <dsp:nvSpPr>
        <dsp:cNvPr id="0" name=""/>
        <dsp:cNvSpPr/>
      </dsp:nvSpPr>
      <dsp:spPr>
        <a:xfrm rot="5400000">
          <a:off x="3848816" y="2967343"/>
          <a:ext cx="1143002" cy="1301267"/>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EB33A9E9-61AE-DE4E-9A99-9AB3B161441C}">
      <dsp:nvSpPr>
        <dsp:cNvPr id="0" name=""/>
        <dsp:cNvSpPr/>
      </dsp:nvSpPr>
      <dsp:spPr>
        <a:xfrm>
          <a:off x="2665367" y="1861895"/>
          <a:ext cx="1924143" cy="1346837"/>
        </a:xfrm>
        <a:prstGeom prst="roundRect">
          <a:avLst>
            <a:gd name="adj" fmla="val 16670"/>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User Input</a:t>
          </a:r>
        </a:p>
      </dsp:txBody>
      <dsp:txXfrm>
        <a:off x="2731126" y="1927654"/>
        <a:ext cx="1792625" cy="1215319"/>
      </dsp:txXfrm>
    </dsp:sp>
    <dsp:sp modelId="{EDB8952F-0C4C-E34C-934B-CEE17AED578E}">
      <dsp:nvSpPr>
        <dsp:cNvPr id="0" name=""/>
        <dsp:cNvSpPr/>
      </dsp:nvSpPr>
      <dsp:spPr>
        <a:xfrm>
          <a:off x="4708090" y="1861900"/>
          <a:ext cx="5187675" cy="1088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GB" sz="1800" kern="1200"/>
            <a:t>The questionary tool is used to prompt the user for input, such as the name of a habit to look up display data of, or the name or description of a new habit to add.</a:t>
          </a:r>
          <a:endParaRPr lang="en-GB" sz="1800" kern="1200" dirty="0"/>
        </a:p>
      </dsp:txBody>
      <dsp:txXfrm>
        <a:off x="4708090" y="1861900"/>
        <a:ext cx="5187675" cy="1088573"/>
      </dsp:txXfrm>
    </dsp:sp>
    <dsp:sp modelId="{0B87F991-BCD6-8243-9C61-9F8DC4CC425C}">
      <dsp:nvSpPr>
        <dsp:cNvPr id="0" name=""/>
        <dsp:cNvSpPr/>
      </dsp:nvSpPr>
      <dsp:spPr>
        <a:xfrm>
          <a:off x="5154176" y="3272788"/>
          <a:ext cx="1924143" cy="1346837"/>
        </a:xfrm>
        <a:prstGeom prst="roundRect">
          <a:avLst>
            <a:gd name="adj" fmla="val 16670"/>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Database Access</a:t>
          </a:r>
        </a:p>
      </dsp:txBody>
      <dsp:txXfrm>
        <a:off x="5219935" y="3338547"/>
        <a:ext cx="1792625" cy="1215319"/>
      </dsp:txXfrm>
    </dsp:sp>
    <dsp:sp modelId="{A986A2C5-A32F-564C-AB1D-9D09A03048E9}">
      <dsp:nvSpPr>
        <dsp:cNvPr id="0" name=""/>
        <dsp:cNvSpPr/>
      </dsp:nvSpPr>
      <dsp:spPr>
        <a:xfrm>
          <a:off x="7105336" y="3311744"/>
          <a:ext cx="4773064" cy="134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GB" sz="1800" kern="1200"/>
            <a:t>Functions check user input against database information and execute commands accordingly, such as writing a new function to the table, or retrieving streak data for a specified habit.</a:t>
          </a:r>
          <a:endParaRPr lang="en-GB" sz="1800" kern="1200" dirty="0"/>
        </a:p>
      </dsp:txBody>
      <dsp:txXfrm>
        <a:off x="7105336" y="3311744"/>
        <a:ext cx="4773064" cy="13436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4/11/24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23428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4/11/24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538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4/11/24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4903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4/11/24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7549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4/11/24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3148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4/11/24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4225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4/11/24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8919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4/11/24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1362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4/11/24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9636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4/11/24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1523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4/11/24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013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4/11/24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7753649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F57B0F3-A8E0-41BC-8EE0-80EDA7439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smoke background">
            <a:extLst>
              <a:ext uri="{FF2B5EF4-FFF2-40B4-BE49-F238E27FC236}">
                <a16:creationId xmlns:a16="http://schemas.microsoft.com/office/drawing/2014/main" id="{331AA4B0-F5CE-F76A-0CA5-AC2D99C13622}"/>
              </a:ext>
            </a:extLst>
          </p:cNvPr>
          <p:cNvPicPr>
            <a:picLocks noChangeAspect="1"/>
          </p:cNvPicPr>
          <p:nvPr/>
        </p:nvPicPr>
        <p:blipFill rotWithShape="1">
          <a:blip r:embed="rId2"/>
          <a:srcRect t="6631" b="8783"/>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042BD0CA-AB68-4EF2-9E2A-C4E24BD45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2057400"/>
            <a:ext cx="6781800" cy="27432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7433B-7C0A-07DD-9AB7-230480BBC442}"/>
              </a:ext>
            </a:extLst>
          </p:cNvPr>
          <p:cNvSpPr>
            <a:spLocks noGrp="1"/>
          </p:cNvSpPr>
          <p:nvPr>
            <p:ph type="ctrTitle"/>
          </p:nvPr>
        </p:nvSpPr>
        <p:spPr>
          <a:xfrm>
            <a:off x="3390900" y="2516094"/>
            <a:ext cx="5448300" cy="1057099"/>
          </a:xfrm>
        </p:spPr>
        <p:txBody>
          <a:bodyPr>
            <a:normAutofit/>
          </a:bodyPr>
          <a:lstStyle/>
          <a:p>
            <a:r>
              <a:rPr lang="en-GB" sz="3200" dirty="0">
                <a:solidFill>
                  <a:schemeClr val="bg2"/>
                </a:solidFill>
              </a:rPr>
              <a:t>Habit Tracker</a:t>
            </a:r>
          </a:p>
        </p:txBody>
      </p:sp>
      <p:sp>
        <p:nvSpPr>
          <p:cNvPr id="3" name="Subtitle 2">
            <a:extLst>
              <a:ext uri="{FF2B5EF4-FFF2-40B4-BE49-F238E27FC236}">
                <a16:creationId xmlns:a16="http://schemas.microsoft.com/office/drawing/2014/main" id="{78EEA86D-8873-C34E-71CF-04AA597C172B}"/>
              </a:ext>
            </a:extLst>
          </p:cNvPr>
          <p:cNvSpPr>
            <a:spLocks noGrp="1"/>
          </p:cNvSpPr>
          <p:nvPr>
            <p:ph type="subTitle" idx="1"/>
          </p:nvPr>
        </p:nvSpPr>
        <p:spPr>
          <a:xfrm>
            <a:off x="3390900" y="3713871"/>
            <a:ext cx="5448300" cy="750554"/>
          </a:xfrm>
        </p:spPr>
        <p:txBody>
          <a:bodyPr>
            <a:normAutofit/>
          </a:bodyPr>
          <a:lstStyle/>
          <a:p>
            <a:r>
              <a:rPr lang="en-GB" sz="2000" dirty="0">
                <a:solidFill>
                  <a:schemeClr val="bg1"/>
                </a:solidFill>
              </a:rPr>
              <a:t>Design and Implementation Overview</a:t>
            </a:r>
          </a:p>
        </p:txBody>
      </p:sp>
      <p:sp>
        <p:nvSpPr>
          <p:cNvPr id="5" name="TextBox 4">
            <a:extLst>
              <a:ext uri="{FF2B5EF4-FFF2-40B4-BE49-F238E27FC236}">
                <a16:creationId xmlns:a16="http://schemas.microsoft.com/office/drawing/2014/main" id="{93DAF260-4E8F-0867-72AA-D30F07730A5F}"/>
              </a:ext>
            </a:extLst>
          </p:cNvPr>
          <p:cNvSpPr txBox="1"/>
          <p:nvPr/>
        </p:nvSpPr>
        <p:spPr>
          <a:xfrm>
            <a:off x="7915264" y="4441872"/>
            <a:ext cx="1627561" cy="369332"/>
          </a:xfrm>
          <a:prstGeom prst="rect">
            <a:avLst/>
          </a:prstGeom>
          <a:noFill/>
        </p:spPr>
        <p:txBody>
          <a:bodyPr wrap="none" rtlCol="0">
            <a:spAutoFit/>
          </a:bodyPr>
          <a:lstStyle/>
          <a:p>
            <a:r>
              <a:rPr lang="en-GB" dirty="0">
                <a:solidFill>
                  <a:schemeClr val="bg2"/>
                </a:solidFill>
                <a:latin typeface="+mj-lt"/>
              </a:rPr>
              <a:t>By </a:t>
            </a:r>
            <a:r>
              <a:rPr lang="en-GB" dirty="0" err="1">
                <a:solidFill>
                  <a:schemeClr val="bg2"/>
                </a:solidFill>
                <a:latin typeface="+mj-lt"/>
              </a:rPr>
              <a:t>Tristyn</a:t>
            </a:r>
            <a:r>
              <a:rPr lang="en-GB" dirty="0">
                <a:solidFill>
                  <a:schemeClr val="bg2"/>
                </a:solidFill>
                <a:latin typeface="+mj-lt"/>
              </a:rPr>
              <a:t> Stein</a:t>
            </a:r>
          </a:p>
        </p:txBody>
      </p:sp>
    </p:spTree>
    <p:extLst>
      <p:ext uri="{BB962C8B-B14F-4D97-AF65-F5344CB8AC3E}">
        <p14:creationId xmlns:p14="http://schemas.microsoft.com/office/powerpoint/2010/main" val="102060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54593A-E332-F187-F5F4-98630C9B3A85}"/>
              </a:ext>
            </a:extLst>
          </p:cNvPr>
          <p:cNvSpPr/>
          <p:nvPr/>
        </p:nvSpPr>
        <p:spPr>
          <a:xfrm>
            <a:off x="332131" y="258001"/>
            <a:ext cx="4290919" cy="923330"/>
          </a:xfrm>
          <a:prstGeom prst="rect">
            <a:avLst/>
          </a:prstGeom>
          <a:noFill/>
        </p:spPr>
        <p:txBody>
          <a:bodyPr wrap="non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Core Template</a:t>
            </a:r>
          </a:p>
        </p:txBody>
      </p:sp>
      <p:grpSp>
        <p:nvGrpSpPr>
          <p:cNvPr id="13" name="Group 12">
            <a:extLst>
              <a:ext uri="{FF2B5EF4-FFF2-40B4-BE49-F238E27FC236}">
                <a16:creationId xmlns:a16="http://schemas.microsoft.com/office/drawing/2014/main" id="{28593A43-A871-99B9-D5AC-6071E91ABE35}"/>
              </a:ext>
            </a:extLst>
          </p:cNvPr>
          <p:cNvGrpSpPr/>
          <p:nvPr/>
        </p:nvGrpSpPr>
        <p:grpSpPr>
          <a:xfrm>
            <a:off x="332131" y="1181332"/>
            <a:ext cx="8128000" cy="5418667"/>
            <a:chOff x="2032000" y="719666"/>
            <a:chExt cx="8128000" cy="5418667"/>
          </a:xfrm>
        </p:grpSpPr>
        <p:graphicFrame>
          <p:nvGraphicFramePr>
            <p:cNvPr id="8" name="Diagram 7">
              <a:extLst>
                <a:ext uri="{FF2B5EF4-FFF2-40B4-BE49-F238E27FC236}">
                  <a16:creationId xmlns:a16="http://schemas.microsoft.com/office/drawing/2014/main" id="{EC880AF9-DC87-A273-6656-6F30DE5EF1E8}"/>
                </a:ext>
              </a:extLst>
            </p:cNvPr>
            <p:cNvGraphicFramePr/>
            <p:nvPr>
              <p:extLst>
                <p:ext uri="{D42A27DB-BD31-4B8C-83A1-F6EECF244321}">
                  <p14:modId xmlns:p14="http://schemas.microsoft.com/office/powerpoint/2010/main" val="24846841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a:extLst>
                <a:ext uri="{FF2B5EF4-FFF2-40B4-BE49-F238E27FC236}">
                  <a16:creationId xmlns:a16="http://schemas.microsoft.com/office/drawing/2014/main" id="{1A701749-4CE6-0409-1169-F09C27F9BCAC}"/>
                </a:ext>
              </a:extLst>
            </p:cNvPr>
            <p:cNvCxnSpPr/>
            <p:nvPr/>
          </p:nvCxnSpPr>
          <p:spPr>
            <a:xfrm>
              <a:off x="7586853" y="2252486"/>
              <a:ext cx="0" cy="522514"/>
            </a:xfrm>
            <a:prstGeom prst="straightConnector1">
              <a:avLst/>
            </a:prstGeom>
            <a:ln w="15875">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C7280820-F254-1D4C-FEEA-B661824CFD29}"/>
                </a:ext>
              </a:extLst>
            </p:cNvPr>
            <p:cNvCxnSpPr/>
            <p:nvPr/>
          </p:nvCxnSpPr>
          <p:spPr>
            <a:xfrm>
              <a:off x="7394770" y="4195409"/>
              <a:ext cx="0" cy="522514"/>
            </a:xfrm>
            <a:prstGeom prst="straightConnector1">
              <a:avLst/>
            </a:prstGeom>
            <a:ln w="15875">
              <a:tailEnd type="triangle"/>
            </a:ln>
          </p:spPr>
          <p:style>
            <a:lnRef idx="1">
              <a:schemeClr val="accent3"/>
            </a:lnRef>
            <a:fillRef idx="0">
              <a:schemeClr val="accent3"/>
            </a:fillRef>
            <a:effectRef idx="0">
              <a:schemeClr val="accent3"/>
            </a:effectRef>
            <a:fontRef idx="minor">
              <a:schemeClr val="tx1"/>
            </a:fontRef>
          </p:style>
        </p:cxnSp>
      </p:grpSp>
      <p:sp>
        <p:nvSpPr>
          <p:cNvPr id="14" name="Round Single Corner of Rectangle 13">
            <a:extLst>
              <a:ext uri="{FF2B5EF4-FFF2-40B4-BE49-F238E27FC236}">
                <a16:creationId xmlns:a16="http://schemas.microsoft.com/office/drawing/2014/main" id="{03F84EF8-C13C-E960-10D7-37CEC2147C27}"/>
              </a:ext>
            </a:extLst>
          </p:cNvPr>
          <p:cNvSpPr/>
          <p:nvPr/>
        </p:nvSpPr>
        <p:spPr>
          <a:xfrm>
            <a:off x="8197669" y="1181331"/>
            <a:ext cx="3492383" cy="1532821"/>
          </a:xfrm>
          <a:prstGeom prst="round1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 custom command line interface allows for users to interact with the application through prompts, negating need for advanced programming knowledge.</a:t>
            </a:r>
          </a:p>
        </p:txBody>
      </p:sp>
      <p:sp>
        <p:nvSpPr>
          <p:cNvPr id="15" name="Round Single Corner of Rectangle 14">
            <a:extLst>
              <a:ext uri="{FF2B5EF4-FFF2-40B4-BE49-F238E27FC236}">
                <a16:creationId xmlns:a16="http://schemas.microsoft.com/office/drawing/2014/main" id="{AB019421-F454-5089-E23F-490185DEC3CF}"/>
              </a:ext>
            </a:extLst>
          </p:cNvPr>
          <p:cNvSpPr/>
          <p:nvPr/>
        </p:nvSpPr>
        <p:spPr>
          <a:xfrm>
            <a:off x="8197668" y="3124254"/>
            <a:ext cx="3492383" cy="1532821"/>
          </a:xfrm>
          <a:prstGeom prst="round1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Habit names, descriptions, and periodicities are saved to permanent storage through SQL integration, allowing for referential databases.</a:t>
            </a:r>
          </a:p>
        </p:txBody>
      </p:sp>
      <p:sp>
        <p:nvSpPr>
          <p:cNvPr id="16" name="TextBox 15">
            <a:extLst>
              <a:ext uri="{FF2B5EF4-FFF2-40B4-BE49-F238E27FC236}">
                <a16:creationId xmlns:a16="http://schemas.microsoft.com/office/drawing/2014/main" id="{01D3E7AE-0868-DF8A-AF58-53DBFB3BDE55}"/>
              </a:ext>
            </a:extLst>
          </p:cNvPr>
          <p:cNvSpPr txBox="1"/>
          <p:nvPr/>
        </p:nvSpPr>
        <p:spPr>
          <a:xfrm>
            <a:off x="2294084" y="2326082"/>
            <a:ext cx="1523622" cy="369332"/>
          </a:xfrm>
          <a:prstGeom prst="rect">
            <a:avLst/>
          </a:prstGeom>
          <a:noFill/>
        </p:spPr>
        <p:txBody>
          <a:bodyPr wrap="none" rtlCol="0">
            <a:spAutoFit/>
          </a:bodyPr>
          <a:lstStyle/>
          <a:p>
            <a:r>
              <a:rPr lang="en-GB" b="1" dirty="0">
                <a:solidFill>
                  <a:schemeClr val="bg2"/>
                </a:solidFill>
              </a:rPr>
              <a:t>Questionary</a:t>
            </a:r>
          </a:p>
        </p:txBody>
      </p:sp>
      <p:sp>
        <p:nvSpPr>
          <p:cNvPr id="17" name="TextBox 16">
            <a:extLst>
              <a:ext uri="{FF2B5EF4-FFF2-40B4-BE49-F238E27FC236}">
                <a16:creationId xmlns:a16="http://schemas.microsoft.com/office/drawing/2014/main" id="{17E7E8C2-B04B-517C-628F-55C1DAFF963A}"/>
              </a:ext>
            </a:extLst>
          </p:cNvPr>
          <p:cNvSpPr txBox="1"/>
          <p:nvPr/>
        </p:nvSpPr>
        <p:spPr>
          <a:xfrm>
            <a:off x="2405943" y="3704178"/>
            <a:ext cx="1511439" cy="646331"/>
          </a:xfrm>
          <a:prstGeom prst="rect">
            <a:avLst/>
          </a:prstGeom>
          <a:noFill/>
        </p:spPr>
        <p:txBody>
          <a:bodyPr wrap="none" rtlCol="0">
            <a:spAutoFit/>
          </a:bodyPr>
          <a:lstStyle/>
          <a:p>
            <a:r>
              <a:rPr lang="en-GB" b="1" dirty="0">
                <a:solidFill>
                  <a:schemeClr val="bg2"/>
                </a:solidFill>
              </a:rPr>
              <a:t>   SQLite3</a:t>
            </a:r>
          </a:p>
          <a:p>
            <a:r>
              <a:rPr lang="en-GB" b="1" dirty="0">
                <a:solidFill>
                  <a:schemeClr val="bg2"/>
                </a:solidFill>
              </a:rPr>
              <a:t>Parent Table</a:t>
            </a:r>
          </a:p>
        </p:txBody>
      </p:sp>
      <p:sp>
        <p:nvSpPr>
          <p:cNvPr id="18" name="TextBox 17">
            <a:extLst>
              <a:ext uri="{FF2B5EF4-FFF2-40B4-BE49-F238E27FC236}">
                <a16:creationId xmlns:a16="http://schemas.microsoft.com/office/drawing/2014/main" id="{F4E9713A-C22B-021B-7756-F56EBBBDD851}"/>
              </a:ext>
            </a:extLst>
          </p:cNvPr>
          <p:cNvSpPr txBox="1"/>
          <p:nvPr/>
        </p:nvSpPr>
        <p:spPr>
          <a:xfrm>
            <a:off x="2421747" y="5506780"/>
            <a:ext cx="1428340" cy="646331"/>
          </a:xfrm>
          <a:prstGeom prst="rect">
            <a:avLst/>
          </a:prstGeom>
          <a:noFill/>
        </p:spPr>
        <p:txBody>
          <a:bodyPr wrap="none" rtlCol="0">
            <a:spAutoFit/>
          </a:bodyPr>
          <a:lstStyle/>
          <a:p>
            <a:r>
              <a:rPr lang="en-GB" b="1" dirty="0">
                <a:solidFill>
                  <a:schemeClr val="bg2"/>
                </a:solidFill>
              </a:rPr>
              <a:t>  SQLite3</a:t>
            </a:r>
          </a:p>
          <a:p>
            <a:r>
              <a:rPr lang="en-GB" b="1" dirty="0">
                <a:solidFill>
                  <a:schemeClr val="bg2"/>
                </a:solidFill>
              </a:rPr>
              <a:t>Child Table </a:t>
            </a:r>
          </a:p>
        </p:txBody>
      </p:sp>
      <p:sp>
        <p:nvSpPr>
          <p:cNvPr id="19" name="Round Single Corner of Rectangle 18">
            <a:extLst>
              <a:ext uri="{FF2B5EF4-FFF2-40B4-BE49-F238E27FC236}">
                <a16:creationId xmlns:a16="http://schemas.microsoft.com/office/drawing/2014/main" id="{B4B506E6-B658-50E5-2E05-0ADE5FB5D60A}"/>
              </a:ext>
            </a:extLst>
          </p:cNvPr>
          <p:cNvSpPr/>
          <p:nvPr/>
        </p:nvSpPr>
        <p:spPr>
          <a:xfrm>
            <a:off x="8197667" y="5063534"/>
            <a:ext cx="3492383" cy="1532821"/>
          </a:xfrm>
          <a:prstGeom prst="round1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 child table uses the habit name as a key to reference the main table, whilst storing date and streak information in a separate, readable table.</a:t>
            </a:r>
          </a:p>
        </p:txBody>
      </p:sp>
      <p:cxnSp>
        <p:nvCxnSpPr>
          <p:cNvPr id="21" name="Straight Arrow Connector 20">
            <a:extLst>
              <a:ext uri="{FF2B5EF4-FFF2-40B4-BE49-F238E27FC236}">
                <a16:creationId xmlns:a16="http://schemas.microsoft.com/office/drawing/2014/main" id="{D2950393-5761-C3C9-CEA1-E2BD08A0AB6C}"/>
              </a:ext>
            </a:extLst>
          </p:cNvPr>
          <p:cNvCxnSpPr>
            <a:cxnSpLocks/>
          </p:cNvCxnSpPr>
          <p:nvPr/>
        </p:nvCxnSpPr>
        <p:spPr>
          <a:xfrm rot="10800000">
            <a:off x="6118234" y="4657075"/>
            <a:ext cx="0" cy="522514"/>
          </a:xfrm>
          <a:prstGeom prst="straightConnector1">
            <a:avLst/>
          </a:prstGeom>
          <a:ln w="15875">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3471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325D-B2F7-4D99-6020-173D6EF0232C}"/>
              </a:ext>
            </a:extLst>
          </p:cNvPr>
          <p:cNvSpPr>
            <a:spLocks noGrp="1"/>
          </p:cNvSpPr>
          <p:nvPr>
            <p:ph type="title"/>
          </p:nvPr>
        </p:nvSpPr>
        <p:spPr>
          <a:xfrm>
            <a:off x="1198516" y="698499"/>
            <a:ext cx="9486900" cy="633549"/>
          </a:xfrm>
        </p:spPr>
        <p:txBody>
          <a:bodyPr>
            <a:normAutofit/>
          </a:bodyPr>
          <a:lstStyle/>
          <a:p>
            <a:r>
              <a:rPr lang="en-GB"/>
              <a:t>CLI Function Flow</a:t>
            </a:r>
            <a:endParaRPr lang="en-GB" dirty="0"/>
          </a:p>
        </p:txBody>
      </p:sp>
      <p:graphicFrame>
        <p:nvGraphicFramePr>
          <p:cNvPr id="4" name="Content Placeholder 3">
            <a:extLst>
              <a:ext uri="{FF2B5EF4-FFF2-40B4-BE49-F238E27FC236}">
                <a16:creationId xmlns:a16="http://schemas.microsoft.com/office/drawing/2014/main" id="{B2EF3344-65EE-003F-A536-25E96222F45F}"/>
              </a:ext>
            </a:extLst>
          </p:cNvPr>
          <p:cNvGraphicFramePr>
            <a:graphicFrameLocks noGrp="1"/>
          </p:cNvGraphicFramePr>
          <p:nvPr>
            <p:ph idx="1"/>
            <p:extLst>
              <p:ext uri="{D42A27DB-BD31-4B8C-83A1-F6EECF244321}">
                <p14:modId xmlns:p14="http://schemas.microsoft.com/office/powerpoint/2010/main" val="4017879021"/>
              </p:ext>
            </p:extLst>
          </p:nvPr>
        </p:nvGraphicFramePr>
        <p:xfrm>
          <a:off x="-431075" y="1601107"/>
          <a:ext cx="12102375" cy="4747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71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9AFF-DB33-536A-2D6C-2A98D48253A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56219B2-A681-88F9-B547-40044B165BF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89778929"/>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6987</TotalTime>
  <Words>211</Words>
  <Application>Microsoft Macintosh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Goudy Old Style</vt:lpstr>
      <vt:lpstr>ClassicFrameVTI</vt:lpstr>
      <vt:lpstr>Habit Tracker</vt:lpstr>
      <vt:lpstr>PowerPoint Presentation</vt:lpstr>
      <vt:lpstr>CLI Function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Tristyn Stein</dc:creator>
  <cp:lastModifiedBy>Tristyn Stein</cp:lastModifiedBy>
  <cp:revision>3</cp:revision>
  <dcterms:created xsi:type="dcterms:W3CDTF">2024-04-05T09:15:16Z</dcterms:created>
  <dcterms:modified xsi:type="dcterms:W3CDTF">2024-04-12T00:57:01Z</dcterms:modified>
</cp:coreProperties>
</file>