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4" r:id="rId4"/>
    <p:sldId id="258" r:id="rId5"/>
    <p:sldId id="263" r:id="rId6"/>
    <p:sldId id="259" r:id="rId7"/>
    <p:sldId id="265" r:id="rId8"/>
    <p:sldId id="261" r:id="rId9"/>
    <p:sldId id="266" r:id="rId10"/>
    <p:sldId id="268" r:id="rId11"/>
    <p:sldId id="270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95" autoAdjust="0"/>
  </p:normalViewPr>
  <p:slideViewPr>
    <p:cSldViewPr>
      <p:cViewPr varScale="1">
        <p:scale>
          <a:sx n="85" d="100"/>
          <a:sy n="85" d="100"/>
        </p:scale>
        <p:origin x="-846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015E5A2-0FF6-4A25-9D92-C65116D4EDC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049DF6E-3C9A-4D06-9F7E-9B91718EEC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BEGINER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37220"/>
            <a:ext cx="8075240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/>
              <a:t>3. HTTP </a:t>
            </a:r>
            <a:r>
              <a:rPr lang="en-US" sz="1800" dirty="0"/>
              <a:t>Response </a:t>
            </a:r>
            <a:r>
              <a:rPr lang="en-US" sz="1800" dirty="0" smtClean="0"/>
              <a:t>Code : </a:t>
            </a:r>
            <a:r>
              <a:rPr lang="en-US" sz="1800" b="0" dirty="0" err="1" smtClean="0"/>
              <a:t>kode</a:t>
            </a:r>
            <a:r>
              <a:rPr lang="en-US" sz="1800" b="0" dirty="0" smtClean="0"/>
              <a:t> </a:t>
            </a:r>
            <a:r>
              <a:rPr lang="en-US" sz="1800" b="0" dirty="0" err="1"/>
              <a:t>standarisasi</a:t>
            </a:r>
            <a:r>
              <a:rPr lang="en-US" sz="1800" b="0" dirty="0"/>
              <a:t> </a:t>
            </a:r>
            <a:r>
              <a:rPr lang="en-US" sz="1800" b="0" dirty="0" err="1"/>
              <a:t>dalam</a:t>
            </a:r>
            <a:r>
              <a:rPr lang="en-US" sz="1800" b="0" dirty="0"/>
              <a:t> </a:t>
            </a:r>
            <a:r>
              <a:rPr lang="en-US" sz="1800" b="0" dirty="0" err="1"/>
              <a:t>menginformasikan</a:t>
            </a:r>
            <a:r>
              <a:rPr lang="en-US" sz="1800" b="0" dirty="0"/>
              <a:t> </a:t>
            </a:r>
            <a:r>
              <a:rPr lang="en-US" sz="1800" b="0" dirty="0" err="1"/>
              <a:t>hasil</a:t>
            </a:r>
            <a:r>
              <a:rPr lang="en-US" sz="1800" b="0" dirty="0"/>
              <a:t> </a:t>
            </a:r>
            <a:r>
              <a:rPr lang="en-US" sz="1800" b="0" i="1" dirty="0"/>
              <a:t>request </a:t>
            </a:r>
            <a:r>
              <a:rPr lang="en-US" sz="1800" b="0" dirty="0" err="1"/>
              <a:t>kepada</a:t>
            </a:r>
            <a:r>
              <a:rPr lang="en-US" sz="1800" b="0" dirty="0"/>
              <a:t> </a:t>
            </a:r>
            <a:r>
              <a:rPr lang="en-US" sz="1800" b="0" i="1" dirty="0"/>
              <a:t>client</a:t>
            </a:r>
            <a:r>
              <a:rPr lang="en-US" sz="1800" b="0" i="1" dirty="0" smtClean="0"/>
              <a:t>. </a:t>
            </a:r>
            <a:r>
              <a:rPr lang="en-US" sz="1800" b="0" dirty="0" err="1" smtClean="0"/>
              <a:t>Pada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umumnya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terdiri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dari</a:t>
            </a:r>
            <a:r>
              <a:rPr lang="en-US" sz="1800" b="0" dirty="0" smtClean="0"/>
              <a:t> 3 </a:t>
            </a:r>
            <a:r>
              <a:rPr lang="en-US" sz="1800" b="0" dirty="0" err="1" smtClean="0"/>
              <a:t>kategori</a:t>
            </a:r>
            <a:r>
              <a:rPr lang="en-US" sz="1800" b="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/>
              <a:t>2XX : </a:t>
            </a:r>
            <a:r>
              <a:rPr lang="en-US" sz="1800" b="0" dirty="0" err="1"/>
              <a:t>adalah</a:t>
            </a:r>
            <a:r>
              <a:rPr lang="en-US" sz="1800" b="0" dirty="0"/>
              <a:t> </a:t>
            </a:r>
            <a:r>
              <a:rPr lang="en-US" sz="1800" b="0" i="1" dirty="0"/>
              <a:t>response code</a:t>
            </a:r>
            <a:r>
              <a:rPr lang="en-US" sz="1800" b="0" dirty="0"/>
              <a:t> yang </a:t>
            </a:r>
            <a:r>
              <a:rPr lang="en-US" sz="1800" b="0" dirty="0" err="1"/>
              <a:t>menampilkan</a:t>
            </a:r>
            <a:r>
              <a:rPr lang="en-US" sz="1800" b="0" dirty="0"/>
              <a:t> </a:t>
            </a:r>
            <a:r>
              <a:rPr lang="en-US" sz="1800" b="0" dirty="0" err="1"/>
              <a:t>bahwa</a:t>
            </a:r>
            <a:r>
              <a:rPr lang="en-US" sz="1800" b="0" dirty="0"/>
              <a:t> </a:t>
            </a:r>
            <a:r>
              <a:rPr lang="en-US" sz="1800" b="0" i="1" dirty="0"/>
              <a:t>request </a:t>
            </a:r>
            <a:r>
              <a:rPr lang="en-US" sz="1800" b="0" dirty="0" err="1"/>
              <a:t>berhasil</a:t>
            </a:r>
            <a:r>
              <a:rPr lang="en-US" sz="1800" b="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/>
              <a:t>4XX : </a:t>
            </a:r>
            <a:r>
              <a:rPr lang="en-US" sz="1800" b="0" dirty="0" err="1"/>
              <a:t>adalah</a:t>
            </a:r>
            <a:r>
              <a:rPr lang="en-US" sz="1800" b="0" dirty="0"/>
              <a:t> </a:t>
            </a:r>
            <a:r>
              <a:rPr lang="en-US" sz="1800" b="0" i="1" dirty="0"/>
              <a:t>response code</a:t>
            </a:r>
            <a:r>
              <a:rPr lang="en-US" sz="1800" b="0" dirty="0"/>
              <a:t> yang </a:t>
            </a:r>
            <a:r>
              <a:rPr lang="en-US" sz="1800" b="0" dirty="0" err="1"/>
              <a:t>menampilkan</a:t>
            </a:r>
            <a:r>
              <a:rPr lang="en-US" sz="1800" b="0" dirty="0"/>
              <a:t> </a:t>
            </a:r>
            <a:r>
              <a:rPr lang="en-US" sz="1800" b="0" dirty="0" err="1"/>
              <a:t>bahwa</a:t>
            </a:r>
            <a:r>
              <a:rPr lang="en-US" sz="1800" b="0" dirty="0"/>
              <a:t> </a:t>
            </a:r>
            <a:r>
              <a:rPr lang="en-US" sz="1800" b="0" i="1" dirty="0"/>
              <a:t>request</a:t>
            </a:r>
            <a:r>
              <a:rPr lang="en-US" sz="1800" b="0" dirty="0"/>
              <a:t> </a:t>
            </a:r>
            <a:r>
              <a:rPr lang="en-US" sz="1800" b="0" dirty="0" err="1"/>
              <a:t>mengalami</a:t>
            </a:r>
            <a:r>
              <a:rPr lang="en-US" sz="1800" b="0" dirty="0"/>
              <a:t> </a:t>
            </a:r>
            <a:r>
              <a:rPr lang="en-US" sz="1800" b="0" dirty="0" err="1"/>
              <a:t>kesalahan</a:t>
            </a:r>
            <a:r>
              <a:rPr lang="en-US" sz="1800" b="0" dirty="0"/>
              <a:t> </a:t>
            </a:r>
            <a:r>
              <a:rPr lang="en-US" sz="1800" b="0" dirty="0" err="1"/>
              <a:t>pada</a:t>
            </a:r>
            <a:r>
              <a:rPr lang="en-US" sz="1800" b="0" dirty="0"/>
              <a:t> </a:t>
            </a:r>
            <a:r>
              <a:rPr lang="en-US" sz="1800" b="0" dirty="0" err="1"/>
              <a:t>sisi</a:t>
            </a:r>
            <a:r>
              <a:rPr lang="en-US" sz="1800" b="0" i="1" dirty="0"/>
              <a:t> client.</a:t>
            </a: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/>
              <a:t>5XX : </a:t>
            </a:r>
            <a:r>
              <a:rPr lang="en-US" sz="1800" b="0" dirty="0" err="1"/>
              <a:t>adalah</a:t>
            </a:r>
            <a:r>
              <a:rPr lang="en-US" sz="1800" b="0" dirty="0"/>
              <a:t> </a:t>
            </a:r>
            <a:r>
              <a:rPr lang="en-US" sz="1800" b="0" i="1" dirty="0"/>
              <a:t>response code</a:t>
            </a:r>
            <a:r>
              <a:rPr lang="en-US" sz="1800" b="0" dirty="0"/>
              <a:t> yang </a:t>
            </a:r>
            <a:r>
              <a:rPr lang="en-US" sz="1800" b="0" dirty="0" err="1"/>
              <a:t>menampilkan</a:t>
            </a:r>
            <a:r>
              <a:rPr lang="en-US" sz="1800" b="0" dirty="0"/>
              <a:t> </a:t>
            </a:r>
            <a:r>
              <a:rPr lang="en-US" sz="1800" b="0" dirty="0" err="1"/>
              <a:t>bahwa</a:t>
            </a:r>
            <a:r>
              <a:rPr lang="en-US" sz="1800" b="0" dirty="0"/>
              <a:t> </a:t>
            </a:r>
            <a:r>
              <a:rPr lang="en-US" sz="1800" b="0" i="1" dirty="0"/>
              <a:t>request </a:t>
            </a:r>
            <a:r>
              <a:rPr lang="en-US" sz="1800" b="0" dirty="0" err="1"/>
              <a:t>mengalami</a:t>
            </a:r>
            <a:r>
              <a:rPr lang="en-US" sz="1800" b="0" dirty="0"/>
              <a:t> </a:t>
            </a:r>
            <a:r>
              <a:rPr lang="en-US" sz="1800" b="0" dirty="0" err="1"/>
              <a:t>kesalahan</a:t>
            </a:r>
            <a:r>
              <a:rPr lang="en-US" sz="1800" b="0" dirty="0"/>
              <a:t> </a:t>
            </a:r>
            <a:r>
              <a:rPr lang="en-US" sz="1800" b="0" dirty="0" err="1"/>
              <a:t>pada</a:t>
            </a:r>
            <a:r>
              <a:rPr lang="en-US" sz="1800" b="0" dirty="0"/>
              <a:t> </a:t>
            </a:r>
            <a:r>
              <a:rPr lang="en-US" sz="1800" b="0" dirty="0" err="1"/>
              <a:t>sisi</a:t>
            </a:r>
            <a:r>
              <a:rPr lang="en-US" sz="1800" b="0" dirty="0"/>
              <a:t> server</a:t>
            </a:r>
            <a:r>
              <a:rPr lang="en-US" sz="1800" b="0" dirty="0" smtClean="0"/>
              <a:t>.</a:t>
            </a:r>
            <a:endParaRPr lang="en-US" sz="1800" b="0" i="1" dirty="0"/>
          </a:p>
          <a:p>
            <a:pPr algn="just"/>
            <a:r>
              <a:rPr lang="en-US" sz="1800" dirty="0" smtClean="0"/>
              <a:t>4. Format Response: </a:t>
            </a:r>
            <a:r>
              <a:rPr lang="id-ID" sz="1800" b="0" dirty="0"/>
              <a:t>kode respons </a:t>
            </a:r>
            <a:r>
              <a:rPr lang="id-ID" sz="1800" b="0" dirty="0" smtClean="0"/>
              <a:t>HTTP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dan</a:t>
            </a:r>
            <a:r>
              <a:rPr lang="en-US" sz="1800" b="0" dirty="0" smtClean="0"/>
              <a:t> r</a:t>
            </a:r>
            <a:r>
              <a:rPr lang="en-US" sz="1800" b="0" i="1" dirty="0" smtClean="0"/>
              <a:t>esponse</a:t>
            </a:r>
            <a:r>
              <a:rPr lang="en-US" sz="1800" b="0" i="1" dirty="0"/>
              <a:t> </a:t>
            </a:r>
            <a:r>
              <a:rPr lang="en-US" sz="1800" b="0" dirty="0" err="1"/>
              <a:t>tersebut</a:t>
            </a:r>
            <a:r>
              <a:rPr lang="en-US" sz="1800" b="0" dirty="0"/>
              <a:t> </a:t>
            </a:r>
            <a:r>
              <a:rPr lang="en-US" sz="1800" b="0" dirty="0" err="1"/>
              <a:t>biasanya</a:t>
            </a:r>
            <a:r>
              <a:rPr lang="en-US" sz="1800" b="0" dirty="0"/>
              <a:t> </a:t>
            </a:r>
            <a:r>
              <a:rPr lang="en-US" sz="1800" b="0" dirty="0" err="1"/>
              <a:t>berupa</a:t>
            </a:r>
            <a:r>
              <a:rPr lang="en-US" sz="1800" b="0" dirty="0"/>
              <a:t> data XML </a:t>
            </a:r>
            <a:r>
              <a:rPr lang="en-US" sz="1800" b="0" dirty="0" err="1"/>
              <a:t>ataupun</a:t>
            </a:r>
            <a:r>
              <a:rPr lang="en-US" sz="1800" b="0" dirty="0"/>
              <a:t> </a:t>
            </a:r>
            <a:r>
              <a:rPr lang="en-US" sz="1800" b="0" dirty="0" smtClean="0"/>
              <a:t>JSON. </a:t>
            </a:r>
            <a:r>
              <a:rPr lang="en-US" sz="1900" b="0" dirty="0" err="1" smtClean="0"/>
              <a:t>Struktur</a:t>
            </a:r>
            <a:r>
              <a:rPr lang="en-US" sz="1900" b="0" dirty="0" smtClean="0"/>
              <a:t> </a:t>
            </a:r>
            <a:r>
              <a:rPr lang="en-US" sz="1900" b="0" dirty="0" err="1"/>
              <a:t>respons</a:t>
            </a:r>
            <a:r>
              <a:rPr lang="en-US" sz="1900" b="0" dirty="0"/>
              <a:t> </a:t>
            </a:r>
            <a:r>
              <a:rPr lang="en-US" sz="1900" b="0" dirty="0" err="1"/>
              <a:t>utama</a:t>
            </a:r>
            <a:r>
              <a:rPr lang="en-US" sz="1900" b="0" dirty="0"/>
              <a:t> </a:t>
            </a:r>
            <a:r>
              <a:rPr lang="en-US" sz="1900" b="0" dirty="0" err="1"/>
              <a:t>memiliki</a:t>
            </a:r>
            <a:r>
              <a:rPr lang="en-US" sz="1900" b="0" dirty="0"/>
              <a:t> 4 </a:t>
            </a:r>
            <a:r>
              <a:rPr lang="en-US" sz="1900" b="0" dirty="0" err="1"/>
              <a:t>kunci</a:t>
            </a:r>
            <a:r>
              <a:rPr lang="en-US" sz="1900" b="0" dirty="0"/>
              <a:t> </a:t>
            </a:r>
            <a:r>
              <a:rPr lang="en-US" sz="1900" b="0" dirty="0" err="1" smtClean="0"/>
              <a:t>yaitu</a:t>
            </a:r>
            <a:r>
              <a:rPr lang="en-US" sz="1900" b="0" dirty="0" smtClean="0"/>
              <a:t>:</a:t>
            </a:r>
            <a:endParaRPr lang="en-US" sz="1900" b="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dirty="0" err="1" smtClean="0"/>
              <a:t>kode</a:t>
            </a:r>
            <a:r>
              <a:rPr lang="en-US" sz="1900" dirty="0" smtClean="0"/>
              <a:t> error</a:t>
            </a:r>
            <a:r>
              <a:rPr lang="en-US" sz="1900" b="0" dirty="0" smtClean="0"/>
              <a:t>: </a:t>
            </a:r>
            <a:r>
              <a:rPr lang="en-US" sz="1900" b="0" dirty="0" err="1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menunjukkan</a:t>
            </a:r>
            <a:r>
              <a:rPr lang="en-US" sz="1900" b="0" dirty="0"/>
              <a:t> </a:t>
            </a:r>
            <a:r>
              <a:rPr lang="en-US" sz="1900" b="0" dirty="0" err="1"/>
              <a:t>jika</a:t>
            </a:r>
            <a:r>
              <a:rPr lang="en-US" sz="1900" b="0" dirty="0"/>
              <a:t> </a:t>
            </a:r>
            <a:r>
              <a:rPr lang="en-US" sz="1900" b="0" dirty="0" err="1"/>
              <a:t>ada</a:t>
            </a:r>
            <a:r>
              <a:rPr lang="en-US" sz="1900" b="0" dirty="0"/>
              <a:t> </a:t>
            </a:r>
            <a:r>
              <a:rPr lang="en-US" sz="1900" b="0" dirty="0" err="1"/>
              <a:t>kesalahan</a:t>
            </a:r>
            <a:endParaRPr lang="en-US" sz="1900" b="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dirty="0" err="1" smtClean="0"/>
              <a:t>Succes</a:t>
            </a:r>
            <a:r>
              <a:rPr lang="en-US" sz="1900" dirty="0" smtClean="0"/>
              <a:t>: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respons</a:t>
            </a:r>
            <a:r>
              <a:rPr lang="en-US" sz="1900" b="0" dirty="0" smtClean="0"/>
              <a:t> </a:t>
            </a:r>
            <a:r>
              <a:rPr lang="en-US" sz="1900" b="0" dirty="0" err="1"/>
              <a:t>berhasil</a:t>
            </a:r>
            <a:r>
              <a:rPr lang="en-US" sz="1900" b="0" dirty="0"/>
              <a:t> </a:t>
            </a:r>
            <a:r>
              <a:rPr lang="en-US" sz="1900" b="0" dirty="0" err="1" smtClean="0"/>
              <a:t>dan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tidak</a:t>
            </a:r>
            <a:r>
              <a:rPr lang="en-US" sz="1900" b="0" dirty="0" smtClean="0"/>
              <a:t> (</a:t>
            </a:r>
            <a:r>
              <a:rPr lang="en-US" sz="1900" b="0" dirty="0" err="1" smtClean="0"/>
              <a:t>boolean</a:t>
            </a:r>
            <a:r>
              <a:rPr lang="en-US" sz="1900" b="0" dirty="0" smtClean="0"/>
              <a:t>)</a:t>
            </a:r>
            <a:endParaRPr lang="en-US" sz="1900" b="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dirty="0" smtClean="0"/>
              <a:t>Message</a:t>
            </a:r>
            <a:r>
              <a:rPr lang="en-US" sz="1900" b="0" dirty="0" smtClean="0"/>
              <a:t>: </a:t>
            </a:r>
            <a:r>
              <a:rPr lang="en-US" sz="1900" b="0" dirty="0" err="1" smtClean="0"/>
              <a:t>pesan</a:t>
            </a:r>
            <a:r>
              <a:rPr lang="en-US" sz="1900" b="0" dirty="0" smtClean="0"/>
              <a:t> </a:t>
            </a:r>
            <a:r>
              <a:rPr lang="en-US" sz="1900" b="0" dirty="0" err="1"/>
              <a:t>respons</a:t>
            </a:r>
            <a:r>
              <a:rPr lang="en-US" sz="1900" b="0" dirty="0"/>
              <a:t> </a:t>
            </a:r>
            <a:r>
              <a:rPr lang="en-US" sz="1900" b="0" dirty="0" err="1"/>
              <a:t>dari</a:t>
            </a:r>
            <a:r>
              <a:rPr lang="en-US" sz="1900" b="0" dirty="0"/>
              <a:t> back-end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dirty="0" smtClean="0"/>
              <a:t>Data: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kunci</a:t>
            </a:r>
            <a:r>
              <a:rPr lang="en-US" sz="1900" b="0" dirty="0" smtClean="0"/>
              <a:t> </a:t>
            </a:r>
            <a:r>
              <a:rPr lang="en-US" sz="1900" b="0" dirty="0" err="1"/>
              <a:t>utama</a:t>
            </a:r>
            <a:r>
              <a:rPr lang="en-US" sz="1900" b="0" dirty="0"/>
              <a:t> </a:t>
            </a:r>
            <a:r>
              <a:rPr lang="en-US" sz="1900" b="0" dirty="0" err="1"/>
              <a:t>dan</a:t>
            </a:r>
            <a:r>
              <a:rPr lang="en-US" sz="1900" b="0" dirty="0"/>
              <a:t> </a:t>
            </a:r>
            <a:r>
              <a:rPr lang="en-US" sz="1900" b="0" dirty="0" err="1"/>
              <a:t>akan</a:t>
            </a:r>
            <a:r>
              <a:rPr lang="en-US" sz="1900" b="0" dirty="0"/>
              <a:t> </a:t>
            </a:r>
            <a:r>
              <a:rPr lang="en-US" sz="1900" b="0" dirty="0" err="1"/>
              <a:t>memiliki</a:t>
            </a:r>
            <a:r>
              <a:rPr lang="en-US" sz="1900" b="0" dirty="0"/>
              <a:t> data yang </a:t>
            </a:r>
            <a:r>
              <a:rPr lang="en-US" sz="1900" b="0" dirty="0" err="1"/>
              <a:t>harus</a:t>
            </a:r>
            <a:r>
              <a:rPr lang="en-US" sz="1900" b="0" dirty="0"/>
              <a:t> </a:t>
            </a:r>
            <a:r>
              <a:rPr lang="en-US" sz="1900" b="0" dirty="0" err="1"/>
              <a:t>ditampilkan</a:t>
            </a:r>
            <a:endParaRPr lang="en-US" sz="1900" b="0" dirty="0" smtClean="0"/>
          </a:p>
        </p:txBody>
      </p:sp>
    </p:spTree>
    <p:extLst>
      <p:ext uri="{BB962C8B-B14F-4D97-AF65-F5344CB8AC3E}">
        <p14:creationId xmlns:p14="http://schemas.microsoft.com/office/powerpoint/2010/main" val="8315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8579296" cy="3809999"/>
          </a:xfrm>
        </p:spPr>
        <p:txBody>
          <a:bodyPr/>
          <a:lstStyle/>
          <a:p>
            <a:r>
              <a:rPr lang="en-US" sz="8000" dirty="0" smtClean="0"/>
              <a:t>Demo program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730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27265"/>
            <a:ext cx="5791200" cy="12900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 smtClean="0"/>
          </a:p>
          <a:p>
            <a:r>
              <a:rPr lang="en-ID" dirty="0" err="1" smtClean="0"/>
              <a:t>Mysql</a:t>
            </a:r>
            <a:endParaRPr lang="en-ID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17340"/>
            <a:ext cx="8291264" cy="35283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/>
              <a:t>MySQL: software management database yang </a:t>
            </a:r>
            <a:r>
              <a:rPr lang="en-US" sz="1900" b="0" dirty="0" err="1"/>
              <a:t>memiliki</a:t>
            </a:r>
            <a:r>
              <a:rPr lang="en-US" sz="1900" b="0" dirty="0"/>
              <a:t> </a:t>
            </a:r>
            <a:r>
              <a:rPr lang="en-US" sz="1900" b="0" dirty="0" err="1"/>
              <a:t>kinerja</a:t>
            </a:r>
            <a:r>
              <a:rPr lang="en-US" sz="1900" b="0" dirty="0"/>
              <a:t> query yang </a:t>
            </a:r>
            <a:r>
              <a:rPr lang="en-US" sz="1900" b="0" dirty="0" err="1" smtClean="0"/>
              <a:t>cepat</a:t>
            </a:r>
            <a:r>
              <a:rPr lang="en-US" sz="1900" b="0" dirty="0" smtClean="0"/>
              <a:t>. MySQL </a:t>
            </a:r>
            <a:r>
              <a:rPr lang="en-US" sz="1900" b="0" dirty="0" err="1" smtClean="0"/>
              <a:t>adalah</a:t>
            </a:r>
            <a:r>
              <a:rPr lang="en-US" sz="1900" b="0" dirty="0" smtClean="0"/>
              <a:t> </a:t>
            </a:r>
            <a:r>
              <a:rPr lang="en-US" sz="1900" b="0" dirty="0" err="1"/>
              <a:t>perangkat</a:t>
            </a:r>
            <a:r>
              <a:rPr lang="en-US" sz="1900" b="0" dirty="0"/>
              <a:t> </a:t>
            </a:r>
            <a:r>
              <a:rPr lang="en-US" sz="1900" b="0" dirty="0" err="1"/>
              <a:t>lunak</a:t>
            </a:r>
            <a:r>
              <a:rPr lang="en-US" sz="1900" b="0" dirty="0"/>
              <a:t> </a:t>
            </a:r>
            <a:r>
              <a:rPr lang="en-US" sz="1900" b="0" dirty="0" err="1"/>
              <a:t>sistem</a:t>
            </a:r>
            <a:r>
              <a:rPr lang="en-US" sz="1900" b="0" dirty="0"/>
              <a:t> </a:t>
            </a:r>
            <a:r>
              <a:rPr lang="en-US" sz="1900" b="0" dirty="0" err="1"/>
              <a:t>manajemen</a:t>
            </a:r>
            <a:r>
              <a:rPr lang="en-US" sz="1900" b="0" dirty="0"/>
              <a:t> basis data SQL</a:t>
            </a:r>
            <a:endParaRPr lang="en-US" sz="1900" b="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smtClean="0"/>
              <a:t>SQL </a:t>
            </a:r>
            <a:r>
              <a:rPr lang="en-US" sz="1900" b="0" i="1" dirty="0" smtClean="0"/>
              <a:t>(Structure Query Language): </a:t>
            </a:r>
            <a:r>
              <a:rPr lang="en-US" sz="1900" b="0" i="1" dirty="0" err="1" smtClean="0"/>
              <a:t>untuk</a:t>
            </a:r>
            <a:r>
              <a:rPr lang="en-US" sz="1900" b="0" i="1" dirty="0" smtClean="0"/>
              <a:t> </a:t>
            </a:r>
            <a:r>
              <a:rPr lang="en-US" sz="1900" b="0" i="1" dirty="0" err="1" smtClean="0"/>
              <a:t>mengakses</a:t>
            </a:r>
            <a:r>
              <a:rPr lang="en-US" sz="1900" b="0" i="1" dirty="0" smtClean="0"/>
              <a:t> basis data </a:t>
            </a:r>
            <a:r>
              <a:rPr lang="en-US" sz="1900" b="0" i="1" dirty="0" err="1" smtClean="0"/>
              <a:t>relasi</a:t>
            </a:r>
            <a:r>
              <a:rPr lang="en-US" sz="1900" b="0" i="1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i="1" dirty="0" smtClean="0"/>
              <a:t>2 </a:t>
            </a:r>
            <a:r>
              <a:rPr lang="en-US" sz="1900" b="0" i="1" dirty="0" err="1" smtClean="0"/>
              <a:t>jenis</a:t>
            </a:r>
            <a:r>
              <a:rPr lang="en-US" sz="1900" b="0" i="1" dirty="0" smtClean="0"/>
              <a:t> </a:t>
            </a:r>
            <a:r>
              <a:rPr lang="en-US" sz="1900" b="0" i="1" dirty="0" err="1" smtClean="0"/>
              <a:t>perintah</a:t>
            </a:r>
            <a:r>
              <a:rPr lang="en-US" sz="1900" b="0" i="1" dirty="0" smtClean="0"/>
              <a:t> SQL:</a:t>
            </a:r>
          </a:p>
          <a:p>
            <a:pPr marL="457200" indent="-457200" algn="just">
              <a:buAutoNum type="arabicPeriod"/>
            </a:pPr>
            <a:r>
              <a:rPr lang="en-US" sz="1900" b="0" dirty="0" smtClean="0"/>
              <a:t>DDL </a:t>
            </a:r>
            <a:r>
              <a:rPr lang="en-US" sz="1900" b="0" dirty="0" err="1" smtClean="0"/>
              <a:t>atau</a:t>
            </a:r>
            <a:r>
              <a:rPr lang="en-US" sz="1900" b="0" dirty="0" smtClean="0"/>
              <a:t> Data Definition database: Create, alter, rename, drop.</a:t>
            </a:r>
          </a:p>
          <a:p>
            <a:pPr marL="457200" indent="-457200" algn="just">
              <a:buAutoNum type="arabicPeriod"/>
            </a:pPr>
            <a:r>
              <a:rPr lang="en-US" sz="1900" b="0" dirty="0" smtClean="0"/>
              <a:t>DML </a:t>
            </a:r>
            <a:r>
              <a:rPr lang="en-US" sz="1900" b="0" dirty="0" err="1" smtClean="0"/>
              <a:t>ata</a:t>
            </a:r>
            <a:r>
              <a:rPr lang="en-US" sz="1900" b="0" dirty="0" smtClean="0"/>
              <a:t> Data Manipulation Language: Select, insert, update, delete</a:t>
            </a:r>
          </a:p>
        </p:txBody>
      </p:sp>
      <p:pic>
        <p:nvPicPr>
          <p:cNvPr id="1026" name="Picture 2" descr="MySQ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81636"/>
            <a:ext cx="3161607" cy="16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337220"/>
            <a:ext cx="8075240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b="0" dirty="0" err="1"/>
              <a:t>Pengoprasian</a:t>
            </a:r>
            <a:r>
              <a:rPr lang="en-US" sz="1900" b="0" dirty="0"/>
              <a:t> MYSQL, </a:t>
            </a:r>
            <a:r>
              <a:rPr lang="en-US" sz="1900" b="0" dirty="0" err="1"/>
              <a:t>menggunakan</a:t>
            </a:r>
            <a:r>
              <a:rPr lang="en-US" sz="1900" b="0" dirty="0"/>
              <a:t>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900" b="0" i="1" dirty="0"/>
              <a:t>Command Line Interface</a:t>
            </a:r>
            <a:r>
              <a:rPr lang="en-US" sz="1900" b="0" dirty="0"/>
              <a:t> (CLI) – ex: command prompt </a:t>
            </a:r>
            <a:r>
              <a:rPr lang="en-US" sz="1900" b="0" dirty="0" err="1"/>
              <a:t>pada</a:t>
            </a:r>
            <a:r>
              <a:rPr lang="en-US" sz="1900" b="0" dirty="0"/>
              <a:t> windows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900" b="0" dirty="0" err="1"/>
              <a:t>phpMyAdmin</a:t>
            </a:r>
            <a:r>
              <a:rPr lang="en-US" sz="1900" b="0" dirty="0"/>
              <a:t>, yang </a:t>
            </a:r>
            <a:r>
              <a:rPr lang="en-US" sz="1900" b="0" dirty="0" err="1"/>
              <a:t>merupakan</a:t>
            </a:r>
            <a:r>
              <a:rPr lang="en-US" sz="1900" b="0" dirty="0"/>
              <a:t> front0end MYSQL </a:t>
            </a:r>
            <a:r>
              <a:rPr lang="en-US" sz="1900" b="0" dirty="0" err="1"/>
              <a:t>berbasis</a:t>
            </a:r>
            <a:r>
              <a:rPr lang="en-US" sz="1900" b="0" dirty="0"/>
              <a:t> web.</a:t>
            </a:r>
            <a:endParaRPr lang="en-US" sz="1900" b="0" dirty="0" smtClean="0"/>
          </a:p>
          <a:p>
            <a:pPr algn="just"/>
            <a:endParaRPr lang="en-US" sz="1900" b="0" dirty="0"/>
          </a:p>
          <a:p>
            <a:pPr algn="just"/>
            <a:r>
              <a:rPr lang="en-US" sz="1900" b="0" dirty="0" smtClean="0"/>
              <a:t>KELEBIHAN MYSQL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err="1" smtClean="0"/>
              <a:t>Kelebihan</a:t>
            </a:r>
            <a:r>
              <a:rPr lang="en-US" sz="1900" b="0" dirty="0" smtClean="0"/>
              <a:t> MYSQL: Free, </a:t>
            </a:r>
            <a:r>
              <a:rPr lang="en-US" sz="1900" b="0" dirty="0" err="1" smtClean="0"/>
              <a:t>stabil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fleksible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dengan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berbagai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pemrograman</a:t>
            </a:r>
            <a:r>
              <a:rPr lang="en-US" sz="1900" b="0" dirty="0" smtClean="0"/>
              <a:t>, security yang </a:t>
            </a:r>
            <a:r>
              <a:rPr lang="en-US" sz="1900" b="0" dirty="0" err="1" smtClean="0"/>
              <a:t>baik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dukungan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dari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banyak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komunitas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kemudahan</a:t>
            </a:r>
            <a:r>
              <a:rPr lang="en-US" sz="1900" b="0" dirty="0" smtClean="0"/>
              <a:t> management database, </a:t>
            </a:r>
            <a:r>
              <a:rPr lang="en-US" sz="1900" b="0" dirty="0" err="1" smtClean="0"/>
              <a:t>mendukung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transaksi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perkembangan</a:t>
            </a:r>
            <a:r>
              <a:rPr lang="en-US" sz="1900" b="0" dirty="0" smtClean="0"/>
              <a:t> software yang </a:t>
            </a:r>
            <a:r>
              <a:rPr lang="en-US" sz="1900" b="0" dirty="0" err="1" smtClean="0"/>
              <a:t>cukup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cepat</a:t>
            </a:r>
            <a:r>
              <a:rPr lang="en-US" sz="1900" b="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err="1" smtClean="0"/>
              <a:t>Beberapa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aplikasi</a:t>
            </a:r>
            <a:r>
              <a:rPr lang="en-US" sz="1900" b="0" dirty="0" smtClean="0"/>
              <a:t> </a:t>
            </a:r>
            <a:r>
              <a:rPr lang="en-US" sz="1900" b="0" dirty="0" err="1"/>
              <a:t>seperti</a:t>
            </a:r>
            <a:r>
              <a:rPr lang="en-US" sz="1900" b="0" dirty="0"/>
              <a:t> </a:t>
            </a:r>
            <a:r>
              <a:rPr lang="en-US" sz="1900" b="0" dirty="0" err="1"/>
              <a:t>WordPress</a:t>
            </a:r>
            <a:r>
              <a:rPr lang="en-US" sz="1900" b="0" dirty="0"/>
              <a:t>, Google, Flickr, </a:t>
            </a:r>
            <a:r>
              <a:rPr lang="en-US" sz="1900" b="0" dirty="0" err="1"/>
              <a:t>Youtube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dan</a:t>
            </a:r>
            <a:r>
              <a:rPr lang="en-US" sz="1900" b="0" dirty="0" smtClean="0"/>
              <a:t> Facebook </a:t>
            </a:r>
            <a:r>
              <a:rPr lang="en-US" sz="1900" b="0" dirty="0" err="1" smtClean="0"/>
              <a:t>menggunakan</a:t>
            </a:r>
            <a:r>
              <a:rPr lang="en-US" sz="1900" b="0" dirty="0" smtClean="0"/>
              <a:t> </a:t>
            </a:r>
            <a:r>
              <a:rPr lang="en-US" sz="1900" b="0" dirty="0" err="1"/>
              <a:t>sistem</a:t>
            </a:r>
            <a:r>
              <a:rPr lang="en-US" sz="1900" b="0" dirty="0"/>
              <a:t> </a:t>
            </a:r>
            <a:r>
              <a:rPr lang="en-US" sz="1900" b="0" dirty="0" err="1"/>
              <a:t>ini</a:t>
            </a:r>
            <a:r>
              <a:rPr lang="en-US" sz="1900" b="0" dirty="0"/>
              <a:t> </a:t>
            </a:r>
            <a:r>
              <a:rPr lang="en-US" sz="1900" b="0" dirty="0" err="1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manajemen</a:t>
            </a:r>
            <a:r>
              <a:rPr lang="en-US" sz="1900" b="0" dirty="0"/>
              <a:t> basis data </a:t>
            </a:r>
            <a:r>
              <a:rPr lang="en-US" sz="1900" b="0" dirty="0" err="1"/>
              <a:t>relasional</a:t>
            </a:r>
            <a:r>
              <a:rPr lang="en-US" sz="1900" b="0" dirty="0"/>
              <a:t> </a:t>
            </a:r>
            <a:r>
              <a:rPr lang="en-US" sz="1900" b="0" dirty="0" err="1"/>
              <a:t>mereka</a:t>
            </a:r>
            <a:r>
              <a:rPr lang="en-US" sz="1900" b="0" dirty="0"/>
              <a:t>.</a:t>
            </a:r>
            <a:endParaRPr lang="en-US" sz="1900" b="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900" b="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900" b="0" dirty="0" smtClean="0"/>
          </a:p>
        </p:txBody>
      </p:sp>
    </p:spTree>
    <p:extLst>
      <p:ext uri="{BB962C8B-B14F-4D97-AF65-F5344CB8AC3E}">
        <p14:creationId xmlns:p14="http://schemas.microsoft.com/office/powerpoint/2010/main" val="3253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nalan dengan Nodejs dan Expressjs | by Haidar Afif Maulana | Easyread | 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04" y="38446"/>
            <a:ext cx="2486384" cy="15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Node </a:t>
            </a:r>
            <a:r>
              <a:rPr lang="en-ID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8147248" cy="3759804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/>
              <a:t>Node.js </a:t>
            </a:r>
            <a:r>
              <a:rPr lang="en-US" sz="1900" b="0" dirty="0" err="1"/>
              <a:t>adalah</a:t>
            </a:r>
            <a:r>
              <a:rPr lang="en-US" sz="1900" b="0" dirty="0"/>
              <a:t> </a:t>
            </a:r>
            <a:r>
              <a:rPr lang="en-US" sz="1900" b="0" dirty="0" err="1"/>
              <a:t>lingkungan</a:t>
            </a:r>
            <a:r>
              <a:rPr lang="en-US" sz="1900" b="0" dirty="0"/>
              <a:t> runtime </a:t>
            </a:r>
            <a:r>
              <a:rPr lang="en-US" sz="1900" b="0" dirty="0" smtClean="0"/>
              <a:t>JavaScript</a:t>
            </a:r>
            <a:r>
              <a:rPr lang="en-US" sz="1900" b="0" dirty="0"/>
              <a:t> </a:t>
            </a:r>
            <a:r>
              <a:rPr lang="en-US" sz="1900" b="0" dirty="0" smtClean="0"/>
              <a:t>yang </a:t>
            </a:r>
            <a:r>
              <a:rPr lang="en-US" sz="1900" b="0" dirty="0" err="1" smtClean="0"/>
              <a:t>dibuat</a:t>
            </a:r>
            <a:r>
              <a:rPr lang="en-US" sz="1900" b="0" dirty="0" smtClean="0"/>
              <a:t> di </a:t>
            </a:r>
            <a:r>
              <a:rPr lang="en-US" sz="1900" b="0" dirty="0" err="1" smtClean="0"/>
              <a:t>mesin</a:t>
            </a:r>
            <a:r>
              <a:rPr lang="en-US" sz="1900" b="0" dirty="0"/>
              <a:t> </a:t>
            </a:r>
            <a:r>
              <a:rPr lang="en-US" sz="1900" b="0" i="1" dirty="0" smtClean="0"/>
              <a:t>JavaScript V8 Chrome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smtClean="0"/>
              <a:t>V8 </a:t>
            </a:r>
            <a:r>
              <a:rPr lang="en-US" sz="1900" b="0" dirty="0" err="1" smtClean="0"/>
              <a:t>merupakan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sumber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terbuka</a:t>
            </a:r>
            <a:r>
              <a:rPr lang="en-US" sz="1900" b="0" dirty="0" smtClean="0"/>
              <a:t> JavaScript engine developed </a:t>
            </a:r>
            <a:r>
              <a:rPr lang="en-US" sz="1900" b="0" dirty="0" err="1" smtClean="0"/>
              <a:t>oleh</a:t>
            </a:r>
            <a:r>
              <a:rPr lang="en-US" sz="1900" b="0" dirty="0" smtClean="0"/>
              <a:t> Google yang </a:t>
            </a:r>
            <a:r>
              <a:rPr lang="en-US" sz="1900" b="0" dirty="0" err="1" smtClean="0"/>
              <a:t>ditulis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dalam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bahasa</a:t>
            </a:r>
            <a:r>
              <a:rPr lang="en-US" sz="1900" b="0" dirty="0" smtClean="0"/>
              <a:t> C++ </a:t>
            </a:r>
            <a:r>
              <a:rPr lang="en-US" sz="1900" b="0" dirty="0" err="1" smtClean="0"/>
              <a:t>dan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digunakan</a:t>
            </a:r>
            <a:r>
              <a:rPr lang="en-US" sz="1900" b="0" dirty="0" smtClean="0"/>
              <a:t> di Browser Google Chrome.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smtClean="0"/>
              <a:t>Node.js </a:t>
            </a:r>
            <a:r>
              <a:rPr lang="en-US" sz="1900" b="0" dirty="0" err="1" smtClean="0"/>
              <a:t>dibuat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oleh</a:t>
            </a:r>
            <a:r>
              <a:rPr lang="en-US" sz="1900" b="0" dirty="0" smtClean="0"/>
              <a:t> Ryan Dahl </a:t>
            </a:r>
            <a:r>
              <a:rPr lang="en-US" sz="1900" b="0" dirty="0" err="1" smtClean="0"/>
              <a:t>pada</a:t>
            </a:r>
            <a:r>
              <a:rPr lang="en-US" sz="1900" b="0" dirty="0" smtClean="0"/>
              <a:t> 2009, yang </a:t>
            </a:r>
            <a:r>
              <a:rPr lang="en-US" sz="1900" b="0" dirty="0" err="1" smtClean="0"/>
              <a:t>dapat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bekerja</a:t>
            </a:r>
            <a:r>
              <a:rPr lang="en-US" sz="1900" b="0" dirty="0" smtClean="0"/>
              <a:t> di </a:t>
            </a:r>
            <a:r>
              <a:rPr lang="en-US" sz="1900" b="0" dirty="0" err="1" smtClean="0"/>
              <a:t>sistem</a:t>
            </a:r>
            <a:r>
              <a:rPr lang="en-US" sz="1900" b="0" dirty="0" smtClean="0"/>
              <a:t> Linux </a:t>
            </a:r>
            <a:r>
              <a:rPr lang="en-US" sz="1900" b="0" dirty="0" err="1" smtClean="0"/>
              <a:t>dan</a:t>
            </a:r>
            <a:r>
              <a:rPr lang="en-US" sz="1900" b="0" dirty="0" smtClean="0"/>
              <a:t> windows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smtClean="0"/>
              <a:t>Node.js </a:t>
            </a:r>
            <a:r>
              <a:rPr lang="en-US" sz="1900" b="0" dirty="0" err="1" smtClean="0"/>
              <a:t>adalah</a:t>
            </a:r>
            <a:r>
              <a:rPr lang="en-US" sz="1900" b="0" dirty="0" smtClean="0"/>
              <a:t> “serve-side JavaScript” =&gt; command line tool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smtClean="0"/>
              <a:t>”</a:t>
            </a:r>
            <a:r>
              <a:rPr lang="en-US" sz="1900" b="0" dirty="0" err="1" smtClean="0"/>
              <a:t>Sasaran</a:t>
            </a:r>
            <a:r>
              <a:rPr lang="en-US" sz="1900" b="0" dirty="0" smtClean="0"/>
              <a:t> node </a:t>
            </a:r>
            <a:r>
              <a:rPr lang="en-US" sz="1900" b="0" dirty="0" err="1" smtClean="0"/>
              <a:t>adalah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untuk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menyediakan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cara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mudah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untuk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membangun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progrman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jaringan</a:t>
            </a:r>
            <a:r>
              <a:rPr lang="en-US" sz="1900" b="0" dirty="0" smtClean="0"/>
              <a:t> yang </a:t>
            </a:r>
            <a:r>
              <a:rPr lang="en-US" sz="1900" b="0" dirty="0" err="1" smtClean="0"/>
              <a:t>dapat</a:t>
            </a:r>
            <a:r>
              <a:rPr lang="en-US" sz="1900" b="0" dirty="0" smtClean="0"/>
              <a:t> di </a:t>
            </a:r>
            <a:r>
              <a:rPr lang="en-US" sz="1900" b="0" dirty="0" err="1" smtClean="0"/>
              <a:t>skalakan</a:t>
            </a:r>
            <a:r>
              <a:rPr lang="en-US" sz="1900" b="0" dirty="0" smtClean="0"/>
              <a:t> (scalable network program)”, </a:t>
            </a:r>
            <a:r>
              <a:rPr lang="en-US" sz="1900" b="0" dirty="0"/>
              <a:t>Official site (nodejs.org</a:t>
            </a:r>
            <a:r>
              <a:rPr lang="en-US" sz="1900" b="0" dirty="0" smtClean="0"/>
              <a:t>)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7409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553244"/>
            <a:ext cx="8147248" cy="4551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b="0" dirty="0" smtClean="0"/>
              <a:t>APA YANG DAPAT DILAKUKAN DENGAN NODE.JS?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err="1" smtClean="0"/>
              <a:t>Membuat</a:t>
            </a:r>
            <a:r>
              <a:rPr lang="en-US" sz="1900" b="0" dirty="0" smtClean="0"/>
              <a:t> HTTP server </a:t>
            </a:r>
            <a:r>
              <a:rPr lang="en-US" sz="1900" b="0" dirty="0" err="1" smtClean="0"/>
              <a:t>dan</a:t>
            </a:r>
            <a:r>
              <a:rPr lang="en-US" sz="1900" b="0" dirty="0" smtClean="0"/>
              <a:t> print ‘hello world’ </a:t>
            </a:r>
            <a:r>
              <a:rPr lang="en-US" sz="1900" b="0" dirty="0" err="1" smtClean="0"/>
              <a:t>hanya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dalam</a:t>
            </a:r>
            <a:r>
              <a:rPr lang="en-US" sz="1900" b="0" dirty="0" smtClean="0"/>
              <a:t> 4 </a:t>
            </a:r>
            <a:r>
              <a:rPr lang="en-US" sz="1900" b="0" dirty="0" err="1" smtClean="0"/>
              <a:t>baris</a:t>
            </a:r>
            <a:r>
              <a:rPr lang="en-US" sz="1900" b="0" dirty="0" smtClean="0"/>
              <a:t> JavaScript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err="1" smtClean="0"/>
              <a:t>Membuat</a:t>
            </a:r>
            <a:r>
              <a:rPr lang="en-US" sz="1900" b="0" dirty="0" smtClean="0"/>
              <a:t> TCP server </a:t>
            </a:r>
            <a:r>
              <a:rPr lang="en-US" sz="1900" b="0" dirty="0" err="1" smtClean="0"/>
              <a:t>yg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mirip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dengan</a:t>
            </a:r>
            <a:r>
              <a:rPr lang="en-US" sz="1900" b="0" dirty="0" smtClean="0"/>
              <a:t> HTTP </a:t>
            </a:r>
            <a:r>
              <a:rPr lang="en-US" sz="1900" b="0" dirty="0" err="1" smtClean="0"/>
              <a:t>dalam</a:t>
            </a:r>
            <a:r>
              <a:rPr lang="en-US" sz="1900" b="0" dirty="0" smtClean="0"/>
              <a:t> 4 </a:t>
            </a:r>
            <a:r>
              <a:rPr lang="en-US" sz="1900" b="0" dirty="0" err="1" smtClean="0"/>
              <a:t>baris</a:t>
            </a:r>
            <a:r>
              <a:rPr lang="en-US" sz="1900" b="0" dirty="0" smtClean="0"/>
              <a:t> JavaScript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 err="1" smtClean="0"/>
              <a:t>Membuat</a:t>
            </a:r>
            <a:r>
              <a:rPr lang="en-US" sz="1900" b="0" dirty="0" smtClean="0"/>
              <a:t> DNS server, Static File Server, Web Chat </a:t>
            </a:r>
            <a:r>
              <a:rPr lang="en-US" sz="1900" b="0" dirty="0" err="1" smtClean="0"/>
              <a:t>Applicatin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seperti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Gtalk</a:t>
            </a:r>
            <a:r>
              <a:rPr lang="en-US" sz="1900" b="0" dirty="0" smtClean="0"/>
              <a:t> di Browser, </a:t>
            </a:r>
            <a:r>
              <a:rPr lang="en-US" sz="1900" b="0" dirty="0" err="1" smtClean="0"/>
              <a:t>serta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membuat</a:t>
            </a:r>
            <a:r>
              <a:rPr lang="en-US" sz="1900" b="0" dirty="0" smtClean="0"/>
              <a:t> games online, collaboration tools, </a:t>
            </a:r>
            <a:r>
              <a:rPr lang="en-US" sz="1900" b="0" dirty="0" err="1" smtClean="0"/>
              <a:t>dst</a:t>
            </a:r>
            <a:r>
              <a:rPr lang="en-US" sz="1900" b="0" dirty="0" smtClean="0"/>
              <a:t>..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1900" b="0" dirty="0"/>
          </a:p>
          <a:p>
            <a:pPr algn="just"/>
            <a:r>
              <a:rPr lang="en-US" sz="1900" b="0" dirty="0" smtClean="0"/>
              <a:t>Perusahaan yang </a:t>
            </a:r>
            <a:r>
              <a:rPr lang="en-US" sz="1900" b="0" dirty="0" err="1" smtClean="0"/>
              <a:t>menggunakan</a:t>
            </a:r>
            <a:r>
              <a:rPr lang="en-US" sz="1900" b="0" dirty="0" smtClean="0"/>
              <a:t> Node.js, </a:t>
            </a:r>
            <a:r>
              <a:rPr lang="en-US" sz="1900" b="0" dirty="0" err="1" smtClean="0"/>
              <a:t>diantaranya</a:t>
            </a:r>
            <a:r>
              <a:rPr lang="en-US" sz="1900" b="0" dirty="0" smtClean="0"/>
              <a:t> </a:t>
            </a:r>
            <a:r>
              <a:rPr lang="en-US" sz="1900" b="0" dirty="0"/>
              <a:t>Microsoft, eBay, </a:t>
            </a:r>
            <a:r>
              <a:rPr lang="en-US" sz="1900" b="0" dirty="0" err="1"/>
              <a:t>dan</a:t>
            </a:r>
            <a:r>
              <a:rPr lang="en-US" sz="1900" b="0" dirty="0"/>
              <a:t> Yahoo.</a:t>
            </a:r>
            <a:endParaRPr lang="en-US" sz="1900" b="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40237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19256" cy="3644636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b="0" dirty="0" smtClean="0"/>
              <a:t>Express.js </a:t>
            </a:r>
            <a:r>
              <a:rPr lang="en-US" b="0" dirty="0" err="1" smtClean="0"/>
              <a:t>merupakan</a:t>
            </a:r>
            <a:r>
              <a:rPr lang="en-US" b="0" dirty="0" smtClean="0"/>
              <a:t> </a:t>
            </a:r>
            <a:r>
              <a:rPr lang="en-US" b="0" dirty="0"/>
              <a:t>framework (</a:t>
            </a:r>
            <a:r>
              <a:rPr lang="en-US" b="0" dirty="0" err="1" smtClean="0"/>
              <a:t>kerangka</a:t>
            </a:r>
            <a:r>
              <a:rPr lang="en-US" b="0" dirty="0" smtClean="0"/>
              <a:t> program) </a:t>
            </a:r>
            <a:r>
              <a:rPr lang="en-US" b="0" dirty="0"/>
              <a:t>web  app </a:t>
            </a:r>
            <a:r>
              <a:rPr lang="en-US" b="0" dirty="0" err="1"/>
              <a:t>untuk</a:t>
            </a:r>
            <a:r>
              <a:rPr lang="en-US" b="0" dirty="0"/>
              <a:t> Node.js yang </a:t>
            </a:r>
            <a:r>
              <a:rPr lang="en-US" b="0" dirty="0" err="1"/>
              <a:t>ditulis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 smtClean="0"/>
              <a:t>pemrograman</a:t>
            </a:r>
            <a:r>
              <a:rPr lang="en-US" b="0" dirty="0" smtClean="0"/>
              <a:t> JavaScript.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D" b="0" dirty="0"/>
              <a:t>Express.js </a:t>
            </a:r>
            <a:r>
              <a:rPr lang="en-ID" b="0" dirty="0" err="1"/>
              <a:t>adalah</a:t>
            </a:r>
            <a:r>
              <a:rPr lang="en-ID" b="0" dirty="0"/>
              <a:t> framework back </a:t>
            </a:r>
            <a:r>
              <a:rPr lang="en-ID" b="0" dirty="0" smtClean="0"/>
              <a:t>end yang </a:t>
            </a:r>
            <a:r>
              <a:rPr lang="en-US" b="0" dirty="0" err="1" smtClean="0"/>
              <a:t>bertanggung</a:t>
            </a:r>
            <a:r>
              <a:rPr lang="en-US" b="0" dirty="0" smtClean="0"/>
              <a:t> </a:t>
            </a:r>
            <a:r>
              <a:rPr lang="en-US" b="0" dirty="0" err="1"/>
              <a:t>jawab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mengatur</a:t>
            </a:r>
            <a:r>
              <a:rPr lang="en-US" b="0" dirty="0"/>
              <a:t> </a:t>
            </a:r>
            <a:r>
              <a:rPr lang="en-US" b="0" dirty="0" err="1"/>
              <a:t>fungsionalitas</a:t>
            </a:r>
            <a:r>
              <a:rPr lang="en-US" b="0" dirty="0"/>
              <a:t> website, </a:t>
            </a:r>
            <a:r>
              <a:rPr lang="en-US" b="0" dirty="0" err="1"/>
              <a:t>seperti</a:t>
            </a:r>
            <a:r>
              <a:rPr lang="en-US" b="0" dirty="0"/>
              <a:t> </a:t>
            </a:r>
            <a:r>
              <a:rPr lang="en-US" b="0" dirty="0" err="1"/>
              <a:t>pengelolaan</a:t>
            </a:r>
            <a:r>
              <a:rPr lang="en-US" b="0" dirty="0"/>
              <a:t> routing </a:t>
            </a:r>
            <a:r>
              <a:rPr lang="en-US" b="0" dirty="0" err="1"/>
              <a:t>dan</a:t>
            </a:r>
            <a:r>
              <a:rPr lang="en-US" b="0" dirty="0"/>
              <a:t> session, </a:t>
            </a:r>
            <a:r>
              <a:rPr lang="en-US" b="0" dirty="0" err="1"/>
              <a:t>permintaan</a:t>
            </a:r>
            <a:r>
              <a:rPr lang="en-US" b="0" dirty="0"/>
              <a:t> HTTP, </a:t>
            </a:r>
            <a:r>
              <a:rPr lang="en-US" b="0" dirty="0" err="1"/>
              <a:t>penanganan</a:t>
            </a:r>
            <a:r>
              <a:rPr lang="en-US" b="0" dirty="0"/>
              <a:t> error, </a:t>
            </a:r>
            <a:r>
              <a:rPr lang="en-US" b="0" dirty="0" err="1"/>
              <a:t>serta</a:t>
            </a:r>
            <a:r>
              <a:rPr lang="en-US" b="0" dirty="0"/>
              <a:t> </a:t>
            </a:r>
            <a:r>
              <a:rPr lang="en-US" b="0" dirty="0" err="1"/>
              <a:t>pertukaran</a:t>
            </a:r>
            <a:r>
              <a:rPr lang="en-US" b="0" dirty="0"/>
              <a:t> data di server. </a:t>
            </a:r>
            <a:endParaRPr lang="en-US" b="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0" dirty="0" err="1"/>
              <a:t>punya</a:t>
            </a:r>
            <a:r>
              <a:rPr lang="en-US" b="0" dirty="0"/>
              <a:t> </a:t>
            </a:r>
            <a:r>
              <a:rPr lang="en-US" b="0" dirty="0" err="1"/>
              <a:t>arsitektur</a:t>
            </a:r>
            <a:r>
              <a:rPr lang="en-US" b="0" dirty="0"/>
              <a:t> MVC (Model View Controller</a:t>
            </a:r>
            <a:r>
              <a:rPr lang="en-US" b="0" dirty="0" smtClean="0"/>
              <a:t>): </a:t>
            </a:r>
            <a:r>
              <a:rPr lang="en-US" b="0" dirty="0" err="1"/>
              <a:t>setiap</a:t>
            </a:r>
            <a:r>
              <a:rPr lang="en-US" b="0" dirty="0"/>
              <a:t> data </a:t>
            </a:r>
            <a:r>
              <a:rPr lang="en-US" b="0" dirty="0" err="1"/>
              <a:t>diolah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Model, </a:t>
            </a:r>
            <a:r>
              <a:rPr lang="en-US" b="0" dirty="0" err="1"/>
              <a:t>dihubungkan</a:t>
            </a:r>
            <a:r>
              <a:rPr lang="en-US" b="0" dirty="0"/>
              <a:t> </a:t>
            </a:r>
            <a:r>
              <a:rPr lang="en-US" b="0" dirty="0" err="1"/>
              <a:t>melalui</a:t>
            </a:r>
            <a:r>
              <a:rPr lang="en-US" b="0" dirty="0"/>
              <a:t> Controller, </a:t>
            </a:r>
            <a:r>
              <a:rPr lang="en-US" b="0" dirty="0" err="1"/>
              <a:t>lalu</a:t>
            </a:r>
            <a:r>
              <a:rPr lang="en-US" b="0" dirty="0"/>
              <a:t> </a:t>
            </a:r>
            <a:r>
              <a:rPr lang="en-US" b="0" dirty="0" err="1"/>
              <a:t>ditampilkan</a:t>
            </a:r>
            <a:r>
              <a:rPr lang="en-US" b="0" dirty="0"/>
              <a:t> </a:t>
            </a:r>
            <a:r>
              <a:rPr lang="en-US" b="0" dirty="0" err="1"/>
              <a:t>menjadi</a:t>
            </a:r>
            <a:r>
              <a:rPr lang="en-US" b="0" dirty="0"/>
              <a:t> </a:t>
            </a:r>
            <a:r>
              <a:rPr lang="en-US" b="0" dirty="0" err="1"/>
              <a:t>informasi</a:t>
            </a:r>
            <a:r>
              <a:rPr lang="en-US" b="0" dirty="0"/>
              <a:t> </a:t>
            </a:r>
            <a:r>
              <a:rPr lang="en-US" b="0" dirty="0" err="1"/>
              <a:t>melalui</a:t>
            </a:r>
            <a:r>
              <a:rPr lang="en-US" b="0" dirty="0"/>
              <a:t> View</a:t>
            </a:r>
            <a:r>
              <a:rPr lang="en-US" b="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0" dirty="0" smtClean="0"/>
              <a:t>Perusahaan </a:t>
            </a:r>
            <a:r>
              <a:rPr lang="en-US" b="0" dirty="0" err="1" smtClean="0"/>
              <a:t>pengguna</a:t>
            </a:r>
            <a:r>
              <a:rPr lang="en-US" b="0" dirty="0" smtClean="0"/>
              <a:t> express.js: </a:t>
            </a:r>
            <a:r>
              <a:rPr lang="en-US" b="0" dirty="0" err="1" smtClean="0"/>
              <a:t>Foxsport</a:t>
            </a:r>
            <a:r>
              <a:rPr lang="en-US" b="0" dirty="0"/>
              <a:t>, IBM, </a:t>
            </a:r>
            <a:r>
              <a:rPr lang="en-US" b="0" dirty="0" err="1"/>
              <a:t>RisingStack</a:t>
            </a:r>
            <a:r>
              <a:rPr lang="en-US" b="0" dirty="0"/>
              <a:t>, </a:t>
            </a:r>
            <a:r>
              <a:rPr lang="en-US" b="0" dirty="0" err="1"/>
              <a:t>Uber</a:t>
            </a:r>
            <a:r>
              <a:rPr lang="en-US" b="0" dirty="0"/>
              <a:t>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Yandex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3074" name="Picture 2" descr="Les meilleurs frameworks NodeJS en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8" y="3577580"/>
            <a:ext cx="3131840" cy="313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7220"/>
            <a:ext cx="8075240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b="0" dirty="0" smtClean="0"/>
              <a:t>CARA KERJA EXPRESS.JS, </a:t>
            </a:r>
            <a:r>
              <a:rPr lang="en-US" sz="1900" b="0" dirty="0" err="1" smtClean="0"/>
              <a:t>dapat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dibagi</a:t>
            </a:r>
            <a:r>
              <a:rPr lang="en-US" sz="1900" b="0" dirty="0" smtClean="0"/>
              <a:t> 4:</a:t>
            </a:r>
          </a:p>
          <a:p>
            <a:pPr marL="457200" indent="-457200" algn="just">
              <a:buAutoNum type="arabicPeriod"/>
            </a:pPr>
            <a:r>
              <a:rPr lang="en-US" sz="1900" b="0" dirty="0" smtClean="0"/>
              <a:t>Routing: </a:t>
            </a:r>
            <a:r>
              <a:rPr lang="en-US" sz="1900" b="0" dirty="0" err="1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merespons</a:t>
            </a:r>
            <a:r>
              <a:rPr lang="en-US" sz="1900" b="0" dirty="0"/>
              <a:t> </a:t>
            </a:r>
            <a:r>
              <a:rPr lang="en-US" sz="1900" b="0" dirty="0" err="1"/>
              <a:t>permintaan</a:t>
            </a:r>
            <a:r>
              <a:rPr lang="en-US" sz="1900" b="0" dirty="0"/>
              <a:t> </a:t>
            </a:r>
            <a:r>
              <a:rPr lang="en-US" sz="1900" b="0" dirty="0" err="1"/>
              <a:t>dari</a:t>
            </a:r>
            <a:r>
              <a:rPr lang="en-US" sz="1900" b="0" dirty="0"/>
              <a:t> browser (client</a:t>
            </a:r>
            <a:r>
              <a:rPr lang="en-US" sz="1900" b="0" dirty="0" smtClean="0"/>
              <a:t>) =&gt;  </a:t>
            </a:r>
            <a:r>
              <a:rPr lang="en-US" sz="1900" b="0" dirty="0" err="1" smtClean="0"/>
              <a:t>dengan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metode</a:t>
            </a:r>
            <a:r>
              <a:rPr lang="en-US" sz="1900" b="0" dirty="0" smtClean="0"/>
              <a:t> </a:t>
            </a:r>
            <a:r>
              <a:rPr lang="en-US" sz="1900" dirty="0" smtClean="0"/>
              <a:t>app </a:t>
            </a:r>
            <a:r>
              <a:rPr lang="en-US" sz="1900" b="0" dirty="0" err="1" smtClean="0"/>
              <a:t>untuk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merespon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permintaan</a:t>
            </a:r>
            <a:r>
              <a:rPr lang="en-US" sz="1900" b="0" dirty="0" smtClean="0"/>
              <a:t> HTTP </a:t>
            </a:r>
            <a:r>
              <a:rPr lang="en-US" sz="1900" b="0" dirty="0" err="1" smtClean="0"/>
              <a:t>seperti</a:t>
            </a:r>
            <a:r>
              <a:rPr lang="en-US" sz="1900" b="0" dirty="0" smtClean="0"/>
              <a:t> </a:t>
            </a:r>
            <a:r>
              <a:rPr lang="en-US" sz="1900" dirty="0" smtClean="0"/>
              <a:t>GET</a:t>
            </a:r>
            <a:r>
              <a:rPr lang="en-US" sz="1900" b="0" dirty="0" smtClean="0"/>
              <a:t>,</a:t>
            </a:r>
            <a:r>
              <a:rPr lang="en-US" sz="1900" dirty="0" smtClean="0"/>
              <a:t> POST</a:t>
            </a:r>
            <a:r>
              <a:rPr lang="en-US" sz="1900" b="0" dirty="0" smtClean="0"/>
              <a:t>,</a:t>
            </a:r>
            <a:r>
              <a:rPr lang="en-US" sz="1900" dirty="0" smtClean="0"/>
              <a:t> PUT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dan</a:t>
            </a:r>
            <a:r>
              <a:rPr lang="en-US" sz="1900" dirty="0" smtClean="0"/>
              <a:t> DELETE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1900" b="0" dirty="0" smtClean="0"/>
              <a:t>Middleware: </a:t>
            </a:r>
            <a:r>
              <a:rPr lang="fr-FR" sz="1900" b="0" dirty="0" err="1"/>
              <a:t>untuk</a:t>
            </a:r>
            <a:r>
              <a:rPr lang="fr-FR" sz="1900" b="0" dirty="0"/>
              <a:t> </a:t>
            </a:r>
            <a:r>
              <a:rPr lang="fr-FR" sz="1900" b="0" dirty="0" err="1"/>
              <a:t>mengakses</a:t>
            </a:r>
            <a:r>
              <a:rPr lang="fr-FR" sz="1900" b="0" dirty="0"/>
              <a:t> </a:t>
            </a:r>
            <a:r>
              <a:rPr lang="fr-FR" sz="1900" b="0" dirty="0" err="1"/>
              <a:t>permintaan</a:t>
            </a:r>
            <a:r>
              <a:rPr lang="fr-FR" sz="1900" b="0" dirty="0"/>
              <a:t> </a:t>
            </a:r>
            <a:r>
              <a:rPr lang="fr-FR" sz="1900" b="0" dirty="0" err="1"/>
              <a:t>object</a:t>
            </a:r>
            <a:r>
              <a:rPr lang="fr-FR" sz="1900" b="0" dirty="0"/>
              <a:t> (</a:t>
            </a:r>
            <a:r>
              <a:rPr lang="fr-FR" sz="1900" dirty="0" err="1"/>
              <a:t>req</a:t>
            </a:r>
            <a:r>
              <a:rPr lang="fr-FR" sz="1900" dirty="0"/>
              <a:t>)</a:t>
            </a:r>
            <a:r>
              <a:rPr lang="fr-FR" sz="1900" b="0" dirty="0"/>
              <a:t>, </a:t>
            </a:r>
            <a:r>
              <a:rPr lang="fr-FR" sz="1900" b="0" dirty="0" err="1"/>
              <a:t>respons</a:t>
            </a:r>
            <a:r>
              <a:rPr lang="fr-FR" sz="1900" b="0" dirty="0"/>
              <a:t> </a:t>
            </a:r>
            <a:r>
              <a:rPr lang="fr-FR" sz="1900" b="0" dirty="0" err="1"/>
              <a:t>object</a:t>
            </a:r>
            <a:r>
              <a:rPr lang="fr-FR" sz="1900" b="0" dirty="0"/>
              <a:t> (</a:t>
            </a:r>
            <a:r>
              <a:rPr lang="fr-FR" sz="1900" dirty="0" err="1"/>
              <a:t>res</a:t>
            </a:r>
            <a:r>
              <a:rPr lang="fr-FR" sz="1900" dirty="0" smtClean="0"/>
              <a:t>)</a:t>
            </a:r>
            <a:r>
              <a:rPr lang="fr-FR" sz="1900" b="0" dirty="0" smtClean="0"/>
              <a:t>, dan </a:t>
            </a:r>
            <a:r>
              <a:rPr lang="fr-FR" sz="1900" dirty="0" smtClean="0"/>
              <a:t>(</a:t>
            </a:r>
            <a:r>
              <a:rPr lang="fr-FR" sz="1900" dirty="0" err="1" smtClean="0"/>
              <a:t>next</a:t>
            </a:r>
            <a:r>
              <a:rPr lang="fr-FR" sz="1900" dirty="0" smtClean="0"/>
              <a:t>) </a:t>
            </a:r>
            <a:r>
              <a:rPr lang="fr-FR" sz="1900" b="0" dirty="0" smtClean="0"/>
              <a:t>=&gt; </a:t>
            </a:r>
            <a:r>
              <a:rPr lang="en-US" sz="1900" b="0" dirty="0" err="1"/>
              <a:t>dengan</a:t>
            </a:r>
            <a:r>
              <a:rPr lang="en-US" sz="1900" b="0" dirty="0"/>
              <a:t> </a:t>
            </a:r>
            <a:r>
              <a:rPr lang="en-US" sz="1900" b="0" dirty="0" err="1"/>
              <a:t>mengeksekusi</a:t>
            </a:r>
            <a:r>
              <a:rPr lang="en-US" sz="1900" b="0" dirty="0"/>
              <a:t> </a:t>
            </a:r>
            <a:r>
              <a:rPr lang="en-US" sz="1900" b="0" dirty="0" err="1"/>
              <a:t>setiap</a:t>
            </a:r>
            <a:r>
              <a:rPr lang="en-US" sz="1900" b="0" dirty="0"/>
              <a:t> </a:t>
            </a:r>
            <a:r>
              <a:rPr lang="en-US" sz="1900" b="0" dirty="0" err="1"/>
              <a:t>skrip</a:t>
            </a:r>
            <a:r>
              <a:rPr lang="en-US" sz="1900" b="0" dirty="0"/>
              <a:t>, </a:t>
            </a:r>
            <a:r>
              <a:rPr lang="en-US" sz="1900" b="0" dirty="0" err="1"/>
              <a:t>membuat</a:t>
            </a:r>
            <a:r>
              <a:rPr lang="en-US" sz="1900" b="0" dirty="0"/>
              <a:t> </a:t>
            </a:r>
            <a:r>
              <a:rPr lang="en-US" sz="1900" b="0" dirty="0" err="1"/>
              <a:t>perubahan</a:t>
            </a:r>
            <a:r>
              <a:rPr lang="en-US" sz="1900" b="0" dirty="0"/>
              <a:t> </a:t>
            </a:r>
            <a:r>
              <a:rPr lang="en-US" sz="1900" b="0" dirty="0" err="1"/>
              <a:t>terhadap</a:t>
            </a:r>
            <a:r>
              <a:rPr lang="en-US" sz="1900" b="0" dirty="0"/>
              <a:t> </a:t>
            </a:r>
            <a:r>
              <a:rPr lang="en-US" sz="1900" b="0" dirty="0" err="1"/>
              <a:t>permintaan</a:t>
            </a:r>
            <a:r>
              <a:rPr lang="en-US" sz="1900" b="0" dirty="0"/>
              <a:t> </a:t>
            </a:r>
            <a:r>
              <a:rPr lang="en-US" sz="1900" b="0" dirty="0" err="1"/>
              <a:t>dan</a:t>
            </a:r>
            <a:r>
              <a:rPr lang="en-US" sz="1900" b="0" dirty="0"/>
              <a:t> </a:t>
            </a:r>
            <a:r>
              <a:rPr lang="en-US" sz="1900" b="0" dirty="0" err="1"/>
              <a:t>respons</a:t>
            </a:r>
            <a:r>
              <a:rPr lang="en-US" sz="1900" b="0" dirty="0"/>
              <a:t> object, </a:t>
            </a:r>
            <a:r>
              <a:rPr lang="en-US" sz="1900" b="0" dirty="0" err="1"/>
              <a:t>mengakhiri</a:t>
            </a:r>
            <a:r>
              <a:rPr lang="en-US" sz="1900" b="0" dirty="0"/>
              <a:t> </a:t>
            </a:r>
            <a:r>
              <a:rPr lang="en-US" sz="1900" b="0" dirty="0" err="1"/>
              <a:t>siklus</a:t>
            </a:r>
            <a:r>
              <a:rPr lang="en-US" sz="1900" b="0" dirty="0"/>
              <a:t> </a:t>
            </a:r>
            <a:r>
              <a:rPr lang="en-US" sz="1900" b="0" dirty="0" err="1"/>
              <a:t>permintaan-respons</a:t>
            </a:r>
            <a:r>
              <a:rPr lang="en-US" sz="1900" b="0" dirty="0"/>
              <a:t>, </a:t>
            </a:r>
            <a:r>
              <a:rPr lang="en-US" sz="1900" b="0" dirty="0" err="1"/>
              <a:t>lalu</a:t>
            </a:r>
            <a:r>
              <a:rPr lang="en-US" sz="1900" b="0" dirty="0"/>
              <a:t> </a:t>
            </a:r>
            <a:r>
              <a:rPr lang="en-US" sz="1900" b="0" dirty="0" err="1"/>
              <a:t>menyiapkan</a:t>
            </a:r>
            <a:r>
              <a:rPr lang="en-US" sz="1900" b="0" dirty="0"/>
              <a:t> Middleware </a:t>
            </a:r>
            <a:r>
              <a:rPr lang="en-US" sz="1900" b="0" dirty="0" err="1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siklus</a:t>
            </a:r>
            <a:r>
              <a:rPr lang="en-US" sz="1900" b="0" dirty="0"/>
              <a:t> </a:t>
            </a:r>
            <a:r>
              <a:rPr lang="en-US" sz="1900" b="0" dirty="0" err="1"/>
              <a:t>berikutnya</a:t>
            </a:r>
            <a:r>
              <a:rPr lang="en-US" sz="1900" b="0" dirty="0" smtClean="0"/>
              <a:t>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1900" b="0" dirty="0"/>
              <a:t>Serving Static Files: file yang </a:t>
            </a:r>
            <a:r>
              <a:rPr lang="en-US" sz="1900" b="0" dirty="0" err="1"/>
              <a:t>dapat</a:t>
            </a:r>
            <a:r>
              <a:rPr lang="en-US" sz="1900" b="0" dirty="0"/>
              <a:t> </a:t>
            </a:r>
            <a:r>
              <a:rPr lang="en-US" sz="1900" b="0" dirty="0" err="1"/>
              <a:t>diunduh</a:t>
            </a:r>
            <a:r>
              <a:rPr lang="en-US" sz="1900" b="0" dirty="0"/>
              <a:t> </a:t>
            </a:r>
            <a:r>
              <a:rPr lang="en-US" sz="1900" b="0" dirty="0" err="1"/>
              <a:t>oleh</a:t>
            </a:r>
            <a:r>
              <a:rPr lang="en-US" sz="1900" b="0" dirty="0"/>
              <a:t> client </a:t>
            </a:r>
            <a:r>
              <a:rPr lang="en-US" sz="1900" b="0" dirty="0" err="1"/>
              <a:t>dari</a:t>
            </a:r>
            <a:r>
              <a:rPr lang="en-US" sz="1900" b="0" dirty="0"/>
              <a:t> server, </a:t>
            </a:r>
            <a:r>
              <a:rPr lang="en-US" sz="1900" b="0" dirty="0" err="1"/>
              <a:t>contohnya</a:t>
            </a:r>
            <a:r>
              <a:rPr lang="en-US" sz="1900" b="0" dirty="0"/>
              <a:t> </a:t>
            </a:r>
            <a:r>
              <a:rPr lang="en-US" sz="1900" b="0" dirty="0" err="1"/>
              <a:t>adalah</a:t>
            </a:r>
            <a:r>
              <a:rPr lang="en-US" sz="1900" b="0" dirty="0"/>
              <a:t> </a:t>
            </a:r>
            <a:r>
              <a:rPr lang="en-US" sz="1900" b="0" dirty="0" err="1"/>
              <a:t>gambar</a:t>
            </a:r>
            <a:r>
              <a:rPr lang="en-US" sz="1900" b="0" dirty="0"/>
              <a:t>, file CSS, </a:t>
            </a:r>
            <a:r>
              <a:rPr lang="en-US" sz="1900" b="0" dirty="0" err="1"/>
              <a:t>dan</a:t>
            </a:r>
            <a:r>
              <a:rPr lang="en-US" sz="1900" b="0" dirty="0"/>
              <a:t> file </a:t>
            </a:r>
            <a:r>
              <a:rPr lang="en-US" sz="1900" b="0" dirty="0" smtClean="0"/>
              <a:t>JavaScript.(</a:t>
            </a:r>
            <a:r>
              <a:rPr lang="en-US" sz="1900" b="0" dirty="0" err="1" smtClean="0"/>
              <a:t>disimpan</a:t>
            </a:r>
            <a:r>
              <a:rPr lang="en-US" sz="1900" b="0" dirty="0" smtClean="0"/>
              <a:t> di folder </a:t>
            </a:r>
            <a:r>
              <a:rPr lang="en-US" sz="1900" dirty="0" smtClean="0"/>
              <a:t>Public)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1900" b="0" dirty="0"/>
              <a:t>Template Engine: library yang </a:t>
            </a:r>
            <a:r>
              <a:rPr lang="en-US" sz="1900" b="0" dirty="0" err="1"/>
              <a:t>memungkinkan</a:t>
            </a:r>
            <a:r>
              <a:rPr lang="en-US" sz="1900" b="0" dirty="0"/>
              <a:t> </a:t>
            </a:r>
            <a:r>
              <a:rPr lang="en-US" sz="1900" b="0" dirty="0" err="1"/>
              <a:t>pengembang</a:t>
            </a:r>
            <a:r>
              <a:rPr lang="en-US" sz="1900" b="0" dirty="0"/>
              <a:t> </a:t>
            </a:r>
            <a:r>
              <a:rPr lang="en-US" sz="1900" b="0" dirty="0" err="1"/>
              <a:t>memilih</a:t>
            </a:r>
            <a:r>
              <a:rPr lang="en-US" sz="1900" b="0" dirty="0"/>
              <a:t> template yang </a:t>
            </a:r>
            <a:r>
              <a:rPr lang="en-US" sz="1900" b="0" dirty="0" err="1" smtClean="0"/>
              <a:t>berbeda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pemrosesan</a:t>
            </a:r>
            <a:r>
              <a:rPr lang="en-US" sz="1900" b="0" dirty="0"/>
              <a:t> </a:t>
            </a:r>
            <a:r>
              <a:rPr lang="en-US" sz="1900" b="0" dirty="0" smtClean="0"/>
              <a:t>data. </a:t>
            </a:r>
            <a:r>
              <a:rPr lang="en-US" sz="1900" b="0" dirty="0" err="1" smtClean="0"/>
              <a:t>Seperti</a:t>
            </a:r>
            <a:r>
              <a:rPr lang="en-US" sz="1900" b="0" dirty="0" smtClean="0"/>
              <a:t> </a:t>
            </a:r>
            <a:r>
              <a:rPr lang="en-US" sz="1900" dirty="0" smtClean="0"/>
              <a:t>Pug</a:t>
            </a:r>
            <a:r>
              <a:rPr lang="en-US" sz="1900" b="0" dirty="0" smtClean="0"/>
              <a:t>, </a:t>
            </a:r>
            <a:r>
              <a:rPr lang="en-US" sz="1900" dirty="0" smtClean="0"/>
              <a:t>EJS</a:t>
            </a:r>
            <a:r>
              <a:rPr lang="en-US" sz="1900" b="0" dirty="0" smtClean="0"/>
              <a:t>, </a:t>
            </a:r>
            <a:r>
              <a:rPr lang="en-US" sz="1900" dirty="0" smtClean="0"/>
              <a:t>Swig</a:t>
            </a:r>
            <a:r>
              <a:rPr lang="en-US" sz="1900" b="0" dirty="0" smtClean="0"/>
              <a:t>, </a:t>
            </a:r>
            <a:r>
              <a:rPr lang="en-US" sz="1900" dirty="0" smtClean="0"/>
              <a:t>Handlebars</a:t>
            </a:r>
            <a:r>
              <a:rPr lang="en-US" sz="1900" b="0" dirty="0" smtClean="0"/>
              <a:t> =&gt; ex: </a:t>
            </a:r>
            <a:r>
              <a:rPr lang="en-US" sz="1900" b="0" dirty="0" err="1" smtClean="0"/>
              <a:t>npm</a:t>
            </a:r>
            <a:r>
              <a:rPr lang="en-US" sz="1900" b="0" dirty="0" smtClean="0"/>
              <a:t> install –</a:t>
            </a:r>
            <a:r>
              <a:rPr lang="en-US" sz="1900" b="0" dirty="0" err="1" smtClean="0"/>
              <a:t>savepug</a:t>
            </a:r>
            <a:r>
              <a:rPr lang="en-US" sz="1900" b="0" dirty="0" smtClean="0"/>
              <a:t> (</a:t>
            </a:r>
            <a:r>
              <a:rPr lang="en-US" sz="1900" b="0" dirty="0" err="1" smtClean="0"/>
              <a:t>lalu</a:t>
            </a:r>
            <a:r>
              <a:rPr lang="en-US" sz="1900" b="0" dirty="0" smtClean="0"/>
              <a:t> di set </a:t>
            </a:r>
            <a:r>
              <a:rPr lang="en-US" sz="1900" dirty="0" smtClean="0"/>
              <a:t>app.</a:t>
            </a:r>
            <a:r>
              <a:rPr lang="en-US" sz="1900" b="0" dirty="0" smtClean="0"/>
              <a:t>)</a:t>
            </a:r>
            <a:endParaRPr lang="en-US" sz="1900" b="0" dirty="0"/>
          </a:p>
          <a:p>
            <a:pPr marL="457200" indent="-457200" algn="just">
              <a:buFont typeface="Arial" pitchFamily="34" charset="0"/>
              <a:buAutoNum type="arabicPeriod"/>
            </a:pPr>
            <a:endParaRPr lang="en-US" sz="1900" b="0" dirty="0"/>
          </a:p>
          <a:p>
            <a:pPr marL="457200" indent="-457200" algn="just">
              <a:buAutoNum type="arabicPeriod"/>
            </a:pPr>
            <a:endParaRPr lang="en-US" sz="1900" b="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900" b="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900" b="0" dirty="0" smtClean="0"/>
          </a:p>
        </p:txBody>
      </p:sp>
    </p:spTree>
    <p:extLst>
      <p:ext uri="{BB962C8B-B14F-4D97-AF65-F5344CB8AC3E}">
        <p14:creationId xmlns:p14="http://schemas.microsoft.com/office/powerpoint/2010/main" val="25390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/>
              <a:t>API (Application Programming Interface): </a:t>
            </a:r>
            <a:r>
              <a:rPr lang="en-US" sz="1900" b="0" dirty="0" err="1" smtClean="0"/>
              <a:t>penerjemah</a:t>
            </a:r>
            <a:r>
              <a:rPr lang="en-US" sz="1900" b="0" dirty="0" smtClean="0"/>
              <a:t> </a:t>
            </a:r>
            <a:r>
              <a:rPr lang="en-US" sz="1900" b="0" dirty="0" err="1"/>
              <a:t>komunikasi</a:t>
            </a:r>
            <a:r>
              <a:rPr lang="en-US" sz="1900" b="0" dirty="0"/>
              <a:t> </a:t>
            </a:r>
            <a:r>
              <a:rPr lang="en-US" sz="1900" b="0" dirty="0" err="1"/>
              <a:t>antara</a:t>
            </a:r>
            <a:r>
              <a:rPr lang="en-US" sz="1900" b="0" dirty="0"/>
              <a:t> </a:t>
            </a:r>
            <a:r>
              <a:rPr lang="en-US" sz="1900" b="0" dirty="0" err="1" smtClean="0"/>
              <a:t>klien</a:t>
            </a:r>
            <a:r>
              <a:rPr lang="en-US" sz="1900" b="0" dirty="0" smtClean="0"/>
              <a:t> - server </a:t>
            </a:r>
            <a:r>
              <a:rPr lang="en-US" sz="1900" b="0" dirty="0" err="1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menyederhanakan</a:t>
            </a:r>
            <a:r>
              <a:rPr lang="en-US" sz="1900" b="0" dirty="0"/>
              <a:t> </a:t>
            </a:r>
            <a:r>
              <a:rPr lang="en-US" sz="1900" b="0" dirty="0" err="1"/>
              <a:t>implementasi</a:t>
            </a:r>
            <a:r>
              <a:rPr lang="en-US" sz="1900" b="0" dirty="0"/>
              <a:t> </a:t>
            </a:r>
            <a:r>
              <a:rPr lang="en-US" sz="1900" b="0" dirty="0" err="1"/>
              <a:t>dan</a:t>
            </a:r>
            <a:r>
              <a:rPr lang="en-US" sz="1900" b="0" dirty="0"/>
              <a:t> </a:t>
            </a:r>
            <a:r>
              <a:rPr lang="en-US" sz="1900" b="0" dirty="0" err="1"/>
              <a:t>perbaikan</a:t>
            </a:r>
            <a:r>
              <a:rPr lang="en-US" sz="1900" b="0" dirty="0"/>
              <a:t> software</a:t>
            </a:r>
            <a:r>
              <a:rPr lang="en-US" sz="1900" b="0" dirty="0" smtClean="0"/>
              <a:t>. </a:t>
            </a:r>
            <a:r>
              <a:rPr lang="en-US" sz="1900" b="0" dirty="0" err="1" smtClean="0"/>
              <a:t>Atau</a:t>
            </a:r>
            <a:r>
              <a:rPr lang="en-US" sz="1900" b="0" dirty="0"/>
              <a:t>  </a:t>
            </a:r>
            <a:r>
              <a:rPr lang="en-US" sz="1900" b="0" dirty="0" err="1"/>
              <a:t>sekumpulan</a:t>
            </a:r>
            <a:r>
              <a:rPr lang="en-US" sz="1900" b="0" dirty="0"/>
              <a:t> </a:t>
            </a:r>
            <a:r>
              <a:rPr lang="en-US" sz="1900" b="0" dirty="0" err="1"/>
              <a:t>perintah</a:t>
            </a:r>
            <a:r>
              <a:rPr lang="en-US" sz="1900" b="0" dirty="0"/>
              <a:t>, </a:t>
            </a:r>
            <a:r>
              <a:rPr lang="en-US" sz="1900" b="0" dirty="0" err="1"/>
              <a:t>fungsi</a:t>
            </a:r>
            <a:r>
              <a:rPr lang="en-US" sz="1900" b="0" dirty="0"/>
              <a:t>, </a:t>
            </a:r>
            <a:r>
              <a:rPr lang="en-US" sz="1900" b="0" dirty="0" err="1"/>
              <a:t>serta</a:t>
            </a:r>
            <a:r>
              <a:rPr lang="en-US" sz="1900" b="0" dirty="0"/>
              <a:t> </a:t>
            </a:r>
            <a:r>
              <a:rPr lang="en-US" sz="1900" b="0" dirty="0" err="1" smtClean="0"/>
              <a:t>protokol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dalam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membangun</a:t>
            </a:r>
            <a:r>
              <a:rPr lang="en-US" sz="1900" b="0" dirty="0" smtClean="0"/>
              <a:t> software </a:t>
            </a:r>
            <a:r>
              <a:rPr lang="en-US" sz="1900" b="0" dirty="0" err="1" smtClean="0"/>
              <a:t>untuk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sebuah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sistem</a:t>
            </a:r>
            <a:r>
              <a:rPr lang="en-US" sz="1900" b="0" dirty="0" smtClean="0"/>
              <a:t> </a:t>
            </a:r>
            <a:r>
              <a:rPr lang="en-US" sz="1900" b="0" dirty="0" err="1" smtClean="0"/>
              <a:t>operasi</a:t>
            </a:r>
            <a:r>
              <a:rPr lang="en-US" sz="1900" b="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/>
              <a:t>REST (</a:t>
            </a:r>
            <a:r>
              <a:rPr lang="en-US" sz="1900" b="0" dirty="0" err="1"/>
              <a:t>Representional</a:t>
            </a:r>
            <a:r>
              <a:rPr lang="en-US" sz="1900" b="0" dirty="0"/>
              <a:t> State Transfer): </a:t>
            </a:r>
            <a:r>
              <a:rPr lang="en-US" sz="1900" b="0" dirty="0" err="1"/>
              <a:t>arsitektur</a:t>
            </a:r>
            <a:r>
              <a:rPr lang="en-US" sz="1900" b="0" dirty="0"/>
              <a:t> </a:t>
            </a:r>
            <a:r>
              <a:rPr lang="en-US" sz="1900" b="0" dirty="0" err="1"/>
              <a:t>metode</a:t>
            </a:r>
            <a:r>
              <a:rPr lang="en-US" sz="1900" b="0" dirty="0"/>
              <a:t> </a:t>
            </a:r>
            <a:r>
              <a:rPr lang="en-US" sz="1900" b="0" dirty="0" err="1"/>
              <a:t>komunikasi</a:t>
            </a:r>
            <a:r>
              <a:rPr lang="en-US" sz="1900" b="0" dirty="0"/>
              <a:t> yang </a:t>
            </a:r>
            <a:r>
              <a:rPr lang="en-US" sz="1900" b="0" dirty="0" err="1"/>
              <a:t>menggunakan</a:t>
            </a:r>
            <a:r>
              <a:rPr lang="en-US" sz="1900" b="0" dirty="0"/>
              <a:t> </a:t>
            </a:r>
            <a:r>
              <a:rPr lang="en-US" sz="1900" b="0" dirty="0" err="1"/>
              <a:t>protokol</a:t>
            </a:r>
            <a:r>
              <a:rPr lang="en-US" sz="1900" b="0" dirty="0"/>
              <a:t> HTTP </a:t>
            </a:r>
            <a:r>
              <a:rPr lang="en-US" sz="1900" b="0" dirty="0" err="1"/>
              <a:t>untuk</a:t>
            </a:r>
            <a:r>
              <a:rPr lang="en-US" sz="1900" b="0" dirty="0"/>
              <a:t> </a:t>
            </a:r>
            <a:r>
              <a:rPr lang="en-US" sz="1900" b="0" dirty="0" err="1"/>
              <a:t>pertukaran</a:t>
            </a:r>
            <a:r>
              <a:rPr lang="en-US" sz="1900" b="0" dirty="0"/>
              <a:t> </a:t>
            </a:r>
            <a:r>
              <a:rPr lang="en-US" sz="1900" b="0" dirty="0" smtClean="0"/>
              <a:t>data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b="0" dirty="0"/>
              <a:t>RESTFUL API </a:t>
            </a:r>
            <a:r>
              <a:rPr lang="en-US" sz="1900" b="0" dirty="0" err="1"/>
              <a:t>memiliki</a:t>
            </a:r>
            <a:r>
              <a:rPr lang="en-US" sz="1900" b="0" dirty="0"/>
              <a:t> 4 </a:t>
            </a:r>
            <a:r>
              <a:rPr lang="en-US" sz="1900" b="0" dirty="0" err="1"/>
              <a:t>komponen</a:t>
            </a:r>
            <a:r>
              <a:rPr lang="en-US" sz="1900" b="0" dirty="0"/>
              <a:t> </a:t>
            </a:r>
            <a:r>
              <a:rPr lang="en-US" sz="1900" b="0" dirty="0" err="1"/>
              <a:t>penting</a:t>
            </a:r>
            <a:r>
              <a:rPr lang="en-US" sz="1900" b="0" dirty="0"/>
              <a:t> </a:t>
            </a:r>
            <a:r>
              <a:rPr lang="en-US" sz="1900" b="0" dirty="0" err="1" smtClean="0"/>
              <a:t>yaitu</a:t>
            </a:r>
            <a:r>
              <a:rPr lang="en-US" sz="1900" b="0" dirty="0" smtClean="0"/>
              <a:t>: URL Design, HTTP Verbs, HTTP </a:t>
            </a:r>
            <a:r>
              <a:rPr lang="en-US" sz="1900" b="0" dirty="0"/>
              <a:t>Response </a:t>
            </a:r>
            <a:r>
              <a:rPr lang="en-US" sz="1900" b="0" dirty="0" smtClean="0"/>
              <a:t>Code, Format Response.</a:t>
            </a:r>
            <a:endParaRPr lang="en-US" sz="1900" b="0" dirty="0"/>
          </a:p>
        </p:txBody>
      </p:sp>
      <p:pic>
        <p:nvPicPr>
          <p:cNvPr id="4098" name="Picture 2" descr="Download Free png rest-api.png - DLPNG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5" t="19171" r="19154" b="21010"/>
          <a:stretch/>
        </p:blipFill>
        <p:spPr bwMode="auto">
          <a:xfrm>
            <a:off x="7524328" y="0"/>
            <a:ext cx="1471962" cy="15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7220"/>
            <a:ext cx="8075240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dirty="0" smtClean="0"/>
              <a:t>KOMPONEN REST API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 smtClean="0"/>
              <a:t>URL Design: </a:t>
            </a:r>
            <a:r>
              <a:rPr lang="sv-SE" sz="1800" b="0" dirty="0"/>
              <a:t>mendesain suatu </a:t>
            </a:r>
            <a:r>
              <a:rPr lang="sv-SE" sz="1800" dirty="0"/>
              <a:t>url</a:t>
            </a:r>
            <a:r>
              <a:rPr lang="sv-SE" sz="1800" b="0" dirty="0"/>
              <a:t> atau memberikan nama </a:t>
            </a:r>
            <a:r>
              <a:rPr lang="sv-SE" sz="1800" dirty="0"/>
              <a:t>url</a:t>
            </a:r>
            <a:r>
              <a:rPr lang="sv-SE" sz="1800" b="0" dirty="0"/>
              <a:t> </a:t>
            </a:r>
            <a:r>
              <a:rPr lang="sv-SE" sz="1800" b="0" dirty="0" smtClean="0"/>
              <a:t>dengan menggunakan protokol HTTP secara konsisten, yang terdiri dari Endpoint, Method, Headers, Data(body)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HTTP </a:t>
            </a:r>
            <a:r>
              <a:rPr lang="en-US" sz="1800" dirty="0" smtClean="0"/>
              <a:t>Verbs :</a:t>
            </a:r>
            <a:r>
              <a:rPr lang="en-US" sz="1800" b="0" dirty="0" smtClean="0"/>
              <a:t> request method yang </a:t>
            </a:r>
            <a:r>
              <a:rPr lang="en-US" sz="1800" b="0" dirty="0" err="1" smtClean="0"/>
              <a:t>terdiri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dari</a:t>
            </a:r>
            <a:r>
              <a:rPr lang="en-US" sz="1800" b="0" dirty="0" smtClean="0"/>
              <a:t> 5, </a:t>
            </a:r>
            <a:r>
              <a:rPr lang="en-US" sz="1800" b="0" dirty="0" err="1" smtClean="0"/>
              <a:t>yaitu</a:t>
            </a:r>
            <a:r>
              <a:rPr lang="en-US" sz="1800" b="0" dirty="0" smtClean="0"/>
              <a:t> </a:t>
            </a:r>
            <a:r>
              <a:rPr lang="en-US" sz="1800" dirty="0" smtClean="0"/>
              <a:t> </a:t>
            </a:r>
            <a:r>
              <a:rPr lang="en-US" sz="1800" b="0" dirty="0" smtClean="0"/>
              <a:t>GET, POST,</a:t>
            </a:r>
            <a:r>
              <a:rPr lang="en-US" sz="1800" dirty="0" smtClean="0"/>
              <a:t> PUT</a:t>
            </a:r>
            <a:r>
              <a:rPr lang="en-US" sz="1800" b="0" dirty="0" smtClean="0"/>
              <a:t>,</a:t>
            </a:r>
            <a:r>
              <a:rPr lang="en-US" sz="1800" dirty="0" smtClean="0"/>
              <a:t> PATCH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dan</a:t>
            </a:r>
            <a:r>
              <a:rPr lang="en-US" sz="1800" dirty="0" smtClean="0"/>
              <a:t> DELETE</a:t>
            </a:r>
            <a:r>
              <a:rPr lang="en-US" sz="1800" b="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800" b="0" dirty="0"/>
          </a:p>
          <a:p>
            <a:pPr marL="457200" indent="-457200" algn="just">
              <a:buFont typeface="+mj-lt"/>
              <a:buAutoNum type="arabicPeriod"/>
            </a:pPr>
            <a:endParaRPr lang="en-US" sz="1800" b="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1800" b="0" dirty="0"/>
          </a:p>
          <a:p>
            <a:pPr marL="457200" indent="-457200" algn="just">
              <a:buFont typeface="+mj-lt"/>
              <a:buAutoNum type="arabicPeriod"/>
            </a:pPr>
            <a:endParaRPr lang="en-US" sz="18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07" y="2821496"/>
            <a:ext cx="50768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3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1543</TotalTime>
  <Words>601</Words>
  <Application>Microsoft Office PowerPoint</Application>
  <PresentationFormat>On-screen Show (16:10)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BEGINER BACKEND</vt:lpstr>
      <vt:lpstr>PowerPoint Presentation</vt:lpstr>
      <vt:lpstr>PowerPoint Presentation</vt:lpstr>
      <vt:lpstr>Node JS</vt:lpstr>
      <vt:lpstr>PowerPoint Presentation</vt:lpstr>
      <vt:lpstr>Express</vt:lpstr>
      <vt:lpstr>PowerPoint Presentation</vt:lpstr>
      <vt:lpstr>REST API</vt:lpstr>
      <vt:lpstr>PowerPoint Presentation</vt:lpstr>
      <vt:lpstr>PowerPoint Presentation</vt:lpstr>
      <vt:lpstr>Demo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BEGINER BACKEND</dc:title>
  <dc:creator>ASUS</dc:creator>
  <cp:lastModifiedBy>ASUS</cp:lastModifiedBy>
  <cp:revision>38</cp:revision>
  <dcterms:created xsi:type="dcterms:W3CDTF">2022-03-28T01:36:29Z</dcterms:created>
  <dcterms:modified xsi:type="dcterms:W3CDTF">2022-03-29T04:38:37Z</dcterms:modified>
</cp:coreProperties>
</file>