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308" r:id="rId4"/>
    <p:sldId id="309" r:id="rId5"/>
    <p:sldId id="310" r:id="rId6"/>
    <p:sldId id="261" r:id="rId7"/>
  </p:sldIdLst>
  <p:sldSz cx="9144000" cy="5143500" type="screen16x9"/>
  <p:notesSz cx="6858000" cy="9144000"/>
  <p:embeddedFontLst>
    <p:embeddedFont>
      <p:font typeface="Crete Round" charset="0"/>
      <p:regular r:id="rId9"/>
      <p:italic r:id="rId10"/>
    </p:embeddedFont>
    <p:embeddedFont>
      <p:font typeface="Bebas Neue" charset="0"/>
      <p:regular r:id="rId11"/>
    </p:embeddedFont>
    <p:embeddedFont>
      <p:font typeface="Roboto Slab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E48929-A42B-4291-B845-99FBB18A5BC2}">
  <a:tblStyle styleId="{64E48929-A42B-4291-B845-99FBB18A5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91" d="100"/>
          <a:sy n="91" d="100"/>
        </p:scale>
        <p:origin x="-702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886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ad6db7fc7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ad6db7fc7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28236" y="732878"/>
            <a:ext cx="5295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-5400000" flipH="1">
            <a:off x="6362528" y="4429023"/>
            <a:ext cx="2130787" cy="1992139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5890238">
            <a:off x="8074766" y="4075904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5400000" flipH="1">
            <a:off x="5321981" y="4647288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148387" flipH="1">
            <a:off x="4993756" y="4509893"/>
            <a:ext cx="1205731" cy="168377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-843113" y="-259307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/>
          <p:nvPr/>
        </p:nvSpPr>
        <p:spPr>
          <a:xfrm rot="10800000" flipH="1">
            <a:off x="6178456" y="-1057092"/>
            <a:ext cx="1205772" cy="168376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 rot="-5400000" flipH="1">
            <a:off x="6530106" y="-223225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5400000">
            <a:off x="1266268" y="-615038"/>
            <a:ext cx="1513519" cy="1337294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309344" y="3484901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2618319" y="1063150"/>
            <a:ext cx="5574017" cy="2934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/>
              <a:t>INTERMEDIATE</a:t>
            </a:r>
            <a:br>
              <a:rPr lang="pt-BR" sz="5400" dirty="0" smtClean="0"/>
            </a:br>
            <a:r>
              <a:rPr lang="pt-BR" sz="5400" dirty="0" smtClean="0"/>
              <a:t>BACKEND</a:t>
            </a:r>
            <a:endParaRPr sz="54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Erika Sempana br Ginting</a:t>
            </a: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755576" y="1419622"/>
            <a:ext cx="37185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 smtClean="0"/>
              <a:t>AUTHENTICATION and AUTHORIZATION</a:t>
            </a:r>
            <a:endParaRPr sz="3000"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5148064" y="1419622"/>
            <a:ext cx="3888432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AUTHENTICATION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proses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pengakses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otentik</a:t>
            </a:r>
            <a:r>
              <a:rPr lang="en-US" dirty="0" smtClean="0"/>
              <a:t> </a:t>
            </a:r>
            <a:r>
              <a:rPr lang="en-US" dirty="0" err="1"/>
              <a:t>daripengakses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orang </a:t>
            </a:r>
            <a:r>
              <a:rPr lang="en-US" dirty="0" err="1"/>
              <a:t>itu</a:t>
            </a:r>
            <a:r>
              <a:rPr lang="en-US" dirty="0"/>
              <a:t> yang tau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 smtClean="0"/>
              <a:t>unik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memvalidasi</a:t>
            </a:r>
            <a:r>
              <a:rPr lang="en-US" dirty="0"/>
              <a:t> data </a:t>
            </a:r>
            <a:r>
              <a:rPr lang="en-US" dirty="0" err="1"/>
              <a:t>pengakses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Ex: Login (email </a:t>
            </a:r>
            <a:r>
              <a:rPr lang="en-US" dirty="0" err="1" smtClean="0"/>
              <a:t>dan</a:t>
            </a:r>
            <a:r>
              <a:rPr lang="en-US" dirty="0" smtClean="0"/>
              <a:t> password)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67;p41"/>
          <p:cNvSpPr txBox="1">
            <a:spLocks/>
          </p:cNvSpPr>
          <p:nvPr/>
        </p:nvSpPr>
        <p:spPr>
          <a:xfrm>
            <a:off x="5220072" y="3233774"/>
            <a:ext cx="3785913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/>
            <a:r>
              <a:rPr lang="pt-BR" dirty="0" smtClean="0"/>
              <a:t>AUTHORIZATION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Hak akses data dari suatu sistem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Ex: role admin dan user, seller dan customer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6" y="2643758"/>
            <a:ext cx="42190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756592" y="1923678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JWT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2051720" y="1995686"/>
            <a:ext cx="4032448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JSON Web Token (JWT)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standar</a:t>
            </a:r>
            <a:r>
              <a:rPr lang="en-US" dirty="0"/>
              <a:t> Internet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yang </a:t>
            </a:r>
            <a:r>
              <a:rPr lang="en-US" dirty="0" err="1"/>
              <a:t>muatannya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JSON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klaim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Token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panjang</a:t>
            </a:r>
            <a:r>
              <a:rPr lang="en-US" dirty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random</a:t>
            </a:r>
            <a:r>
              <a:rPr lang="en-US" dirty="0"/>
              <a:t>, </a:t>
            </a:r>
            <a:r>
              <a:rPr lang="en-US" dirty="0" smtClean="0"/>
              <a:t>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mengirimkan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diverifikasi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STRUKTUR JWT : Header, Payload, verify Signature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0" lvl="0" indent="0"/>
            <a:r>
              <a:rPr lang="en-US" dirty="0" err="1" smtClean="0"/>
              <a:t>Ketiganya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TOKEN </a:t>
            </a:r>
          </a:p>
          <a:p>
            <a:pPr marL="0" lvl="0" indent="0"/>
            <a:endParaRPr dirty="0"/>
          </a:p>
        </p:txBody>
      </p:sp>
      <p:pic>
        <p:nvPicPr>
          <p:cNvPr id="1026" name="Picture 2" descr="Why Can't I Just Send JWTs Without OAuth? | Nordic APIs |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4888" r="3026" b="7229"/>
          <a:stretch/>
        </p:blipFill>
        <p:spPr bwMode="auto">
          <a:xfrm>
            <a:off x="6306532" y="1131216"/>
            <a:ext cx="2716702" cy="27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alan Yuk Dengan JSON Web Token (JWT) - Codepolit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9942"/>
            <a:ext cx="2592288" cy="6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586724" y="2143066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REDIS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979712" y="929518"/>
            <a:ext cx="6499048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Remote Dictionary Server</a:t>
            </a:r>
          </a:p>
          <a:p>
            <a:pPr marL="285750" lvl="0" indent="-285750">
              <a:buFont typeface="Arial" pitchFamily="34" charset="0"/>
              <a:buChar char="•"/>
              <a:tabLst>
                <a:tab pos="900113" algn="l"/>
              </a:tabLst>
            </a:pP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open </a:t>
            </a:r>
            <a:r>
              <a:rPr lang="en-US" dirty="0" smtClean="0"/>
              <a:t>source (</a:t>
            </a:r>
            <a:r>
              <a:rPr lang="it-IT" dirty="0" smtClean="0"/>
              <a:t>bekerja </a:t>
            </a:r>
            <a:r>
              <a:rPr lang="it-IT" dirty="0"/>
              <a:t>di dalam memory </a:t>
            </a:r>
            <a:r>
              <a:rPr lang="it-IT" dirty="0" smtClean="0"/>
              <a:t>dataset: HD/SSD)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: </a:t>
            </a:r>
            <a:r>
              <a:rPr lang="en-US" dirty="0" err="1" smtClean="0"/>
              <a:t>sbg</a:t>
            </a:r>
            <a:r>
              <a:rPr lang="en-US" dirty="0" smtClean="0"/>
              <a:t> database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 cache, message broker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real-time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Redis as Cache: How it Works and Why to Use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81972"/>
            <a:ext cx="3672408" cy="2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77719" y="2211710"/>
            <a:ext cx="2698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PERINTAH </a:t>
            </a:r>
            <a:r>
              <a:rPr lang="en-US" dirty="0" smtClean="0"/>
              <a:t>REDIS</a:t>
            </a:r>
          </a:p>
          <a:p>
            <a:pPr lvl="0"/>
            <a:endParaRPr lang="en-US" dirty="0"/>
          </a:p>
          <a:p>
            <a:pPr marL="0" lvl="0" indent="0"/>
            <a:r>
              <a:rPr lang="en-US" dirty="0"/>
              <a:t>SET  </a:t>
            </a:r>
            <a:r>
              <a:rPr lang="en-US" dirty="0" smtClean="0"/>
              <a:t>    = </a:t>
            </a:r>
            <a:r>
              <a:rPr lang="en-US" dirty="0" err="1"/>
              <a:t>memasukkan</a:t>
            </a:r>
            <a:r>
              <a:rPr lang="en-US" dirty="0"/>
              <a:t> data</a:t>
            </a:r>
          </a:p>
          <a:p>
            <a:pPr marL="0" lvl="0" indent="0"/>
            <a:r>
              <a:rPr lang="en-US" dirty="0"/>
              <a:t>GET  </a:t>
            </a:r>
            <a:r>
              <a:rPr lang="en-US" dirty="0" smtClean="0"/>
              <a:t>    = </a:t>
            </a:r>
            <a:r>
              <a:rPr lang="en-US" dirty="0" err="1"/>
              <a:t>mengambil</a:t>
            </a:r>
            <a:r>
              <a:rPr lang="en-US" dirty="0"/>
              <a:t> data</a:t>
            </a:r>
          </a:p>
          <a:p>
            <a:pPr marL="0" lvl="0" indent="0"/>
            <a:r>
              <a:rPr lang="en-US" dirty="0"/>
              <a:t>Key *  </a:t>
            </a:r>
            <a:r>
              <a:rPr lang="en-US" dirty="0" smtClean="0"/>
              <a:t>   = </a:t>
            </a:r>
            <a:r>
              <a:rPr lang="en-US" dirty="0"/>
              <a:t>u/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smtClean="0"/>
              <a:t>	data </a:t>
            </a:r>
            <a:r>
              <a:rPr lang="en-US" dirty="0" err="1"/>
              <a:t>semua</a:t>
            </a:r>
            <a:r>
              <a:rPr lang="en-US" dirty="0"/>
              <a:t> key</a:t>
            </a:r>
          </a:p>
          <a:p>
            <a:pPr marL="0" lvl="0" indent="0"/>
            <a:r>
              <a:rPr lang="en-US" dirty="0"/>
              <a:t>Key </a:t>
            </a:r>
            <a:r>
              <a:rPr lang="en-US" dirty="0" err="1"/>
              <a:t>na</a:t>
            </a:r>
            <a:r>
              <a:rPr lang="en-US" dirty="0"/>
              <a:t>*  </a:t>
            </a:r>
            <a:r>
              <a:rPr lang="en-US" dirty="0" smtClean="0"/>
              <a:t>= </a:t>
            </a:r>
            <a:r>
              <a:rPr lang="en-US" dirty="0" err="1"/>
              <a:t>pencarian</a:t>
            </a:r>
            <a:r>
              <a:rPr lang="en-US" dirty="0"/>
              <a:t> key </a:t>
            </a: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initial yang </a:t>
            </a:r>
            <a:r>
              <a:rPr lang="en-US" dirty="0" smtClean="0"/>
              <a:t>	</a:t>
            </a:r>
            <a:r>
              <a:rPr lang="en-US" dirty="0" err="1" smtClean="0"/>
              <a:t>diberi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252536" y="2215074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MULTER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2771800" y="555526"/>
            <a:ext cx="36579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middleware node.js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multipart/form data ,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file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menerima</a:t>
            </a:r>
            <a:r>
              <a:rPr lang="en-US" dirty="0"/>
              <a:t> file </a:t>
            </a:r>
            <a:r>
              <a:rPr lang="en-US" dirty="0" err="1"/>
              <a:t>dari</a:t>
            </a:r>
            <a:r>
              <a:rPr lang="en-US" dirty="0"/>
              <a:t> client.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0" y="1779662"/>
            <a:ext cx="3956400" cy="1828685"/>
          </a:xfrm>
          <a:prstGeom prst="rect">
            <a:avLst/>
          </a:prstGeom>
        </p:spPr>
      </p:pic>
      <p:sp>
        <p:nvSpPr>
          <p:cNvPr id="6" name="Google Shape;467;p41"/>
          <p:cNvSpPr txBox="1">
            <a:spLocks/>
          </p:cNvSpPr>
          <p:nvPr/>
        </p:nvSpPr>
        <p:spPr>
          <a:xfrm>
            <a:off x="2699792" y="3764001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body </a:t>
            </a:r>
            <a:r>
              <a:rPr lang="en-US" dirty="0" err="1" smtClean="0"/>
              <a:t>menggunakan</a:t>
            </a:r>
            <a:r>
              <a:rPr lang="en-US" dirty="0" smtClean="0"/>
              <a:t> format </a:t>
            </a:r>
            <a:r>
              <a:rPr lang="en-US" dirty="0" err="1" smtClean="0"/>
              <a:t>url</a:t>
            </a:r>
            <a:r>
              <a:rPr lang="en-US" dirty="0" smtClean="0"/>
              <a:t> encoded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/>
              <a:t>json</a:t>
            </a:r>
            <a:r>
              <a:rPr lang="en-US" dirty="0" smtClean="0"/>
              <a:t>, MULTER  = </a:t>
            </a:r>
            <a:r>
              <a:rPr lang="en-US" dirty="0" err="1" smtClean="0"/>
              <a:t>sebuah</a:t>
            </a:r>
            <a:r>
              <a:rPr lang="en-US" dirty="0" smtClean="0"/>
              <a:t> web server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 file </a:t>
            </a:r>
            <a:r>
              <a:rPr lang="en-US" dirty="0" err="1" smtClean="0"/>
              <a:t>dari</a:t>
            </a:r>
            <a:r>
              <a:rPr lang="en-US" dirty="0" smtClean="0"/>
              <a:t> client.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Google Shape;467;p41"/>
          <p:cNvSpPr txBox="1">
            <a:spLocks/>
          </p:cNvSpPr>
          <p:nvPr/>
        </p:nvSpPr>
        <p:spPr>
          <a:xfrm>
            <a:off x="6804248" y="1803993"/>
            <a:ext cx="2088232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STORAGE :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cloudinary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1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>
            <a:off x="2925375" y="693025"/>
            <a:ext cx="5700723" cy="159069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title"/>
          </p:nvPr>
        </p:nvSpPr>
        <p:spPr>
          <a:xfrm>
            <a:off x="2966025" y="732874"/>
            <a:ext cx="5592000" cy="1406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/>
              <a:t> </a:t>
            </a:r>
            <a:r>
              <a:rPr lang="pt-BR" sz="4000" dirty="0" smtClean="0"/>
              <a:t>--- </a:t>
            </a:r>
            <a:r>
              <a:rPr lang="pt-BR" sz="4000" dirty="0" smtClean="0"/>
              <a:t>DEMO </a:t>
            </a:r>
            <a:r>
              <a:rPr lang="pt-BR" sz="4000" dirty="0" smtClean="0"/>
              <a:t> PROJECT---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211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Crete Round</vt:lpstr>
      <vt:lpstr>Bebas Neue</vt:lpstr>
      <vt:lpstr>Roboto Slab</vt:lpstr>
      <vt:lpstr>Brazilian Literature Thesis by Slidesgo</vt:lpstr>
      <vt:lpstr>INTERMEDIATE BACKEND</vt:lpstr>
      <vt:lpstr>AUTHENTICATION and AUTHORIZATION</vt:lpstr>
      <vt:lpstr>JWT</vt:lpstr>
      <vt:lpstr>REDIS</vt:lpstr>
      <vt:lpstr>MULTER</vt:lpstr>
      <vt:lpstr> --- DEMO  PROJECT---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BACKEND</dc:title>
  <dc:creator>ASUS</dc:creator>
  <cp:lastModifiedBy>ASUS</cp:lastModifiedBy>
  <cp:revision>40</cp:revision>
  <dcterms:modified xsi:type="dcterms:W3CDTF">2022-04-05T04:35:45Z</dcterms:modified>
</cp:coreProperties>
</file>