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7"/>
  </p:notesMasterIdLst>
  <p:sldIdLst>
    <p:sldId id="256" r:id="rId2"/>
    <p:sldId id="257" r:id="rId3"/>
    <p:sldId id="261" r:id="rId4"/>
    <p:sldId id="258" r:id="rId5"/>
    <p:sldId id="260" r:id="rId6"/>
  </p:sldIdLst>
  <p:sldSz cx="9144000" cy="6858000" type="screen4x3"/>
  <p:notesSz cx="6858000" cy="9144000"/>
  <p:defaultTextStyle>
    <a:defPPr>
      <a:defRPr lang="is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311" autoAdjust="0"/>
  </p:normalViewPr>
  <p:slideViewPr>
    <p:cSldViewPr>
      <p:cViewPr varScale="1">
        <p:scale>
          <a:sx n="64" d="100"/>
          <a:sy n="64" d="100"/>
        </p:scale>
        <p:origin x="-2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4A365-0274-4610-8C6F-8EFD995F8F9D}" type="datetimeFigureOut">
              <a:rPr lang="is-IS" smtClean="0"/>
              <a:t>2/19/13</a:t>
            </a:fld>
            <a:endParaRPr lang="is-I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s-I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D0515-86CB-4634-B541-FABD4FF7D1F9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87670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s-I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s-I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is-I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Forrit opnast með Google sem default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-Upplýsingar um fyrirtæki er birt fyrir ofan grafið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-Í menubarnum er „File“, „Plot“, „Dates“ og „Company“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-Skipt er um fyrirtæki í File-New ticker eða Ctrl+N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-Í „Plot“ er valið hvaða gögn viðkomandi vill plota og hægt að haka í „Simple Moving Average“ og „Volume“.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-Fyrir neðan grafið er stika sem stillir fjölda daga í Simple Moving Average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-Í „Dates“ er fyrst valið frá hvaða degi og síðan til hvaða dags viðkomandi vill plota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-Í „Company“ eru valmöguleikar um að sjá prófíl og lykilatriði fyrirtækis en þá er linkað inn á Yahoo.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-Fyrirsagnir frétta eru birtar í hægra horninu, ef smellt er á fyrirsögn er linkað inn á þá frétt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-Hægt er að breyta stærð grafs, sjónarmiði og vista grafinu með tökkum fyrir ofan grafið</a:t>
            </a:r>
          </a:p>
          <a:p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D0515-86CB-4634-B541-FABD4FF7D1F9}" type="slidenum">
              <a:rPr lang="is-IS" smtClean="0"/>
              <a:t>2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864708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D0515-86CB-4634-B541-FABD4FF7D1F9}" type="slidenum">
              <a:rPr lang="is-IS" smtClean="0"/>
              <a:t>4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73937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is-I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s-I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FC13482-5DE9-47CE-ABB5-638FEA8E994D}" type="datetimeFigureOut">
              <a:rPr lang="is-IS" smtClean="0"/>
              <a:t>2/19/13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s-I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s-I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s-I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3FC13482-5DE9-47CE-ABB5-638FEA8E994D}" type="datetimeFigureOut">
              <a:rPr lang="is-IS" smtClean="0"/>
              <a:t>2/19/13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412028DC-6CE8-40A2-B513-0CE099D54B1F}" type="slidenum">
              <a:rPr lang="is-IS" smtClean="0"/>
              <a:t>‹#›</a:t>
            </a:fld>
            <a:endParaRPr lang="is-I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s-I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13482-5DE9-47CE-ABB5-638FEA8E994D}" type="datetimeFigureOut">
              <a:rPr lang="is-IS" smtClean="0"/>
              <a:t>2/19/13</a:t>
            </a:fld>
            <a:endParaRPr lang="is-I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s-I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13482-5DE9-47CE-ABB5-638FEA8E994D}" type="datetimeFigureOut">
              <a:rPr lang="is-IS" smtClean="0"/>
              <a:t>2/19/13</a:t>
            </a:fld>
            <a:endParaRPr lang="is-I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28DC-6CE8-40A2-B513-0CE099D54B1F}" type="slidenum">
              <a:rPr lang="is-IS" smtClean="0"/>
              <a:t>‹#›</a:t>
            </a:fld>
            <a:endParaRPr lang="is-I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13482-5DE9-47CE-ABB5-638FEA8E994D}" type="datetimeFigureOut">
              <a:rPr lang="is-IS" smtClean="0"/>
              <a:t>2/19/13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28DC-6CE8-40A2-B513-0CE099D54B1F}" type="slidenum">
              <a:rPr lang="is-IS" smtClean="0"/>
              <a:t>‹#›</a:t>
            </a:fld>
            <a:endParaRPr lang="is-I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is-I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13482-5DE9-47CE-ABB5-638FEA8E994D}" type="datetimeFigureOut">
              <a:rPr lang="is-IS" smtClean="0"/>
              <a:t>2/19/13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28DC-6CE8-40A2-B513-0CE099D54B1F}" type="slidenum">
              <a:rPr lang="is-IS" smtClean="0"/>
              <a:t>‹#›</a:t>
            </a:fld>
            <a:endParaRPr lang="is-I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13482-5DE9-47CE-ABB5-638FEA8E994D}" type="datetimeFigureOut">
              <a:rPr lang="is-IS" smtClean="0"/>
              <a:t>2/19/13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28DC-6CE8-40A2-B513-0CE099D54B1F}" type="slidenum">
              <a:rPr lang="is-IS" smtClean="0"/>
              <a:t>‹#›</a:t>
            </a:fld>
            <a:endParaRPr lang="is-I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is-I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s-I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FC13482-5DE9-47CE-ABB5-638FEA8E994D}" type="datetimeFigureOut">
              <a:rPr lang="is-IS" smtClean="0"/>
              <a:t>2/19/13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s-I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is-I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s-I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FC13482-5DE9-47CE-ABB5-638FEA8E994D}" type="datetimeFigureOut">
              <a:rPr lang="is-IS" smtClean="0"/>
              <a:t>2/19/13</a:t>
            </a:fld>
            <a:endParaRPr lang="is-I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is-I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13482-5DE9-47CE-ABB5-638FEA8E994D}" type="datetimeFigureOut">
              <a:rPr lang="is-IS" smtClean="0"/>
              <a:t>2/19/13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28DC-6CE8-40A2-B513-0CE099D54B1F}" type="slidenum">
              <a:rPr lang="is-IS" smtClean="0"/>
              <a:t>‹#›</a:t>
            </a:fld>
            <a:endParaRPr lang="is-I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s-I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13482-5DE9-47CE-ABB5-638FEA8E994D}" type="datetimeFigureOut">
              <a:rPr lang="is-IS" smtClean="0"/>
              <a:t>2/19/13</a:t>
            </a:fld>
            <a:endParaRPr lang="is-I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28DC-6CE8-40A2-B513-0CE099D54B1F}" type="slidenum">
              <a:rPr lang="is-IS" smtClean="0"/>
              <a:t>‹#›</a:t>
            </a:fld>
            <a:endParaRPr lang="is-I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13482-5DE9-47CE-ABB5-638FEA8E994D}" type="datetimeFigureOut">
              <a:rPr lang="is-IS" smtClean="0"/>
              <a:t>2/19/13</a:t>
            </a:fld>
            <a:endParaRPr lang="is-I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28DC-6CE8-40A2-B513-0CE099D54B1F}" type="slidenum">
              <a:rPr lang="is-IS" smtClean="0"/>
              <a:t>‹#›</a:t>
            </a:fld>
            <a:endParaRPr lang="is-I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13482-5DE9-47CE-ABB5-638FEA8E994D}" type="datetimeFigureOut">
              <a:rPr lang="is-IS" smtClean="0"/>
              <a:t>2/19/13</a:t>
            </a:fld>
            <a:endParaRPr lang="is-I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28DC-6CE8-40A2-B513-0CE099D54B1F}" type="slidenum">
              <a:rPr lang="is-IS" smtClean="0"/>
              <a:t>‹#›</a:t>
            </a:fld>
            <a:endParaRPr lang="is-I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is-I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3FC13482-5DE9-47CE-ABB5-638FEA8E994D}" type="datetimeFigureOut">
              <a:rPr lang="is-IS" smtClean="0"/>
              <a:t>2/19/13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412028DC-6CE8-40A2-B513-0CE099D54B1F}" type="slidenum">
              <a:rPr lang="is-IS" smtClean="0"/>
              <a:t>‹#›</a:t>
            </a:fld>
            <a:endParaRPr lang="is-I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is-I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3FC13482-5DE9-47CE-ABB5-638FEA8E994D}" type="datetimeFigureOut">
              <a:rPr lang="is-IS" smtClean="0"/>
              <a:t>2/19/13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12028DC-6CE8-40A2-B513-0CE099D54B1F}" type="slidenum">
              <a:rPr lang="is-IS" smtClean="0"/>
              <a:t>‹#›</a:t>
            </a:fld>
            <a:endParaRPr lang="is-I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Bangsímon</a:t>
            </a:r>
            <a:r>
              <a:rPr lang="is-I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is-I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Stocks</a:t>
            </a:r>
            <a:endParaRPr lang="is-I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s-I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Finnur Jónasson</a:t>
            </a:r>
          </a:p>
          <a:p>
            <a:r>
              <a:rPr lang="is-I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Matthías Páll Gissurarson</a:t>
            </a:r>
          </a:p>
          <a:p>
            <a:r>
              <a:rPr lang="is-I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Ragnheiður Björk Halldórsdóttir</a:t>
            </a:r>
          </a:p>
          <a:p>
            <a:r>
              <a:rPr lang="is-I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Sólrún Halla Einarsdóttir</a:t>
            </a:r>
            <a:endParaRPr lang="is-I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573016"/>
            <a:ext cx="952500" cy="1009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4401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Lýsing á hönnun</a:t>
            </a:r>
            <a:endParaRPr lang="is-I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StockInfo</a:t>
            </a:r>
            <a:endParaRPr lang="is-IS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is-IS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is-IS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ækir </a:t>
            </a:r>
            <a:r>
              <a:rPr lang="is-IS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gögn og flokkar þau</a:t>
            </a:r>
            <a:endParaRPr lang="is-IS" sz="2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is-IS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StockAnalysis</a:t>
            </a:r>
          </a:p>
          <a:p>
            <a:pPr lvl="1"/>
            <a:r>
              <a:rPr lang="is-I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Simple </a:t>
            </a:r>
            <a:r>
              <a:rPr lang="is-IS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Moving Average</a:t>
            </a:r>
          </a:p>
          <a:p>
            <a:pPr lvl="1"/>
            <a:r>
              <a:rPr lang="is-IS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Beta-stuðull</a:t>
            </a:r>
          </a:p>
          <a:p>
            <a:pPr lvl="1"/>
            <a:r>
              <a:rPr lang="is-IS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Segir hvort eigi að kaupa eða </a:t>
            </a:r>
            <a:r>
              <a:rPr lang="is-I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selja</a:t>
            </a:r>
            <a:endParaRPr lang="is-IS" sz="2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is-IS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StockPlot</a:t>
            </a:r>
          </a:p>
          <a:p>
            <a:endParaRPr lang="is-I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310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</a:t>
            </a:r>
            <a:r>
              <a:rPr lang="en-US" dirty="0" err="1" smtClean="0"/>
              <a:t>ýsing</a:t>
            </a:r>
            <a:r>
              <a:rPr lang="en-US" dirty="0" smtClean="0"/>
              <a:t> </a:t>
            </a:r>
            <a:r>
              <a:rPr lang="en-US" dirty="0" err="1" smtClean="0"/>
              <a:t>á</a:t>
            </a:r>
            <a:r>
              <a:rPr lang="en-US" dirty="0" smtClean="0"/>
              <a:t> </a:t>
            </a:r>
            <a:r>
              <a:rPr lang="en-US" dirty="0" err="1" smtClean="0"/>
              <a:t>hönnun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s-IS" sz="2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StockUtil</a:t>
            </a:r>
          </a:p>
          <a:p>
            <a:pPr lvl="1"/>
            <a:r>
              <a:rPr lang="is-IS" sz="2600" dirty="0">
                <a:latin typeface="Verdana" pitchFamily="34" charset="0"/>
                <a:ea typeface="Verdana" pitchFamily="34" charset="0"/>
                <a:cs typeface="Verdana" pitchFamily="34" charset="0"/>
              </a:rPr>
              <a:t>Ber saman </a:t>
            </a:r>
            <a:r>
              <a:rPr lang="is-IS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dagsetningar</a:t>
            </a:r>
            <a:endParaRPr lang="is-IS" sz="2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is-IS" sz="2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StockGUI</a:t>
            </a:r>
          </a:p>
          <a:p>
            <a:pPr lvl="1"/>
            <a:r>
              <a:rPr lang="is-IS" sz="2600" dirty="0">
                <a:latin typeface="Verdana" pitchFamily="34" charset="0"/>
                <a:ea typeface="Verdana" pitchFamily="34" charset="0"/>
                <a:cs typeface="Verdana" pitchFamily="34" charset="0"/>
              </a:rPr>
              <a:t>Sér um uppsetninguna</a:t>
            </a:r>
          </a:p>
          <a:p>
            <a:endParaRPr lang="en-US" dirty="0"/>
          </a:p>
        </p:txBody>
      </p:sp>
      <p:pic>
        <p:nvPicPr>
          <p:cNvPr id="6" name="Picture 4" descr="C:\Users\fij2\Desktop\myndin44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1" r="6421"/>
          <a:stretch>
            <a:fillRect/>
          </a:stretch>
        </p:blipFill>
        <p:spPr bwMode="auto">
          <a:xfrm>
            <a:off x="4446785" y="1981200"/>
            <a:ext cx="3916166" cy="4256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42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ij2\Desktop\mynd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04663"/>
            <a:ext cx="6120680" cy="592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85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fij2\Desktop\mynd9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04664"/>
            <a:ext cx="6608733" cy="594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426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75</TotalTime>
  <Words>218</Words>
  <Application>Microsoft Macintosh PowerPoint</Application>
  <PresentationFormat>On-screen Show (4:3)</PresentationFormat>
  <Paragraphs>32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Pixel</vt:lpstr>
      <vt:lpstr>Bangsímon Stocks</vt:lpstr>
      <vt:lpstr>Lýsing á hönnun</vt:lpstr>
      <vt:lpstr>Lýsing á hönnun</vt:lpstr>
      <vt:lpstr>PowerPoint Presentation</vt:lpstr>
      <vt:lpstr>PowerPoint Presentation</vt:lpstr>
    </vt:vector>
  </TitlesOfParts>
  <Company>University of Iceland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uppsetning</dc:creator>
  <cp:lastModifiedBy>Ragnheidur Bjork Halldorsdottir</cp:lastModifiedBy>
  <cp:revision>9</cp:revision>
  <dcterms:created xsi:type="dcterms:W3CDTF">2013-02-18T21:35:58Z</dcterms:created>
  <dcterms:modified xsi:type="dcterms:W3CDTF">2013-02-19T13:12:55Z</dcterms:modified>
</cp:coreProperties>
</file>