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7E328-ED45-4EDD-BCB9-69EE80551E7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13D1-11F4-4459-B372-A6FAFD765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7D76-7A86-4D71-B2E9-D276231751A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B754-5FF7-4637-A403-F912E632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426900" y="850928"/>
            <a:ext cx="1272192" cy="1284774"/>
            <a:chOff x="3426900" y="850928"/>
            <a:chExt cx="1272192" cy="1284774"/>
          </a:xfrm>
        </p:grpSpPr>
        <p:sp>
          <p:nvSpPr>
            <p:cNvPr id="12" name="Rectangle 11"/>
            <p:cNvSpPr/>
            <p:nvPr/>
          </p:nvSpPr>
          <p:spPr>
            <a:xfrm>
              <a:off x="3426900" y="850928"/>
              <a:ext cx="1272192" cy="127219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1431" y="935373"/>
              <a:ext cx="934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Castellar" panose="020A0402060406010301" pitchFamily="18" charset="0"/>
                </a:rPr>
                <a:t>K</a:t>
              </a:r>
              <a:endParaRPr lang="en-US" sz="72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30103" y="937378"/>
              <a:ext cx="5453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#</a:t>
              </a:r>
              <a:endParaRPr lang="en-US" sz="54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06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1431" y="3313651"/>
            <a:ext cx="1228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Forte" panose="03060902040502070203" pitchFamily="66" charset="0"/>
              </a:rPr>
              <a:t>K#</a:t>
            </a:r>
            <a:endParaRPr lang="en-US" sz="6000" dirty="0">
              <a:latin typeface="Forte" panose="0306090204050207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6664" y="2042719"/>
            <a:ext cx="1109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K#</a:t>
            </a:r>
            <a:endParaRPr lang="en-US" sz="6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101" y="3963798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K#</a:t>
            </a:r>
            <a:endParaRPr lang="en-US" sz="6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28412" y="1667312"/>
                <a:ext cx="830292" cy="689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" y="1667312"/>
                <a:ext cx="830292" cy="689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426900" y="850928"/>
            <a:ext cx="1272192" cy="1284774"/>
            <a:chOff x="3426900" y="850928"/>
            <a:chExt cx="1272192" cy="1284774"/>
          </a:xfrm>
        </p:grpSpPr>
        <p:sp>
          <p:nvSpPr>
            <p:cNvPr id="12" name="Rectangle 11"/>
            <p:cNvSpPr/>
            <p:nvPr/>
          </p:nvSpPr>
          <p:spPr>
            <a:xfrm>
              <a:off x="3426900" y="850928"/>
              <a:ext cx="1272192" cy="127219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1431" y="935373"/>
              <a:ext cx="934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Castellar" panose="020A0402060406010301" pitchFamily="18" charset="0"/>
                </a:rPr>
                <a:t>K</a:t>
              </a:r>
              <a:endParaRPr lang="en-US" sz="72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30103" y="937378"/>
              <a:ext cx="5453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#</a:t>
              </a:r>
              <a:endParaRPr lang="en-US" sz="54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07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Yu Gothic UI Semibold</vt:lpstr>
      <vt:lpstr>Agency FB</vt:lpstr>
      <vt:lpstr>Arial</vt:lpstr>
      <vt:lpstr>Calibri</vt:lpstr>
      <vt:lpstr>Calibri Light</vt:lpstr>
      <vt:lpstr>Cambria Math</vt:lpstr>
      <vt:lpstr>Castellar</vt:lpstr>
      <vt:lpstr>Eras Bold ITC</vt:lpstr>
      <vt:lpstr>Forte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César Roberto de Souza</cp:lastModifiedBy>
  <cp:revision>3</cp:revision>
  <dcterms:created xsi:type="dcterms:W3CDTF">2017-12-05T15:25:57Z</dcterms:created>
  <dcterms:modified xsi:type="dcterms:W3CDTF">2017-12-05T15:44:47Z</dcterms:modified>
</cp:coreProperties>
</file>