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4398-4A5F-4C4B-8C55-B9A14A7F4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B462-88A9-49F7-8C5D-F9C0C4748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45A-B847-42FD-9519-7BE29EF6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D223-4B66-4C99-A661-2B4C09A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1913-31F8-42D1-8640-5A6F3F56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1AB-4FD1-4FC9-96E0-15ED030A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158C8-E029-4155-A5F2-BE65DA81C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351F-27CC-4715-9041-727D0C06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8EDF-AEC3-4E69-827F-71B91A21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079C-5AEC-4886-9499-D2BFE500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1DE28-BEEC-4F12-AB81-DC71BB101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18D4A-1AE4-44AA-95EF-8E7E0486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03EA-99EE-4604-819D-09650651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13E5-118B-4125-A5E6-949AC989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8617-C7D0-47B4-9EC8-B89A989B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DC9C-36E3-48C0-B74B-207A8B3A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4E02-8167-4010-9B46-0C8C569A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C2FD-39AE-4897-AE39-FD2DA2B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D5EB-D1E4-40B8-89F0-71C9B721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E200-A44F-44D2-83F0-6C11CC0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28CD-F341-4AFE-BE85-C3FC4873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1F3A-4FBB-4923-89B8-9650073A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E7EC-E853-45DD-9964-EF5C24D5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300E-5021-49D7-B354-6B3C69EB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1514-3562-4CA2-A105-68FBCA74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03A4-7F47-4367-90B6-1C57D4FD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4601-2413-4705-AF65-24D38A62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6E554-E216-4FBD-BD57-244A7F6E6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F8B30-910D-4EDA-ADDF-4D81A7DD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980F-1C21-467C-808E-5B2A52BF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F718-03F6-49D7-BE12-E17EF768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075C-D322-4CA9-978D-B315A02B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E1F9-5988-4B80-8439-9715E63A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0BBD-3BE7-4469-B210-E751E8C0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91B19-ED70-43D3-BD4B-7CE06C45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03919-CE8A-46A1-8A51-FA1C2B6C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AA75-0B30-40EC-A994-9E0837CA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0761B-19FB-4507-8C37-3F278485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F2B47-6992-4FBF-AA2C-411EDDD2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5F1F-D1E5-42DB-B4B2-53FA4AA8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EABE-0450-4B38-B01F-00551DDF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7DCD6-E002-4ED0-9167-F2DCAFE4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DE3B6-C19C-40FE-A730-EC1C7EE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34740-373B-46BE-BAC9-F6FD67E5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1D3F9-D85C-495F-871C-CD4932C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7653-6414-4A63-8D58-9D31432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ECBF-3F00-4FC1-B384-B9B70DD5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A362-9A81-4023-A018-A46DECBB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944E-6475-4A6F-A2FA-6644D3CD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5163-429D-484D-BAB3-D6578EC6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35F7-D724-4B85-8DBC-F2C19A98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5F02-0C40-409D-A9A5-E331AE05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1AAF-BDAD-4846-A0F1-93B0DA06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84B36-27D5-4916-8EB6-FE192A52A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6410B-9AF1-4953-A667-6D6017DB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E1E1-C630-4A18-BF3A-D3017D24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52295-855D-4A07-A746-27F817A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5B06F-9FBB-4D42-9646-DE96FEFA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2DABB-6180-4A05-B985-C6DA263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0E4E-18C8-43C0-9180-130A06D8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584A-AE88-49C7-A0DB-11015B5ED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CE07-B5AA-402B-A46A-FE8BCD6180C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7777-4CD6-4F91-B6F8-45876036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2986-DFFF-477A-8CFB-1DFD50BB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714E-DAC0-4380-BECE-6CFBBAAED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CB483-7456-4BC7-B33F-3794F768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6" y="0"/>
            <a:ext cx="8957388" cy="68580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C3C314F7-3239-4CFB-82B9-2F6D1379BEAF}"/>
              </a:ext>
            </a:extLst>
          </p:cNvPr>
          <p:cNvSpPr/>
          <p:nvPr/>
        </p:nvSpPr>
        <p:spPr>
          <a:xfrm>
            <a:off x="206679" y="543108"/>
            <a:ext cx="1134649" cy="612648"/>
          </a:xfrm>
          <a:prstGeom prst="borderCallout1">
            <a:avLst>
              <a:gd name="adj1" fmla="val 20795"/>
              <a:gd name="adj2" fmla="val 102626"/>
              <a:gd name="adj3" fmla="val 45029"/>
              <a:gd name="adj4" fmla="val 1712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needs to be drop-downs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5CE058EB-8617-4739-A5D3-4CCB74B99105}"/>
              </a:ext>
            </a:extLst>
          </p:cNvPr>
          <p:cNvSpPr/>
          <p:nvPr/>
        </p:nvSpPr>
        <p:spPr>
          <a:xfrm>
            <a:off x="206679" y="1422017"/>
            <a:ext cx="1134649" cy="612648"/>
          </a:xfrm>
          <a:prstGeom prst="borderCallout1">
            <a:avLst>
              <a:gd name="adj1" fmla="val 20795"/>
              <a:gd name="adj2" fmla="val 102626"/>
              <a:gd name="adj3" fmla="val 94099"/>
              <a:gd name="adj4" fmla="val 185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can be straight text, and not boxes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3EE6EFCB-3F42-4BDC-98F5-ED42D5E17268}"/>
              </a:ext>
            </a:extLst>
          </p:cNvPr>
          <p:cNvSpPr/>
          <p:nvPr/>
        </p:nvSpPr>
        <p:spPr>
          <a:xfrm>
            <a:off x="206679" y="3328061"/>
            <a:ext cx="1134649" cy="612648"/>
          </a:xfrm>
          <a:prstGeom prst="borderCallout1">
            <a:avLst>
              <a:gd name="adj1" fmla="val 20795"/>
              <a:gd name="adj2" fmla="val 102626"/>
              <a:gd name="adj3" fmla="val 94099"/>
              <a:gd name="adj4" fmla="val 185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entire section can be invisible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E8E1E4D-AB23-4EB6-AC1F-054DB53300C0}"/>
              </a:ext>
            </a:extLst>
          </p:cNvPr>
          <p:cNvSpPr/>
          <p:nvPr/>
        </p:nvSpPr>
        <p:spPr>
          <a:xfrm>
            <a:off x="10850672" y="2904264"/>
            <a:ext cx="1134649" cy="612648"/>
          </a:xfrm>
          <a:prstGeom prst="borderCallout1">
            <a:avLst>
              <a:gd name="adj1" fmla="val 36129"/>
              <a:gd name="adj2" fmla="val -17705"/>
              <a:gd name="adj3" fmla="val -53110"/>
              <a:gd name="adj4" fmla="val -3442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Entire Section can be text, not boxes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59595179-0721-46C8-88A5-46E81113BC23}"/>
              </a:ext>
            </a:extLst>
          </p:cNvPr>
          <p:cNvSpPr/>
          <p:nvPr/>
        </p:nvSpPr>
        <p:spPr>
          <a:xfrm>
            <a:off x="10850672" y="849432"/>
            <a:ext cx="1134649" cy="612648"/>
          </a:xfrm>
          <a:prstGeom prst="borderCallout1">
            <a:avLst>
              <a:gd name="adj1" fmla="val 36129"/>
              <a:gd name="adj2" fmla="val -17705"/>
              <a:gd name="adj3" fmla="val -53110"/>
              <a:gd name="adj4" fmla="val -3442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 can simplify this list tremendously</a:t>
            </a:r>
          </a:p>
        </p:txBody>
      </p:sp>
    </p:spTree>
    <p:extLst>
      <p:ext uri="{BB962C8B-B14F-4D97-AF65-F5344CB8AC3E}">
        <p14:creationId xmlns:p14="http://schemas.microsoft.com/office/powerpoint/2010/main" val="3241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Haines</dc:creator>
  <cp:lastModifiedBy>Brennan Haines</cp:lastModifiedBy>
  <cp:revision>2</cp:revision>
  <dcterms:created xsi:type="dcterms:W3CDTF">2020-02-02T22:35:04Z</dcterms:created>
  <dcterms:modified xsi:type="dcterms:W3CDTF">2020-02-02T22:48:16Z</dcterms:modified>
</cp:coreProperties>
</file>