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11"/>
  </p:notesMasterIdLst>
  <p:sldIdLst>
    <p:sldId id="257" r:id="rId3"/>
    <p:sldId id="866" r:id="rId4"/>
    <p:sldId id="867" r:id="rId5"/>
    <p:sldId id="868" r:id="rId6"/>
    <p:sldId id="869" r:id="rId7"/>
    <p:sldId id="870" r:id="rId8"/>
    <p:sldId id="871" r:id="rId9"/>
    <p:sldId id="872"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28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B323CD-8ED0-4488-B205-1BBF027EDA42}" type="datetimeFigureOut">
              <a:rPr lang="zh-CN" altLang="en-US" smtClean="0"/>
              <a:t>2023/2/7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DF94CB-E5BD-431A-A897-13D4F5B4476D}" type="slidenum">
              <a:rPr lang="zh-CN" altLang="en-US" smtClean="0"/>
              <a:t>‹#›</a:t>
            </a:fld>
            <a:endParaRPr lang="zh-CN" altLang="en-US"/>
          </a:p>
        </p:txBody>
      </p:sp>
    </p:spTree>
    <p:extLst>
      <p:ext uri="{BB962C8B-B14F-4D97-AF65-F5344CB8AC3E}">
        <p14:creationId xmlns:p14="http://schemas.microsoft.com/office/powerpoint/2010/main" val="135795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C2E030E-3E6A-4683-89A5-4A7BF2B35C04}"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464735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2.xml"/><Relationship Id="rId4" Type="http://schemas.openxmlformats.org/officeDocument/2006/relationships/image" Target="../media/image1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2.xml"/><Relationship Id="rId4" Type="http://schemas.openxmlformats.org/officeDocument/2006/relationships/image" Target="../media/image1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Master" Target="../slideMasters/slideMaster2.xml"/><Relationship Id="rId5" Type="http://schemas.openxmlformats.org/officeDocument/2006/relationships/image" Target="../media/image15.png"/><Relationship Id="rId4" Type="http://schemas.openxmlformats.org/officeDocument/2006/relationships/image" Target="../media/image1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E812DD-6B39-8B96-EEF8-A9E46D67189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11CC839-0EC9-CA75-2C65-DA1FC12EDF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14FBC40-D899-3956-40FB-32BEEEB9C009}"/>
              </a:ext>
            </a:extLst>
          </p:cNvPr>
          <p:cNvSpPr>
            <a:spLocks noGrp="1"/>
          </p:cNvSpPr>
          <p:nvPr>
            <p:ph type="dt" sz="half" idx="10"/>
          </p:nvPr>
        </p:nvSpPr>
        <p:spPr/>
        <p:txBody>
          <a:bodyPr/>
          <a:lstStyle/>
          <a:p>
            <a:fld id="{F943FAEB-1A23-4FD8-88B8-5B215C245C6E}" type="datetimeFigureOut">
              <a:rPr lang="zh-CN" altLang="en-US" smtClean="0"/>
              <a:t>2023/2/7</a:t>
            </a:fld>
            <a:endParaRPr lang="zh-CN" altLang="en-US"/>
          </a:p>
        </p:txBody>
      </p:sp>
      <p:sp>
        <p:nvSpPr>
          <p:cNvPr id="5" name="页脚占位符 4">
            <a:extLst>
              <a:ext uri="{FF2B5EF4-FFF2-40B4-BE49-F238E27FC236}">
                <a16:creationId xmlns:a16="http://schemas.microsoft.com/office/drawing/2014/main" id="{96FFA4E0-B62B-FE4D-70A4-E9B402AA541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2661744-C06C-CB75-6209-7D9D199A6800}"/>
              </a:ext>
            </a:extLst>
          </p:cNvPr>
          <p:cNvSpPr>
            <a:spLocks noGrp="1"/>
          </p:cNvSpPr>
          <p:nvPr>
            <p:ph type="sldNum" sz="quarter" idx="12"/>
          </p:nvPr>
        </p:nvSpPr>
        <p:spPr/>
        <p:txBody>
          <a:bodyPr/>
          <a:lstStyle/>
          <a:p>
            <a:fld id="{D808236F-59CF-45B4-9582-8CD71A71CD06}" type="slidenum">
              <a:rPr lang="zh-CN" altLang="en-US" smtClean="0"/>
              <a:t>‹#›</a:t>
            </a:fld>
            <a:endParaRPr lang="zh-CN" altLang="en-US"/>
          </a:p>
        </p:txBody>
      </p:sp>
    </p:spTree>
    <p:extLst>
      <p:ext uri="{BB962C8B-B14F-4D97-AF65-F5344CB8AC3E}">
        <p14:creationId xmlns:p14="http://schemas.microsoft.com/office/powerpoint/2010/main" val="1592687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1315CB-46BF-EFB4-A68B-1D04AF18256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980A220-E269-2937-89B8-1245FC7A46D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DA1AB1C-56AC-C24B-C487-425E36C4128C}"/>
              </a:ext>
            </a:extLst>
          </p:cNvPr>
          <p:cNvSpPr>
            <a:spLocks noGrp="1"/>
          </p:cNvSpPr>
          <p:nvPr>
            <p:ph type="dt" sz="half" idx="10"/>
          </p:nvPr>
        </p:nvSpPr>
        <p:spPr/>
        <p:txBody>
          <a:bodyPr/>
          <a:lstStyle/>
          <a:p>
            <a:fld id="{F943FAEB-1A23-4FD8-88B8-5B215C245C6E}" type="datetimeFigureOut">
              <a:rPr lang="zh-CN" altLang="en-US" smtClean="0"/>
              <a:t>2023/2/7</a:t>
            </a:fld>
            <a:endParaRPr lang="zh-CN" altLang="en-US"/>
          </a:p>
        </p:txBody>
      </p:sp>
      <p:sp>
        <p:nvSpPr>
          <p:cNvPr id="5" name="页脚占位符 4">
            <a:extLst>
              <a:ext uri="{FF2B5EF4-FFF2-40B4-BE49-F238E27FC236}">
                <a16:creationId xmlns:a16="http://schemas.microsoft.com/office/drawing/2014/main" id="{23BA0C22-F472-603C-919C-66DFDDCA443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0A75F21-4BF7-4940-CB48-22ED0BE0150B}"/>
              </a:ext>
            </a:extLst>
          </p:cNvPr>
          <p:cNvSpPr>
            <a:spLocks noGrp="1"/>
          </p:cNvSpPr>
          <p:nvPr>
            <p:ph type="sldNum" sz="quarter" idx="12"/>
          </p:nvPr>
        </p:nvSpPr>
        <p:spPr/>
        <p:txBody>
          <a:bodyPr/>
          <a:lstStyle/>
          <a:p>
            <a:fld id="{D808236F-59CF-45B4-9582-8CD71A71CD06}" type="slidenum">
              <a:rPr lang="zh-CN" altLang="en-US" smtClean="0"/>
              <a:t>‹#›</a:t>
            </a:fld>
            <a:endParaRPr lang="zh-CN" altLang="en-US"/>
          </a:p>
        </p:txBody>
      </p:sp>
    </p:spTree>
    <p:extLst>
      <p:ext uri="{BB962C8B-B14F-4D97-AF65-F5344CB8AC3E}">
        <p14:creationId xmlns:p14="http://schemas.microsoft.com/office/powerpoint/2010/main" val="3263973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20557F1-B1F6-DA6B-1A5F-1E3A9A2A32F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80E464A-E2B9-62FD-E104-77E10D3BE97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1FD6410-63B1-2A76-C387-7314795E82C2}"/>
              </a:ext>
            </a:extLst>
          </p:cNvPr>
          <p:cNvSpPr>
            <a:spLocks noGrp="1"/>
          </p:cNvSpPr>
          <p:nvPr>
            <p:ph type="dt" sz="half" idx="10"/>
          </p:nvPr>
        </p:nvSpPr>
        <p:spPr/>
        <p:txBody>
          <a:bodyPr/>
          <a:lstStyle/>
          <a:p>
            <a:fld id="{F943FAEB-1A23-4FD8-88B8-5B215C245C6E}" type="datetimeFigureOut">
              <a:rPr lang="zh-CN" altLang="en-US" smtClean="0"/>
              <a:t>2023/2/7</a:t>
            </a:fld>
            <a:endParaRPr lang="zh-CN" altLang="en-US"/>
          </a:p>
        </p:txBody>
      </p:sp>
      <p:sp>
        <p:nvSpPr>
          <p:cNvPr id="5" name="页脚占位符 4">
            <a:extLst>
              <a:ext uri="{FF2B5EF4-FFF2-40B4-BE49-F238E27FC236}">
                <a16:creationId xmlns:a16="http://schemas.microsoft.com/office/drawing/2014/main" id="{446D04B0-200D-362D-EBA8-7B581049DBC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196C5C1-397A-6368-8660-731673E53A07}"/>
              </a:ext>
            </a:extLst>
          </p:cNvPr>
          <p:cNvSpPr>
            <a:spLocks noGrp="1"/>
          </p:cNvSpPr>
          <p:nvPr>
            <p:ph type="sldNum" sz="quarter" idx="12"/>
          </p:nvPr>
        </p:nvSpPr>
        <p:spPr/>
        <p:txBody>
          <a:bodyPr/>
          <a:lstStyle/>
          <a:p>
            <a:fld id="{D808236F-59CF-45B4-9582-8CD71A71CD06}" type="slidenum">
              <a:rPr lang="zh-CN" altLang="en-US" smtClean="0"/>
              <a:t>‹#›</a:t>
            </a:fld>
            <a:endParaRPr lang="zh-CN" altLang="en-US"/>
          </a:p>
        </p:txBody>
      </p:sp>
    </p:spTree>
    <p:extLst>
      <p:ext uri="{BB962C8B-B14F-4D97-AF65-F5344CB8AC3E}">
        <p14:creationId xmlns:p14="http://schemas.microsoft.com/office/powerpoint/2010/main" val="39696702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alphaModFix amt="50000"/>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0887" y="1"/>
            <a:ext cx="12192000" cy="6858000"/>
          </a:xfrm>
          <a:prstGeom prst="rect">
            <a:avLst/>
          </a:prstGeom>
        </p:spPr>
      </p:pic>
      <p:sp>
        <p:nvSpPr>
          <p:cNvPr id="9801" name="副标题 2"/>
          <p:cNvSpPr>
            <a:spLocks noGrp="1"/>
          </p:cNvSpPr>
          <p:nvPr>
            <p:ph type="subTitle" idx="1"/>
          </p:nvPr>
        </p:nvSpPr>
        <p:spPr>
          <a:xfrm>
            <a:off x="673100" y="3870255"/>
            <a:ext cx="10845800" cy="468637"/>
          </a:xfrm>
        </p:spPr>
        <p:txBody>
          <a:bodyPr anchor="ctr" anchorCtr="1">
            <a:normAutofit/>
          </a:bodyPr>
          <a:lstStyle>
            <a:lvl1pPr marL="0" indent="0" algn="ctr">
              <a:buNone/>
              <a:defRPr sz="2400">
                <a:solidFill>
                  <a:srgbClr val="384479"/>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zh-CN" altLang="en-US" dirty="0"/>
          </a:p>
        </p:txBody>
      </p:sp>
      <p:sp>
        <p:nvSpPr>
          <p:cNvPr id="9802" name="标题 1"/>
          <p:cNvSpPr>
            <a:spLocks noGrp="1"/>
          </p:cNvSpPr>
          <p:nvPr>
            <p:ph type="ctrTitle"/>
          </p:nvPr>
        </p:nvSpPr>
        <p:spPr>
          <a:xfrm>
            <a:off x="673099" y="2920209"/>
            <a:ext cx="10845800" cy="894050"/>
          </a:xfrm>
        </p:spPr>
        <p:txBody>
          <a:bodyPr anchor="ctr" anchorCtr="1">
            <a:normAutofit/>
          </a:bodyPr>
          <a:lstStyle>
            <a:lvl1pPr algn="ctr">
              <a:defRPr sz="4000">
                <a:solidFill>
                  <a:schemeClr val="tx1"/>
                </a:solidFill>
              </a:defRPr>
            </a:lvl1pPr>
          </a:lstStyle>
          <a:p>
            <a:endParaRPr lang="zh-CN" altLang="en-US" dirty="0"/>
          </a:p>
        </p:txBody>
      </p:sp>
      <p:sp>
        <p:nvSpPr>
          <p:cNvPr id="12" name="文本占位符 13"/>
          <p:cNvSpPr>
            <a:spLocks noGrp="1"/>
          </p:cNvSpPr>
          <p:nvPr>
            <p:ph type="body" sz="quarter" idx="10" hasCustomPrompt="1"/>
          </p:nvPr>
        </p:nvSpPr>
        <p:spPr>
          <a:xfrm>
            <a:off x="673099" y="4394884"/>
            <a:ext cx="10845800" cy="371475"/>
          </a:xfrm>
        </p:spPr>
        <p:txBody>
          <a:bodyPr anchor="ctr">
            <a:normAutofit/>
          </a:bodyPr>
          <a:lstStyle>
            <a:lvl1pPr marL="0" indent="0" algn="ctr">
              <a:buNone/>
              <a:defRPr sz="1200" b="0">
                <a:solidFill>
                  <a:schemeClr val="tx1">
                    <a:lumMod val="65000"/>
                    <a:lumOff val="3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署名</a:t>
            </a:r>
          </a:p>
        </p:txBody>
      </p:sp>
      <p:sp>
        <p:nvSpPr>
          <p:cNvPr id="13" name="文本占位符 13"/>
          <p:cNvSpPr>
            <a:spLocks noGrp="1"/>
          </p:cNvSpPr>
          <p:nvPr>
            <p:ph type="body" sz="quarter" idx="11" hasCustomPrompt="1"/>
          </p:nvPr>
        </p:nvSpPr>
        <p:spPr>
          <a:xfrm>
            <a:off x="673099" y="4766359"/>
            <a:ext cx="10845800" cy="371475"/>
          </a:xfrm>
        </p:spPr>
        <p:txBody>
          <a:bodyPr anchor="ctr">
            <a:normAutofit/>
          </a:bodyPr>
          <a:lstStyle>
            <a:lvl1pPr marL="0" indent="0" algn="ctr">
              <a:buNone/>
              <a:defRPr sz="1200" b="0">
                <a:solidFill>
                  <a:schemeClr val="tx1">
                    <a:lumMod val="65000"/>
                    <a:lumOff val="3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日期</a:t>
            </a:r>
          </a:p>
        </p:txBody>
      </p:sp>
      <p:sp>
        <p:nvSpPr>
          <p:cNvPr id="8" name="Rectangle 7"/>
          <p:cNvSpPr/>
          <p:nvPr userDrawn="1"/>
        </p:nvSpPr>
        <p:spPr>
          <a:xfrm>
            <a:off x="0" y="0"/>
            <a:ext cx="381000" cy="3429000"/>
          </a:xfrm>
          <a:prstGeom prst="rect">
            <a:avLst/>
          </a:prstGeom>
          <a:solidFill>
            <a:srgbClr val="C4251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sz="1800"/>
          </a:p>
        </p:txBody>
      </p:sp>
      <p:sp>
        <p:nvSpPr>
          <p:cNvPr id="9" name="Rectangle 8"/>
          <p:cNvSpPr/>
          <p:nvPr userDrawn="1"/>
        </p:nvSpPr>
        <p:spPr>
          <a:xfrm>
            <a:off x="0" y="0"/>
            <a:ext cx="381000" cy="381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sz="1800"/>
          </a:p>
        </p:txBody>
      </p:sp>
      <p:grpSp>
        <p:nvGrpSpPr>
          <p:cNvPr id="2" name="Group 1"/>
          <p:cNvGrpSpPr/>
          <p:nvPr userDrawn="1"/>
        </p:nvGrpSpPr>
        <p:grpSpPr>
          <a:xfrm>
            <a:off x="8763001" y="6477000"/>
            <a:ext cx="3429000" cy="381000"/>
            <a:chOff x="8763001" y="6477000"/>
            <a:chExt cx="3429000" cy="381000"/>
          </a:xfrm>
        </p:grpSpPr>
        <p:sp>
          <p:nvSpPr>
            <p:cNvPr id="10" name="Rectangle 9"/>
            <p:cNvSpPr/>
            <p:nvPr userDrawn="1"/>
          </p:nvSpPr>
          <p:spPr>
            <a:xfrm rot="5400000">
              <a:off x="10287001" y="4953000"/>
              <a:ext cx="381000" cy="3429000"/>
            </a:xfrm>
            <a:prstGeom prst="rect">
              <a:avLst/>
            </a:prstGeom>
            <a:solidFill>
              <a:srgbClr val="C4251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sz="1800"/>
            </a:p>
          </p:txBody>
        </p:sp>
        <p:sp>
          <p:nvSpPr>
            <p:cNvPr id="14" name="Rectangle 13"/>
            <p:cNvSpPr/>
            <p:nvPr userDrawn="1"/>
          </p:nvSpPr>
          <p:spPr>
            <a:xfrm rot="5400000">
              <a:off x="11811001" y="6477000"/>
              <a:ext cx="381000" cy="381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sz="1800"/>
            </a:p>
          </p:txBody>
        </p:sp>
      </p:grpSp>
      <p:pic>
        <p:nvPicPr>
          <p:cNvPr id="1028" name="Picture 4" descr="http://zsjy.gzhu.edu.cn/images/pic_logo.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t="-1" r="45034" b="-7143"/>
          <a:stretch>
            <a:fillRect/>
          </a:stretch>
        </p:blipFill>
        <p:spPr bwMode="auto">
          <a:xfrm>
            <a:off x="391889" y="-1"/>
            <a:ext cx="3463289" cy="1028700"/>
          </a:xfrm>
          <a:prstGeom prst="rect">
            <a:avLst/>
          </a:prstGeom>
          <a:noFill/>
          <a:extLst>
            <a:ext uri="{909E8E84-426E-40DD-AFC4-6F175D3DCCD1}">
              <a14:hiddenFill xmlns:a14="http://schemas.microsoft.com/office/drawing/2010/main">
                <a:solidFill>
                  <a:srgbClr val="FFFFFF"/>
                </a:solidFill>
              </a14:hiddenFill>
            </a:ext>
          </a:extLst>
        </p:spPr>
      </p:pic>
      <p:pic>
        <p:nvPicPr>
          <p:cNvPr id="22" name="图片 2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993087" y="-39914"/>
            <a:ext cx="1113116" cy="1113116"/>
          </a:xfrm>
          <a:prstGeom prst="rect">
            <a:avLst/>
          </a:prstGeom>
        </p:spPr>
      </p:pic>
      <p:pic>
        <p:nvPicPr>
          <p:cNvPr id="23" name="图片 22"/>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895064" y="-19958"/>
            <a:ext cx="1484187" cy="1068614"/>
          </a:xfrm>
          <a:prstGeom prst="rect">
            <a:avLst/>
          </a:prstGeom>
        </p:spPr>
      </p:pic>
    </p:spTree>
    <p:extLst>
      <p:ext uri="{BB962C8B-B14F-4D97-AF65-F5344CB8AC3E}">
        <p14:creationId xmlns:p14="http://schemas.microsoft.com/office/powerpoint/2010/main" val="242140317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advTm="74937">
        <p:fade/>
      </p:transition>
    </mc:Choice>
    <mc:Fallback xmlns="">
      <p:transition spd="med" advTm="74937">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alphaModFix amt="50000"/>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0887" y="1"/>
            <a:ext cx="12192000" cy="6858000"/>
          </a:xfrm>
          <a:prstGeom prst="rect">
            <a:avLst/>
          </a:prstGeom>
        </p:spPr>
      </p:pic>
      <p:sp>
        <p:nvSpPr>
          <p:cNvPr id="9801" name="副标题 2"/>
          <p:cNvSpPr>
            <a:spLocks noGrp="1"/>
          </p:cNvSpPr>
          <p:nvPr>
            <p:ph type="subTitle" idx="1"/>
          </p:nvPr>
        </p:nvSpPr>
        <p:spPr>
          <a:xfrm>
            <a:off x="673100" y="3870255"/>
            <a:ext cx="10845800" cy="468637"/>
          </a:xfrm>
        </p:spPr>
        <p:txBody>
          <a:bodyPr anchor="ctr" anchorCtr="1">
            <a:normAutofit/>
          </a:bodyPr>
          <a:lstStyle>
            <a:lvl1pPr marL="0" indent="0" algn="ctr">
              <a:buNone/>
              <a:defRPr sz="2400">
                <a:solidFill>
                  <a:srgbClr val="384479"/>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zh-CN" altLang="en-US" dirty="0"/>
          </a:p>
        </p:txBody>
      </p:sp>
      <p:sp>
        <p:nvSpPr>
          <p:cNvPr id="9802" name="标题 1"/>
          <p:cNvSpPr>
            <a:spLocks noGrp="1"/>
          </p:cNvSpPr>
          <p:nvPr>
            <p:ph type="ctrTitle"/>
          </p:nvPr>
        </p:nvSpPr>
        <p:spPr>
          <a:xfrm>
            <a:off x="673099" y="2920209"/>
            <a:ext cx="10845800" cy="894050"/>
          </a:xfrm>
        </p:spPr>
        <p:txBody>
          <a:bodyPr anchor="ctr" anchorCtr="1">
            <a:normAutofit/>
          </a:bodyPr>
          <a:lstStyle>
            <a:lvl1pPr algn="ctr">
              <a:defRPr sz="4000">
                <a:solidFill>
                  <a:schemeClr val="tx1"/>
                </a:solidFill>
              </a:defRPr>
            </a:lvl1pPr>
          </a:lstStyle>
          <a:p>
            <a:endParaRPr lang="zh-CN" altLang="en-US" dirty="0"/>
          </a:p>
        </p:txBody>
      </p:sp>
      <p:sp>
        <p:nvSpPr>
          <p:cNvPr id="12" name="文本占位符 13"/>
          <p:cNvSpPr>
            <a:spLocks noGrp="1"/>
          </p:cNvSpPr>
          <p:nvPr>
            <p:ph type="body" sz="quarter" idx="10" hasCustomPrompt="1"/>
          </p:nvPr>
        </p:nvSpPr>
        <p:spPr>
          <a:xfrm>
            <a:off x="673099" y="4394884"/>
            <a:ext cx="10845800" cy="371475"/>
          </a:xfrm>
        </p:spPr>
        <p:txBody>
          <a:bodyPr anchor="ctr">
            <a:normAutofit/>
          </a:bodyPr>
          <a:lstStyle>
            <a:lvl1pPr marL="0" indent="0" algn="ctr">
              <a:buNone/>
              <a:defRPr sz="1200" b="0">
                <a:solidFill>
                  <a:schemeClr val="tx1">
                    <a:lumMod val="65000"/>
                    <a:lumOff val="3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署名</a:t>
            </a:r>
          </a:p>
        </p:txBody>
      </p:sp>
      <p:sp>
        <p:nvSpPr>
          <p:cNvPr id="13" name="文本占位符 13"/>
          <p:cNvSpPr>
            <a:spLocks noGrp="1"/>
          </p:cNvSpPr>
          <p:nvPr>
            <p:ph type="body" sz="quarter" idx="11" hasCustomPrompt="1"/>
          </p:nvPr>
        </p:nvSpPr>
        <p:spPr>
          <a:xfrm>
            <a:off x="673099" y="4766359"/>
            <a:ext cx="10845800" cy="371475"/>
          </a:xfrm>
        </p:spPr>
        <p:txBody>
          <a:bodyPr anchor="ctr">
            <a:normAutofit/>
          </a:bodyPr>
          <a:lstStyle>
            <a:lvl1pPr marL="0" indent="0" algn="ctr">
              <a:buNone/>
              <a:defRPr sz="1200" b="0">
                <a:solidFill>
                  <a:schemeClr val="tx1">
                    <a:lumMod val="65000"/>
                    <a:lumOff val="3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日期</a:t>
            </a:r>
          </a:p>
        </p:txBody>
      </p:sp>
      <p:sp>
        <p:nvSpPr>
          <p:cNvPr id="8" name="Rectangle 7"/>
          <p:cNvSpPr/>
          <p:nvPr userDrawn="1"/>
        </p:nvSpPr>
        <p:spPr>
          <a:xfrm>
            <a:off x="0" y="0"/>
            <a:ext cx="381000" cy="3429000"/>
          </a:xfrm>
          <a:prstGeom prst="rect">
            <a:avLst/>
          </a:prstGeom>
          <a:solidFill>
            <a:srgbClr val="C4251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sz="1800"/>
          </a:p>
        </p:txBody>
      </p:sp>
      <p:sp>
        <p:nvSpPr>
          <p:cNvPr id="9" name="Rectangle 8"/>
          <p:cNvSpPr/>
          <p:nvPr userDrawn="1"/>
        </p:nvSpPr>
        <p:spPr>
          <a:xfrm>
            <a:off x="0" y="0"/>
            <a:ext cx="381000" cy="381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sz="1800"/>
          </a:p>
        </p:txBody>
      </p:sp>
      <p:grpSp>
        <p:nvGrpSpPr>
          <p:cNvPr id="2" name="Group 1"/>
          <p:cNvGrpSpPr/>
          <p:nvPr userDrawn="1"/>
        </p:nvGrpSpPr>
        <p:grpSpPr>
          <a:xfrm>
            <a:off x="8763001" y="6477000"/>
            <a:ext cx="3429000" cy="381000"/>
            <a:chOff x="8763001" y="6477000"/>
            <a:chExt cx="3429000" cy="381000"/>
          </a:xfrm>
        </p:grpSpPr>
        <p:sp>
          <p:nvSpPr>
            <p:cNvPr id="10" name="Rectangle 9"/>
            <p:cNvSpPr/>
            <p:nvPr userDrawn="1"/>
          </p:nvSpPr>
          <p:spPr>
            <a:xfrm rot="5400000">
              <a:off x="10287001" y="4953000"/>
              <a:ext cx="381000" cy="3429000"/>
            </a:xfrm>
            <a:prstGeom prst="rect">
              <a:avLst/>
            </a:prstGeom>
            <a:solidFill>
              <a:srgbClr val="C4251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sz="1800"/>
            </a:p>
          </p:txBody>
        </p:sp>
        <p:sp>
          <p:nvSpPr>
            <p:cNvPr id="14" name="Rectangle 13"/>
            <p:cNvSpPr/>
            <p:nvPr userDrawn="1"/>
          </p:nvSpPr>
          <p:spPr>
            <a:xfrm rot="5400000">
              <a:off x="11811001" y="6477000"/>
              <a:ext cx="381000" cy="381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sz="1800"/>
            </a:p>
          </p:txBody>
        </p:sp>
      </p:grpSp>
      <p:pic>
        <p:nvPicPr>
          <p:cNvPr id="1028" name="Picture 4" descr="http://zsjy.gzhu.edu.cn/images/pic_logo.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t="-1" r="45034" b="-7143"/>
          <a:stretch>
            <a:fillRect/>
          </a:stretch>
        </p:blipFill>
        <p:spPr bwMode="auto">
          <a:xfrm>
            <a:off x="391889" y="-1"/>
            <a:ext cx="3463289" cy="1028700"/>
          </a:xfrm>
          <a:prstGeom prst="rect">
            <a:avLst/>
          </a:prstGeom>
          <a:noFill/>
          <a:extLst>
            <a:ext uri="{909E8E84-426E-40DD-AFC4-6F175D3DCCD1}">
              <a14:hiddenFill xmlns:a14="http://schemas.microsoft.com/office/drawing/2010/main">
                <a:solidFill>
                  <a:srgbClr val="FFFFFF"/>
                </a:solidFill>
              </a14:hiddenFill>
            </a:ext>
          </a:extLst>
        </p:spPr>
      </p:pic>
      <p:pic>
        <p:nvPicPr>
          <p:cNvPr id="22" name="图片 2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993087" y="-39914"/>
            <a:ext cx="1113116" cy="1113116"/>
          </a:xfrm>
          <a:prstGeom prst="rect">
            <a:avLst/>
          </a:prstGeom>
        </p:spPr>
      </p:pic>
      <p:pic>
        <p:nvPicPr>
          <p:cNvPr id="23" name="图片 22"/>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895064" y="-19958"/>
            <a:ext cx="1484187" cy="1068614"/>
          </a:xfrm>
          <a:prstGeom prst="rect">
            <a:avLst/>
          </a:prstGeom>
        </p:spPr>
      </p:pic>
    </p:spTree>
    <p:extLst>
      <p:ext uri="{BB962C8B-B14F-4D97-AF65-F5344CB8AC3E}">
        <p14:creationId xmlns:p14="http://schemas.microsoft.com/office/powerpoint/2010/main" val="32176476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advTm="74937">
        <p:fade/>
      </p:transition>
    </mc:Choice>
    <mc:Fallback xmlns="">
      <p:transition spd="med" advTm="74937">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7" name="Rectangle 6"/>
          <p:cNvSpPr/>
          <p:nvPr userDrawn="1"/>
        </p:nvSpPr>
        <p:spPr>
          <a:xfrm>
            <a:off x="11582401" y="381000"/>
            <a:ext cx="609600" cy="6477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sz="1800"/>
          </a:p>
        </p:txBody>
      </p:sp>
      <p:sp>
        <p:nvSpPr>
          <p:cNvPr id="8" name="Rectangle 7"/>
          <p:cNvSpPr/>
          <p:nvPr userDrawn="1"/>
        </p:nvSpPr>
        <p:spPr>
          <a:xfrm>
            <a:off x="11582400" y="0"/>
            <a:ext cx="612648" cy="6126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sz="1800" dirty="0"/>
          </a:p>
        </p:txBody>
      </p:sp>
      <p:sp>
        <p:nvSpPr>
          <p:cNvPr id="10" name="Picture Placeholder 28"/>
          <p:cNvSpPr>
            <a:spLocks noGrp="1"/>
          </p:cNvSpPr>
          <p:nvPr>
            <p:ph type="pic" sz="quarter" idx="10"/>
          </p:nvPr>
        </p:nvSpPr>
        <p:spPr>
          <a:xfrm>
            <a:off x="0" y="0"/>
            <a:ext cx="3352800" cy="6858000"/>
          </a:xfrm>
        </p:spPr>
        <p:txBody>
          <a:bodyPr/>
          <a:lstStyle/>
          <a:p>
            <a:endParaRPr lang="en-MY"/>
          </a:p>
        </p:txBody>
      </p:sp>
      <p:sp>
        <p:nvSpPr>
          <p:cNvPr id="11" name="标题 1"/>
          <p:cNvSpPr>
            <a:spLocks noGrp="1"/>
          </p:cNvSpPr>
          <p:nvPr>
            <p:ph type="ctrTitle"/>
          </p:nvPr>
        </p:nvSpPr>
        <p:spPr>
          <a:xfrm>
            <a:off x="3944682" y="0"/>
            <a:ext cx="7575809" cy="1028700"/>
          </a:xfrm>
        </p:spPr>
        <p:txBody>
          <a:bodyPr lIns="0" anchor="b" anchorCtr="0">
            <a:normAutofit/>
          </a:bodyPr>
          <a:lstStyle>
            <a:lvl1pPr algn="l">
              <a:defRPr sz="4000">
                <a:solidFill>
                  <a:schemeClr val="tx1"/>
                </a:solidFill>
              </a:defRPr>
            </a:lvl1pPr>
          </a:lstStyle>
          <a:p>
            <a:endParaRPr lang="zh-CN" altLang="en-US" dirty="0"/>
          </a:p>
        </p:txBody>
      </p:sp>
    </p:spTree>
    <p:extLst>
      <p:ext uri="{BB962C8B-B14F-4D97-AF65-F5344CB8AC3E}">
        <p14:creationId xmlns:p14="http://schemas.microsoft.com/office/powerpoint/2010/main" val="412451629"/>
      </p:ext>
    </p:extLst>
  </p:cSld>
  <p:clrMapOvr>
    <a:masterClrMapping/>
  </p:clrMapOvr>
  <mc:AlternateContent xmlns:mc="http://schemas.openxmlformats.org/markup-compatibility/2006" xmlns:p14="http://schemas.microsoft.com/office/powerpoint/2010/main">
    <mc:Choice Requires="p14">
      <p:transition spd="med" p14:dur="700" advTm="74937">
        <p:fade/>
      </p:transition>
    </mc:Choice>
    <mc:Fallback xmlns="">
      <p:transition spd="med" advTm="74937">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10" name="图片 9"/>
          <p:cNvPicPr>
            <a:picLocks noChangeAspect="1"/>
          </p:cNvPicPr>
          <p:nvPr userDrawn="1"/>
        </p:nvPicPr>
        <p:blipFill>
          <a:blip r:embed="rId2">
            <a:alphaModFix amt="80000"/>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0" y="-21266"/>
            <a:ext cx="12192000" cy="6879266"/>
          </a:xfrm>
          <a:prstGeom prst="rect">
            <a:avLst/>
          </a:prstGeom>
        </p:spPr>
      </p:pic>
      <p:sp>
        <p:nvSpPr>
          <p:cNvPr id="5" name="Rectangle 4"/>
          <p:cNvSpPr/>
          <p:nvPr userDrawn="1"/>
        </p:nvSpPr>
        <p:spPr>
          <a:xfrm>
            <a:off x="11582401" y="381000"/>
            <a:ext cx="609600" cy="6477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sz="1800"/>
          </a:p>
        </p:txBody>
      </p:sp>
      <p:sp>
        <p:nvSpPr>
          <p:cNvPr id="6" name="Rectangle 5"/>
          <p:cNvSpPr/>
          <p:nvPr userDrawn="1"/>
        </p:nvSpPr>
        <p:spPr>
          <a:xfrm>
            <a:off x="11582401" y="0"/>
            <a:ext cx="609600" cy="6126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sz="1800"/>
          </a:p>
        </p:txBody>
      </p:sp>
      <p:grpSp>
        <p:nvGrpSpPr>
          <p:cNvPr id="2" name="组合 1"/>
          <p:cNvGrpSpPr/>
          <p:nvPr userDrawn="1"/>
        </p:nvGrpSpPr>
        <p:grpSpPr>
          <a:xfrm>
            <a:off x="4541221" y="1516136"/>
            <a:ext cx="3109567" cy="911046"/>
            <a:chOff x="4541217" y="1516136"/>
            <a:chExt cx="3109566" cy="911046"/>
          </a:xfrm>
        </p:grpSpPr>
        <p:sp>
          <p:nvSpPr>
            <p:cNvPr id="8" name="Rectangle 7"/>
            <p:cNvSpPr/>
            <p:nvPr/>
          </p:nvSpPr>
          <p:spPr>
            <a:xfrm>
              <a:off x="4541217" y="1516136"/>
              <a:ext cx="3109566" cy="651569"/>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2800" b="1" dirty="0">
                <a:solidFill>
                  <a:schemeClr val="accent1"/>
                </a:solidFill>
                <a:latin typeface="+mj-lt"/>
              </a:endParaRPr>
            </a:p>
          </p:txBody>
        </p:sp>
        <p:sp>
          <p:nvSpPr>
            <p:cNvPr id="9" name="Right Triangle 8"/>
            <p:cNvSpPr/>
            <p:nvPr/>
          </p:nvSpPr>
          <p:spPr>
            <a:xfrm rot="18900000">
              <a:off x="5913103" y="2056199"/>
              <a:ext cx="365794" cy="370983"/>
            </a:xfrm>
            <a:prstGeom prst="rtTriangle">
              <a:avLst/>
            </a:prstGeom>
            <a:solidFill>
              <a:schemeClr val="accent2"/>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dirty="0"/>
            </a:p>
          </p:txBody>
        </p:sp>
      </p:grpSp>
      <p:sp>
        <p:nvSpPr>
          <p:cNvPr id="20" name="标题 1"/>
          <p:cNvSpPr>
            <a:spLocks noGrp="1"/>
          </p:cNvSpPr>
          <p:nvPr userDrawn="1">
            <p:ph type="title" hasCustomPrompt="1"/>
          </p:nvPr>
        </p:nvSpPr>
        <p:spPr>
          <a:xfrm>
            <a:off x="3078335" y="2721941"/>
            <a:ext cx="6039972" cy="1435395"/>
          </a:xfrm>
        </p:spPr>
        <p:txBody>
          <a:bodyPr anchor="ctr" anchorCtr="1">
            <a:normAutofit/>
          </a:bodyPr>
          <a:lstStyle>
            <a:lvl1pPr>
              <a:defRPr sz="2800" b="1">
                <a:solidFill>
                  <a:schemeClr val="tx1"/>
                </a:solidFill>
              </a:defRPr>
            </a:lvl1pPr>
          </a:lstStyle>
          <a:p>
            <a:r>
              <a:rPr lang="zh-CN" altLang="en-US" dirty="0"/>
              <a:t>单击此处添加幻灯片章节标题</a:t>
            </a:r>
          </a:p>
        </p:txBody>
      </p:sp>
      <p:sp>
        <p:nvSpPr>
          <p:cNvPr id="21" name="文本占位符 2"/>
          <p:cNvSpPr>
            <a:spLocks noGrp="1"/>
          </p:cNvSpPr>
          <p:nvPr userDrawn="1">
            <p:ph type="body" idx="1"/>
          </p:nvPr>
        </p:nvSpPr>
        <p:spPr>
          <a:xfrm>
            <a:off x="3078335" y="4327292"/>
            <a:ext cx="6039972" cy="443643"/>
          </a:xfrm>
          <a:solidFill>
            <a:srgbClr val="002060"/>
          </a:solidFill>
          <a:ln>
            <a:solidFill>
              <a:srgbClr val="002060"/>
            </a:solidFill>
          </a:ln>
        </p:spPr>
        <p:txBody>
          <a:bodyPr anchor="ctr" anchorCtr="1">
            <a:normAutofit/>
          </a:bodyPr>
          <a:lstStyle>
            <a:lvl1pPr marL="0" indent="0" algn="ctr">
              <a:buNone/>
              <a:defRPr sz="20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endParaRPr lang="zh-CN" altLang="en-US" dirty="0"/>
          </a:p>
        </p:txBody>
      </p:sp>
    </p:spTree>
    <p:extLst>
      <p:ext uri="{BB962C8B-B14F-4D97-AF65-F5344CB8AC3E}">
        <p14:creationId xmlns:p14="http://schemas.microsoft.com/office/powerpoint/2010/main" val="9781194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advTm="74937">
        <p:fade/>
      </p:transition>
    </mc:Choice>
    <mc:Fallback xmlns="">
      <p:transition spd="med" advTm="74937">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节标题">
    <p:spTree>
      <p:nvGrpSpPr>
        <p:cNvPr id="1" name=""/>
        <p:cNvGrpSpPr/>
        <p:nvPr/>
      </p:nvGrpSpPr>
      <p:grpSpPr>
        <a:xfrm>
          <a:off x="0" y="0"/>
          <a:ext cx="0" cy="0"/>
          <a:chOff x="0" y="0"/>
          <a:chExt cx="0" cy="0"/>
        </a:xfrm>
      </p:grpSpPr>
      <p:pic>
        <p:nvPicPr>
          <p:cNvPr id="10" name="图片 9"/>
          <p:cNvPicPr>
            <a:picLocks noChangeAspect="1"/>
          </p:cNvPicPr>
          <p:nvPr userDrawn="1"/>
        </p:nvPicPr>
        <p:blipFill>
          <a:blip r:embed="rId2">
            <a:alphaModFix amt="80000"/>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5" y="-21266"/>
            <a:ext cx="11649807" cy="6879266"/>
          </a:xfrm>
          <a:prstGeom prst="rect">
            <a:avLst/>
          </a:prstGeom>
        </p:spPr>
      </p:pic>
      <p:sp>
        <p:nvSpPr>
          <p:cNvPr id="5" name="Rectangle 4"/>
          <p:cNvSpPr/>
          <p:nvPr userDrawn="1"/>
        </p:nvSpPr>
        <p:spPr>
          <a:xfrm>
            <a:off x="11582401" y="381000"/>
            <a:ext cx="609600" cy="6477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sz="1800"/>
          </a:p>
        </p:txBody>
      </p:sp>
      <p:sp>
        <p:nvSpPr>
          <p:cNvPr id="6" name="Rectangle 5"/>
          <p:cNvSpPr/>
          <p:nvPr userDrawn="1"/>
        </p:nvSpPr>
        <p:spPr>
          <a:xfrm>
            <a:off x="11582401" y="0"/>
            <a:ext cx="609600" cy="6126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sz="1800"/>
          </a:p>
        </p:txBody>
      </p:sp>
      <p:grpSp>
        <p:nvGrpSpPr>
          <p:cNvPr id="2" name="组合 1"/>
          <p:cNvGrpSpPr/>
          <p:nvPr userDrawn="1"/>
        </p:nvGrpSpPr>
        <p:grpSpPr>
          <a:xfrm>
            <a:off x="4541221" y="1516136"/>
            <a:ext cx="3109567" cy="911046"/>
            <a:chOff x="4541217" y="1516136"/>
            <a:chExt cx="3109566" cy="911046"/>
          </a:xfrm>
        </p:grpSpPr>
        <p:sp>
          <p:nvSpPr>
            <p:cNvPr id="8" name="Rectangle 7"/>
            <p:cNvSpPr/>
            <p:nvPr/>
          </p:nvSpPr>
          <p:spPr>
            <a:xfrm>
              <a:off x="4541217" y="1516136"/>
              <a:ext cx="3109566" cy="651569"/>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2800" b="1" dirty="0">
                <a:solidFill>
                  <a:schemeClr val="accent1"/>
                </a:solidFill>
                <a:latin typeface="+mj-lt"/>
              </a:endParaRPr>
            </a:p>
          </p:txBody>
        </p:sp>
        <p:sp>
          <p:nvSpPr>
            <p:cNvPr id="9" name="Right Triangle 8"/>
            <p:cNvSpPr/>
            <p:nvPr/>
          </p:nvSpPr>
          <p:spPr>
            <a:xfrm rot="18900000">
              <a:off x="5913103" y="2056199"/>
              <a:ext cx="365794" cy="370983"/>
            </a:xfrm>
            <a:prstGeom prst="rtTriangle">
              <a:avLst/>
            </a:prstGeom>
            <a:solidFill>
              <a:schemeClr val="accent2"/>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dirty="0"/>
            </a:p>
          </p:txBody>
        </p:sp>
      </p:grpSp>
      <p:sp>
        <p:nvSpPr>
          <p:cNvPr id="20" name="标题 1"/>
          <p:cNvSpPr>
            <a:spLocks noGrp="1"/>
          </p:cNvSpPr>
          <p:nvPr userDrawn="1">
            <p:ph type="title" hasCustomPrompt="1"/>
          </p:nvPr>
        </p:nvSpPr>
        <p:spPr>
          <a:xfrm>
            <a:off x="3078335" y="2721941"/>
            <a:ext cx="6039972" cy="1435395"/>
          </a:xfrm>
        </p:spPr>
        <p:txBody>
          <a:bodyPr anchor="ctr" anchorCtr="1">
            <a:normAutofit/>
          </a:bodyPr>
          <a:lstStyle>
            <a:lvl1pPr>
              <a:defRPr sz="2800" b="1">
                <a:solidFill>
                  <a:schemeClr val="tx1"/>
                </a:solidFill>
              </a:defRPr>
            </a:lvl1pPr>
          </a:lstStyle>
          <a:p>
            <a:r>
              <a:rPr lang="zh-CN" altLang="en-US" dirty="0"/>
              <a:t>单击此处添加幻灯片章节标题</a:t>
            </a:r>
          </a:p>
        </p:txBody>
      </p:sp>
      <p:sp>
        <p:nvSpPr>
          <p:cNvPr id="21" name="文本占位符 2"/>
          <p:cNvSpPr>
            <a:spLocks noGrp="1"/>
          </p:cNvSpPr>
          <p:nvPr userDrawn="1">
            <p:ph type="body" idx="1"/>
          </p:nvPr>
        </p:nvSpPr>
        <p:spPr>
          <a:xfrm>
            <a:off x="3078335" y="4327292"/>
            <a:ext cx="6039972" cy="443643"/>
          </a:xfrm>
          <a:solidFill>
            <a:srgbClr val="002060"/>
          </a:solidFill>
          <a:ln>
            <a:solidFill>
              <a:srgbClr val="002060"/>
            </a:solidFill>
          </a:ln>
        </p:spPr>
        <p:txBody>
          <a:bodyPr anchor="ctr" anchorCtr="1">
            <a:normAutofit/>
          </a:bodyPr>
          <a:lstStyle>
            <a:lvl1pPr marL="0" indent="0" algn="ctr">
              <a:buNone/>
              <a:defRPr sz="20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endParaRPr lang="zh-CN" altLang="en-US" dirty="0"/>
          </a:p>
        </p:txBody>
      </p:sp>
    </p:spTree>
    <p:extLst>
      <p:ext uri="{BB962C8B-B14F-4D97-AF65-F5344CB8AC3E}">
        <p14:creationId xmlns:p14="http://schemas.microsoft.com/office/powerpoint/2010/main" val="11456559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advTm="74937">
        <p:fade/>
      </p:transition>
    </mc:Choice>
    <mc:Fallback xmlns="">
      <p:transition spd="med" advTm="74937">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节标题">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alphaModFix amt="80000"/>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 y="0"/>
            <a:ext cx="11609756" cy="6858000"/>
          </a:xfrm>
          <a:prstGeom prst="rect">
            <a:avLst/>
          </a:prstGeom>
        </p:spPr>
      </p:pic>
      <p:sp>
        <p:nvSpPr>
          <p:cNvPr id="5" name="Rectangle 4"/>
          <p:cNvSpPr/>
          <p:nvPr userDrawn="1"/>
        </p:nvSpPr>
        <p:spPr>
          <a:xfrm>
            <a:off x="11582401" y="381000"/>
            <a:ext cx="609600" cy="6477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sz="1800"/>
          </a:p>
        </p:txBody>
      </p:sp>
      <p:sp>
        <p:nvSpPr>
          <p:cNvPr id="6" name="Rectangle 5"/>
          <p:cNvSpPr/>
          <p:nvPr userDrawn="1"/>
        </p:nvSpPr>
        <p:spPr>
          <a:xfrm>
            <a:off x="11582401" y="0"/>
            <a:ext cx="609600" cy="6126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sz="1800"/>
          </a:p>
        </p:txBody>
      </p:sp>
      <p:grpSp>
        <p:nvGrpSpPr>
          <p:cNvPr id="2" name="组合 1"/>
          <p:cNvGrpSpPr/>
          <p:nvPr userDrawn="1"/>
        </p:nvGrpSpPr>
        <p:grpSpPr>
          <a:xfrm>
            <a:off x="4541221" y="1516136"/>
            <a:ext cx="3109567" cy="911046"/>
            <a:chOff x="4541217" y="1516136"/>
            <a:chExt cx="3109566" cy="911046"/>
          </a:xfrm>
        </p:grpSpPr>
        <p:sp>
          <p:nvSpPr>
            <p:cNvPr id="8" name="Rectangle 7"/>
            <p:cNvSpPr/>
            <p:nvPr/>
          </p:nvSpPr>
          <p:spPr>
            <a:xfrm>
              <a:off x="4541217" y="1516136"/>
              <a:ext cx="3109566" cy="651569"/>
            </a:xfrm>
            <a:prstGeom prst="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2800" b="1" dirty="0">
                <a:solidFill>
                  <a:schemeClr val="accent1"/>
                </a:solidFill>
                <a:latin typeface="+mj-lt"/>
              </a:endParaRPr>
            </a:p>
          </p:txBody>
        </p:sp>
        <p:sp>
          <p:nvSpPr>
            <p:cNvPr id="9" name="Right Triangle 8"/>
            <p:cNvSpPr/>
            <p:nvPr/>
          </p:nvSpPr>
          <p:spPr>
            <a:xfrm rot="18900000">
              <a:off x="5913103" y="2056199"/>
              <a:ext cx="365794" cy="370983"/>
            </a:xfrm>
            <a:prstGeom prst="rtTriangle">
              <a:avLst/>
            </a:prstGeom>
            <a:solidFill>
              <a:schemeClr val="accent2"/>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dirty="0"/>
            </a:p>
          </p:txBody>
        </p:sp>
      </p:grpSp>
      <p:sp>
        <p:nvSpPr>
          <p:cNvPr id="20" name="标题 1"/>
          <p:cNvSpPr>
            <a:spLocks noGrp="1"/>
          </p:cNvSpPr>
          <p:nvPr userDrawn="1">
            <p:ph type="title" hasCustomPrompt="1"/>
          </p:nvPr>
        </p:nvSpPr>
        <p:spPr>
          <a:xfrm>
            <a:off x="3078335" y="2721941"/>
            <a:ext cx="6039972" cy="1435395"/>
          </a:xfrm>
        </p:spPr>
        <p:txBody>
          <a:bodyPr anchor="ctr" anchorCtr="1">
            <a:normAutofit/>
          </a:bodyPr>
          <a:lstStyle>
            <a:lvl1pPr>
              <a:defRPr sz="2800" b="1">
                <a:solidFill>
                  <a:schemeClr val="tx1"/>
                </a:solidFill>
              </a:defRPr>
            </a:lvl1pPr>
          </a:lstStyle>
          <a:p>
            <a:r>
              <a:rPr lang="zh-CN" altLang="en-US" dirty="0"/>
              <a:t>单击此处添加幻灯片章节标题</a:t>
            </a:r>
          </a:p>
        </p:txBody>
      </p:sp>
      <p:sp>
        <p:nvSpPr>
          <p:cNvPr id="21" name="文本占位符 2"/>
          <p:cNvSpPr>
            <a:spLocks noGrp="1"/>
          </p:cNvSpPr>
          <p:nvPr userDrawn="1">
            <p:ph type="body" idx="1"/>
          </p:nvPr>
        </p:nvSpPr>
        <p:spPr>
          <a:xfrm>
            <a:off x="3078335" y="4327292"/>
            <a:ext cx="6039972" cy="443643"/>
          </a:xfrm>
          <a:solidFill>
            <a:srgbClr val="002060"/>
          </a:solidFill>
        </p:spPr>
        <p:txBody>
          <a:bodyPr anchor="ctr" anchorCtr="1">
            <a:normAutofit/>
          </a:bodyPr>
          <a:lstStyle>
            <a:lvl1pPr marL="0" indent="0" algn="ctr">
              <a:buNone/>
              <a:defRPr sz="20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endParaRPr lang="zh-CN" altLang="en-US" dirty="0"/>
          </a:p>
        </p:txBody>
      </p:sp>
    </p:spTree>
    <p:extLst>
      <p:ext uri="{BB962C8B-B14F-4D97-AF65-F5344CB8AC3E}">
        <p14:creationId xmlns:p14="http://schemas.microsoft.com/office/powerpoint/2010/main" val="34925388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advTm="74937">
        <p:fade/>
      </p:transition>
    </mc:Choice>
    <mc:Fallback xmlns="">
      <p:transition spd="med" advTm="74937">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节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alphaModFix amt="80000"/>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 y="0"/>
            <a:ext cx="11582401" cy="6858000"/>
          </a:xfrm>
          <a:prstGeom prst="rect">
            <a:avLst/>
          </a:prstGeom>
        </p:spPr>
      </p:pic>
      <p:sp>
        <p:nvSpPr>
          <p:cNvPr id="5" name="Rectangle 4"/>
          <p:cNvSpPr/>
          <p:nvPr userDrawn="1"/>
        </p:nvSpPr>
        <p:spPr>
          <a:xfrm>
            <a:off x="11582401" y="381000"/>
            <a:ext cx="609600" cy="6477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sz="1800"/>
          </a:p>
        </p:txBody>
      </p:sp>
      <p:sp>
        <p:nvSpPr>
          <p:cNvPr id="6" name="Rectangle 5"/>
          <p:cNvSpPr/>
          <p:nvPr userDrawn="1"/>
        </p:nvSpPr>
        <p:spPr>
          <a:xfrm>
            <a:off x="11582401" y="0"/>
            <a:ext cx="609600" cy="6126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sz="1800"/>
          </a:p>
        </p:txBody>
      </p:sp>
      <p:grpSp>
        <p:nvGrpSpPr>
          <p:cNvPr id="2" name="组合 1"/>
          <p:cNvGrpSpPr/>
          <p:nvPr userDrawn="1"/>
        </p:nvGrpSpPr>
        <p:grpSpPr>
          <a:xfrm>
            <a:off x="4541221" y="1516136"/>
            <a:ext cx="3109567" cy="911046"/>
            <a:chOff x="4541217" y="1516136"/>
            <a:chExt cx="3109566" cy="911046"/>
          </a:xfrm>
          <a:noFill/>
        </p:grpSpPr>
        <p:sp>
          <p:nvSpPr>
            <p:cNvPr id="8" name="Rectangle 7"/>
            <p:cNvSpPr/>
            <p:nvPr/>
          </p:nvSpPr>
          <p:spPr>
            <a:xfrm>
              <a:off x="4541217" y="1516136"/>
              <a:ext cx="3109566" cy="651569"/>
            </a:xfrm>
            <a:prstGeom prst="rect">
              <a:avLst/>
            </a:prstGeom>
            <a:grp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2800" b="1" dirty="0">
                <a:solidFill>
                  <a:schemeClr val="accent1"/>
                </a:solidFill>
                <a:latin typeface="+mj-lt"/>
              </a:endParaRPr>
            </a:p>
          </p:txBody>
        </p:sp>
        <p:sp>
          <p:nvSpPr>
            <p:cNvPr id="9" name="Right Triangle 8"/>
            <p:cNvSpPr/>
            <p:nvPr/>
          </p:nvSpPr>
          <p:spPr>
            <a:xfrm rot="18900000">
              <a:off x="5913103" y="2056199"/>
              <a:ext cx="365794" cy="370983"/>
            </a:xfrm>
            <a:prstGeom prst="rtTriangle">
              <a:avLst/>
            </a:prstGeom>
            <a:grp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dirty="0"/>
            </a:p>
          </p:txBody>
        </p:sp>
      </p:grpSp>
      <p:sp>
        <p:nvSpPr>
          <p:cNvPr id="20" name="标题 1"/>
          <p:cNvSpPr>
            <a:spLocks noGrp="1"/>
          </p:cNvSpPr>
          <p:nvPr userDrawn="1">
            <p:ph type="title" hasCustomPrompt="1"/>
          </p:nvPr>
        </p:nvSpPr>
        <p:spPr>
          <a:xfrm>
            <a:off x="3078335" y="2721941"/>
            <a:ext cx="6039972" cy="1435395"/>
          </a:xfrm>
        </p:spPr>
        <p:txBody>
          <a:bodyPr anchor="ctr" anchorCtr="1">
            <a:normAutofit/>
          </a:bodyPr>
          <a:lstStyle>
            <a:lvl1pPr>
              <a:defRPr sz="2800" b="1">
                <a:solidFill>
                  <a:schemeClr val="tx1"/>
                </a:solidFill>
              </a:defRPr>
            </a:lvl1pPr>
          </a:lstStyle>
          <a:p>
            <a:r>
              <a:rPr lang="zh-CN" altLang="en-US" dirty="0"/>
              <a:t>单击此处添加幻灯片章节标题</a:t>
            </a:r>
          </a:p>
        </p:txBody>
      </p:sp>
      <p:sp>
        <p:nvSpPr>
          <p:cNvPr id="21" name="文本占位符 2"/>
          <p:cNvSpPr>
            <a:spLocks noGrp="1"/>
          </p:cNvSpPr>
          <p:nvPr userDrawn="1">
            <p:ph type="body" idx="1"/>
          </p:nvPr>
        </p:nvSpPr>
        <p:spPr>
          <a:xfrm>
            <a:off x="3078335" y="4327292"/>
            <a:ext cx="6039972" cy="443643"/>
          </a:xfrm>
          <a:solidFill>
            <a:srgbClr val="002060"/>
          </a:solidFill>
        </p:spPr>
        <p:txBody>
          <a:bodyPr anchor="ctr" anchorCtr="1">
            <a:normAutofit/>
          </a:bodyPr>
          <a:lstStyle>
            <a:lvl1pPr marL="0" indent="0" algn="ctr">
              <a:buNone/>
              <a:defRPr sz="20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endParaRPr lang="zh-CN" altLang="en-US" dirty="0"/>
          </a:p>
        </p:txBody>
      </p:sp>
    </p:spTree>
    <p:extLst>
      <p:ext uri="{BB962C8B-B14F-4D97-AF65-F5344CB8AC3E}">
        <p14:creationId xmlns:p14="http://schemas.microsoft.com/office/powerpoint/2010/main" val="224069820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advTm="74937">
        <p:fade/>
      </p:transition>
    </mc:Choice>
    <mc:Fallback xmlns="">
      <p:transition spd="med" advTm="74937">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grpSp>
        <p:nvGrpSpPr>
          <p:cNvPr id="9" name="Group 8"/>
          <p:cNvGrpSpPr/>
          <p:nvPr userDrawn="1"/>
        </p:nvGrpSpPr>
        <p:grpSpPr>
          <a:xfrm>
            <a:off x="0" y="6248400"/>
            <a:ext cx="12192000" cy="609600"/>
            <a:chOff x="0" y="6248400"/>
            <a:chExt cx="12192000" cy="609600"/>
          </a:xfrm>
          <a:solidFill>
            <a:srgbClr val="002060"/>
          </a:solidFill>
        </p:grpSpPr>
        <p:sp>
          <p:nvSpPr>
            <p:cNvPr id="10" name="Rectangle 9"/>
            <p:cNvSpPr/>
            <p:nvPr/>
          </p:nvSpPr>
          <p:spPr>
            <a:xfrm>
              <a:off x="0" y="6248400"/>
              <a:ext cx="12192000" cy="609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sz="1800" dirty="0"/>
            </a:p>
          </p:txBody>
        </p:sp>
        <p:sp>
          <p:nvSpPr>
            <p:cNvPr id="13" name="Rectangle 12"/>
            <p:cNvSpPr/>
            <p:nvPr userDrawn="1"/>
          </p:nvSpPr>
          <p:spPr>
            <a:xfrm>
              <a:off x="0" y="6248400"/>
              <a:ext cx="152400" cy="609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sz="1800"/>
            </a:p>
          </p:txBody>
        </p:sp>
      </p:grpSp>
      <p:sp>
        <p:nvSpPr>
          <p:cNvPr id="2" name="标题 1"/>
          <p:cNvSpPr>
            <a:spLocks noGrp="1"/>
          </p:cNvSpPr>
          <p:nvPr>
            <p:ph type="title"/>
          </p:nvPr>
        </p:nvSpPr>
        <p:spPr>
          <a:xfrm>
            <a:off x="669925" y="0"/>
            <a:ext cx="10850563" cy="1028700"/>
          </a:xfrm>
        </p:spPr>
        <p:txBody>
          <a:bodyPr anchor="b" anchorCtr="0">
            <a:normAutofit/>
          </a:bodyPr>
          <a:lstStyle>
            <a:lvl1pPr>
              <a:defRPr sz="4000">
                <a:solidFill>
                  <a:srgbClr val="394479"/>
                </a:solidFill>
              </a:defRPr>
            </a:lvl1pPr>
          </a:lstStyle>
          <a:p>
            <a:r>
              <a:rPr lang="zh-CN" altLang="en-US" dirty="0"/>
              <a:t>单击此处编辑母版标题样式</a:t>
            </a:r>
          </a:p>
        </p:txBody>
      </p:sp>
      <p:sp>
        <p:nvSpPr>
          <p:cNvPr id="6" name="日期占位符 5"/>
          <p:cNvSpPr>
            <a:spLocks noGrp="1"/>
          </p:cNvSpPr>
          <p:nvPr>
            <p:ph type="dt" sz="half" idx="10"/>
          </p:nvPr>
        </p:nvSpPr>
        <p:spPr/>
        <p:txBody>
          <a:bodyPr/>
          <a:lstStyle/>
          <a:p>
            <a:endParaRPr lang="zh-CN" altLang="en-US"/>
          </a:p>
        </p:txBody>
      </p:sp>
      <p:sp>
        <p:nvSpPr>
          <p:cNvPr id="8" name="灯片编号占位符 7"/>
          <p:cNvSpPr>
            <a:spLocks noGrp="1"/>
          </p:cNvSpPr>
          <p:nvPr>
            <p:ph type="sldNum" sz="quarter" idx="12"/>
          </p:nvPr>
        </p:nvSpPr>
        <p:spPr/>
        <p:txBody>
          <a:bodyPr/>
          <a:lstStyle/>
          <a:p>
            <a:fld id="{5DD3DB80-B894-403A-B48E-6FDC1A72010E}" type="slidenum">
              <a:rPr lang="zh-CN" altLang="en-US" smtClean="0"/>
              <a:t>‹#›</a:t>
            </a:fld>
            <a:endParaRPr lang="zh-CN" altLang="en-US"/>
          </a:p>
        </p:txBody>
      </p:sp>
      <p:grpSp>
        <p:nvGrpSpPr>
          <p:cNvPr id="14" name="Group 13"/>
          <p:cNvGrpSpPr/>
          <p:nvPr userDrawn="1"/>
        </p:nvGrpSpPr>
        <p:grpSpPr>
          <a:xfrm>
            <a:off x="669925" y="1028706"/>
            <a:ext cx="10850563" cy="45719"/>
            <a:chOff x="0" y="990600"/>
            <a:chExt cx="12192001" cy="45719"/>
          </a:xfrm>
          <a:solidFill>
            <a:srgbClr val="C4251F"/>
          </a:solidFill>
        </p:grpSpPr>
        <p:sp>
          <p:nvSpPr>
            <p:cNvPr id="15" name="Rectangle 14"/>
            <p:cNvSpPr/>
            <p:nvPr/>
          </p:nvSpPr>
          <p:spPr>
            <a:xfrm>
              <a:off x="0" y="990600"/>
              <a:ext cx="1181100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sz="1800"/>
            </a:p>
          </p:txBody>
        </p:sp>
        <p:sp>
          <p:nvSpPr>
            <p:cNvPr id="16" name="Rectangle 15"/>
            <p:cNvSpPr/>
            <p:nvPr/>
          </p:nvSpPr>
          <p:spPr>
            <a:xfrm>
              <a:off x="11623040" y="990600"/>
              <a:ext cx="568961"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sz="1800"/>
            </a:p>
          </p:txBody>
        </p:sp>
      </p:grpSp>
      <p:pic>
        <p:nvPicPr>
          <p:cNvPr id="4" name="图片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4483" y="6206337"/>
            <a:ext cx="963524" cy="693737"/>
          </a:xfrm>
          <a:prstGeom prst="rect">
            <a:avLst/>
          </a:prstGeom>
        </p:spPr>
      </p:pic>
      <p:pic>
        <p:nvPicPr>
          <p:cNvPr id="7" name="图片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99427" y="6235700"/>
            <a:ext cx="622300" cy="622300"/>
          </a:xfrm>
          <a:prstGeom prst="rect">
            <a:avLst/>
          </a:prstGeom>
        </p:spPr>
      </p:pic>
      <p:pic>
        <p:nvPicPr>
          <p:cNvPr id="18" name="图片 1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02572" y="6176968"/>
            <a:ext cx="2438400" cy="752475"/>
          </a:xfrm>
          <a:prstGeom prst="rect">
            <a:avLst/>
          </a:prstGeom>
        </p:spPr>
      </p:pic>
      <p:sp>
        <p:nvSpPr>
          <p:cNvPr id="17" name="内容占位符 2"/>
          <p:cNvSpPr>
            <a:spLocks noGrp="1"/>
          </p:cNvSpPr>
          <p:nvPr>
            <p:ph idx="1"/>
          </p:nvPr>
        </p:nvSpPr>
        <p:spPr>
          <a:xfrm>
            <a:off x="669925" y="1123953"/>
            <a:ext cx="10850563" cy="501967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17670845"/>
      </p:ext>
    </p:extLst>
  </p:cSld>
  <p:clrMapOvr>
    <a:masterClrMapping/>
  </p:clrMapOvr>
  <mc:AlternateContent xmlns:mc="http://schemas.openxmlformats.org/markup-compatibility/2006" xmlns:p14="http://schemas.microsoft.com/office/powerpoint/2010/main">
    <mc:Choice Requires="p14">
      <p:transition spd="med" p14:dur="700" advTm="74937">
        <p:fade/>
      </p:transition>
    </mc:Choice>
    <mc:Fallback xmlns="">
      <p:transition spd="med" advTm="74937">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D6471-2362-91EF-AB8E-5B460463C97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DB1650F-02C0-9F6F-5113-691933FA04C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945FD35-1C8B-08E4-F856-EEE3FD17AEF1}"/>
              </a:ext>
            </a:extLst>
          </p:cNvPr>
          <p:cNvSpPr>
            <a:spLocks noGrp="1"/>
          </p:cNvSpPr>
          <p:nvPr>
            <p:ph type="dt" sz="half" idx="10"/>
          </p:nvPr>
        </p:nvSpPr>
        <p:spPr/>
        <p:txBody>
          <a:bodyPr/>
          <a:lstStyle/>
          <a:p>
            <a:fld id="{F943FAEB-1A23-4FD8-88B8-5B215C245C6E}" type="datetimeFigureOut">
              <a:rPr lang="zh-CN" altLang="en-US" smtClean="0"/>
              <a:t>2023/2/7</a:t>
            </a:fld>
            <a:endParaRPr lang="zh-CN" altLang="en-US"/>
          </a:p>
        </p:txBody>
      </p:sp>
      <p:sp>
        <p:nvSpPr>
          <p:cNvPr id="5" name="页脚占位符 4">
            <a:extLst>
              <a:ext uri="{FF2B5EF4-FFF2-40B4-BE49-F238E27FC236}">
                <a16:creationId xmlns:a16="http://schemas.microsoft.com/office/drawing/2014/main" id="{44809062-3F19-AA81-818D-716E5E13074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ECBDDB7-A671-8C4F-223A-2EBDA97C431F}"/>
              </a:ext>
            </a:extLst>
          </p:cNvPr>
          <p:cNvSpPr>
            <a:spLocks noGrp="1"/>
          </p:cNvSpPr>
          <p:nvPr>
            <p:ph type="sldNum" sz="quarter" idx="12"/>
          </p:nvPr>
        </p:nvSpPr>
        <p:spPr/>
        <p:txBody>
          <a:bodyPr/>
          <a:lstStyle/>
          <a:p>
            <a:fld id="{D808236F-59CF-45B4-9582-8CD71A71CD06}" type="slidenum">
              <a:rPr lang="zh-CN" altLang="en-US" smtClean="0"/>
              <a:t>‹#›</a:t>
            </a:fld>
            <a:endParaRPr lang="zh-CN" altLang="en-US"/>
          </a:p>
        </p:txBody>
      </p:sp>
    </p:spTree>
    <p:extLst>
      <p:ext uri="{BB962C8B-B14F-4D97-AF65-F5344CB8AC3E}">
        <p14:creationId xmlns:p14="http://schemas.microsoft.com/office/powerpoint/2010/main" val="37338513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grpSp>
        <p:nvGrpSpPr>
          <p:cNvPr id="9" name="Group 8"/>
          <p:cNvGrpSpPr/>
          <p:nvPr userDrawn="1"/>
        </p:nvGrpSpPr>
        <p:grpSpPr>
          <a:xfrm>
            <a:off x="0" y="6248400"/>
            <a:ext cx="12192000" cy="609600"/>
            <a:chOff x="0" y="6248400"/>
            <a:chExt cx="12192000" cy="609600"/>
          </a:xfrm>
          <a:solidFill>
            <a:srgbClr val="002060"/>
          </a:solidFill>
        </p:grpSpPr>
        <p:sp>
          <p:nvSpPr>
            <p:cNvPr id="10" name="Rectangle 9"/>
            <p:cNvSpPr/>
            <p:nvPr/>
          </p:nvSpPr>
          <p:spPr>
            <a:xfrm>
              <a:off x="0" y="6248400"/>
              <a:ext cx="12192000" cy="609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sz="1800" dirty="0"/>
            </a:p>
          </p:txBody>
        </p:sp>
        <p:sp>
          <p:nvSpPr>
            <p:cNvPr id="13" name="Rectangle 12"/>
            <p:cNvSpPr/>
            <p:nvPr userDrawn="1"/>
          </p:nvSpPr>
          <p:spPr>
            <a:xfrm>
              <a:off x="0" y="6248400"/>
              <a:ext cx="152400" cy="609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sz="1800"/>
            </a:p>
          </p:txBody>
        </p:sp>
      </p:grpSp>
      <p:sp>
        <p:nvSpPr>
          <p:cNvPr id="2" name="标题 1"/>
          <p:cNvSpPr>
            <a:spLocks noGrp="1"/>
          </p:cNvSpPr>
          <p:nvPr>
            <p:ph type="title"/>
          </p:nvPr>
        </p:nvSpPr>
        <p:spPr>
          <a:xfrm>
            <a:off x="669925" y="0"/>
            <a:ext cx="10850563" cy="1028700"/>
          </a:xfrm>
        </p:spPr>
        <p:txBody>
          <a:bodyPr anchor="b" anchorCtr="0">
            <a:normAutofit/>
          </a:bodyPr>
          <a:lstStyle>
            <a:lvl1pPr>
              <a:defRPr sz="4000">
                <a:solidFill>
                  <a:srgbClr val="394479"/>
                </a:solidFill>
              </a:defRPr>
            </a:lvl1pPr>
          </a:lstStyle>
          <a:p>
            <a:r>
              <a:rPr lang="zh-CN" altLang="en-US" dirty="0"/>
              <a:t>单击此处编辑母版标题样式</a:t>
            </a:r>
          </a:p>
        </p:txBody>
      </p:sp>
      <p:sp>
        <p:nvSpPr>
          <p:cNvPr id="6" name="日期占位符 5"/>
          <p:cNvSpPr>
            <a:spLocks noGrp="1"/>
          </p:cNvSpPr>
          <p:nvPr>
            <p:ph type="dt" sz="half" idx="10"/>
          </p:nvPr>
        </p:nvSpPr>
        <p:spPr/>
        <p:txBody>
          <a:bodyPr/>
          <a:lstStyle/>
          <a:p>
            <a:endParaRPr lang="zh-CN" altLang="en-US"/>
          </a:p>
        </p:txBody>
      </p:sp>
      <p:sp>
        <p:nvSpPr>
          <p:cNvPr id="8" name="灯片编号占位符 7"/>
          <p:cNvSpPr>
            <a:spLocks noGrp="1"/>
          </p:cNvSpPr>
          <p:nvPr>
            <p:ph type="sldNum" sz="quarter" idx="12"/>
          </p:nvPr>
        </p:nvSpPr>
        <p:spPr/>
        <p:txBody>
          <a:bodyPr/>
          <a:lstStyle/>
          <a:p>
            <a:fld id="{5DD3DB80-B894-403A-B48E-6FDC1A72010E}" type="slidenum">
              <a:rPr lang="zh-CN" altLang="en-US" smtClean="0"/>
              <a:t>‹#›</a:t>
            </a:fld>
            <a:endParaRPr lang="zh-CN" altLang="en-US"/>
          </a:p>
        </p:txBody>
      </p:sp>
      <p:grpSp>
        <p:nvGrpSpPr>
          <p:cNvPr id="14" name="Group 13"/>
          <p:cNvGrpSpPr/>
          <p:nvPr userDrawn="1"/>
        </p:nvGrpSpPr>
        <p:grpSpPr>
          <a:xfrm>
            <a:off x="669925" y="1028704"/>
            <a:ext cx="10850563" cy="45719"/>
            <a:chOff x="0" y="990600"/>
            <a:chExt cx="12192001" cy="45719"/>
          </a:xfrm>
          <a:solidFill>
            <a:srgbClr val="C4251F"/>
          </a:solidFill>
        </p:grpSpPr>
        <p:sp>
          <p:nvSpPr>
            <p:cNvPr id="15" name="Rectangle 14"/>
            <p:cNvSpPr/>
            <p:nvPr/>
          </p:nvSpPr>
          <p:spPr>
            <a:xfrm>
              <a:off x="0" y="990600"/>
              <a:ext cx="1181100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sz="1800"/>
            </a:p>
          </p:txBody>
        </p:sp>
        <p:sp>
          <p:nvSpPr>
            <p:cNvPr id="16" name="Rectangle 15"/>
            <p:cNvSpPr/>
            <p:nvPr/>
          </p:nvSpPr>
          <p:spPr>
            <a:xfrm>
              <a:off x="11623040" y="990600"/>
              <a:ext cx="568961"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sz="1800"/>
            </a:p>
          </p:txBody>
        </p:sp>
      </p:grpSp>
      <p:pic>
        <p:nvPicPr>
          <p:cNvPr id="4" name="图片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4483" y="6206335"/>
            <a:ext cx="963524" cy="693737"/>
          </a:xfrm>
          <a:prstGeom prst="rect">
            <a:avLst/>
          </a:prstGeom>
        </p:spPr>
      </p:pic>
      <p:pic>
        <p:nvPicPr>
          <p:cNvPr id="7" name="图片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99427" y="6235700"/>
            <a:ext cx="622300" cy="622300"/>
          </a:xfrm>
          <a:prstGeom prst="rect">
            <a:avLst/>
          </a:prstGeom>
        </p:spPr>
      </p:pic>
      <p:pic>
        <p:nvPicPr>
          <p:cNvPr id="18" name="图片 1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02572" y="6176966"/>
            <a:ext cx="2438400" cy="752475"/>
          </a:xfrm>
          <a:prstGeom prst="rect">
            <a:avLst/>
          </a:prstGeom>
        </p:spPr>
      </p:pic>
    </p:spTree>
    <p:extLst>
      <p:ext uri="{BB962C8B-B14F-4D97-AF65-F5344CB8AC3E}">
        <p14:creationId xmlns:p14="http://schemas.microsoft.com/office/powerpoint/2010/main" val="6003201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advTm="74937">
        <p:fade/>
      </p:transition>
    </mc:Choice>
    <mc:Fallback xmlns="">
      <p:transition spd="med" advTm="74937">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87256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advTm="74937">
        <p:fade/>
      </p:transition>
    </mc:Choice>
    <mc:Fallback xmlns="">
      <p:transition spd="med" advTm="74937">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alphaModFix amt="10000"/>
            <a:extLst>
              <a:ext uri="{28A0092B-C50C-407E-A947-70E740481C1C}">
                <a14:useLocalDpi xmlns:a14="http://schemas.microsoft.com/office/drawing/2010/main" val="0"/>
              </a:ext>
            </a:extLst>
          </a:blip>
          <a:stretch>
            <a:fillRect/>
          </a:stretch>
        </p:blipFill>
        <p:spPr>
          <a:xfrm>
            <a:off x="-1" y="-1"/>
            <a:ext cx="12192000" cy="6858001"/>
          </a:xfrm>
          <a:prstGeom prst="rect">
            <a:avLst/>
          </a:prstGeom>
        </p:spPr>
      </p:pic>
      <p:sp>
        <p:nvSpPr>
          <p:cNvPr id="13" name="标题 1"/>
          <p:cNvSpPr>
            <a:spLocks noGrp="1"/>
          </p:cNvSpPr>
          <p:nvPr>
            <p:ph type="ctrTitle" hasCustomPrompt="1"/>
          </p:nvPr>
        </p:nvSpPr>
        <p:spPr>
          <a:xfrm>
            <a:off x="669925" y="3456451"/>
            <a:ext cx="10850563" cy="869854"/>
          </a:xfrm>
        </p:spPr>
        <p:txBody>
          <a:bodyPr anchor="b">
            <a:normAutofit/>
          </a:bodyPr>
          <a:lstStyle>
            <a:lvl1pPr marL="0" indent="0" algn="ctr">
              <a:buFont typeface="Arial" panose="020B0604020202020204" pitchFamily="34" charset="0"/>
              <a:buNone/>
              <a:defRPr sz="3200">
                <a:solidFill>
                  <a:schemeClr val="tx1"/>
                </a:solidFill>
              </a:defRPr>
            </a:lvl1pPr>
          </a:lstStyle>
          <a:p>
            <a:r>
              <a:rPr lang="zh-CN" altLang="en-US" dirty="0"/>
              <a:t>结束语</a:t>
            </a:r>
          </a:p>
        </p:txBody>
      </p:sp>
      <p:sp>
        <p:nvSpPr>
          <p:cNvPr id="14" name="文本占位符 62"/>
          <p:cNvSpPr>
            <a:spLocks noGrp="1"/>
          </p:cNvSpPr>
          <p:nvPr>
            <p:ph type="body" sz="quarter" idx="17" hasCustomPrompt="1"/>
          </p:nvPr>
        </p:nvSpPr>
        <p:spPr>
          <a:xfrm>
            <a:off x="669925" y="4406738"/>
            <a:ext cx="10850563" cy="310871"/>
          </a:xfrm>
        </p:spPr>
        <p:txBody>
          <a:bodyPr vert="horz" lIns="91440" tIns="45720" rIns="91440" bIns="45720" rtlCol="0">
            <a:normAutofit/>
          </a:bodyPr>
          <a:lstStyle>
            <a:lvl1pPr marL="0" indent="0" algn="ctr">
              <a:buNone/>
              <a:defRPr lang="zh-CN" altLang="en-US" sz="1200" smtClean="0">
                <a:solidFill>
                  <a:schemeClr val="accent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600" marR="0" lvl="0" indent="-228600" fontAlgn="auto">
              <a:spcAft>
                <a:spcPts val="0"/>
              </a:spcAft>
              <a:buClrTx/>
              <a:buSzTx/>
            </a:pPr>
            <a:r>
              <a:rPr lang="zh-CN" altLang="en-US" dirty="0"/>
              <a:t>署名</a:t>
            </a:r>
            <a:endParaRPr lang="en-US" altLang="zh-CN" dirty="0"/>
          </a:p>
        </p:txBody>
      </p:sp>
      <p:sp>
        <p:nvSpPr>
          <p:cNvPr id="15" name="文本占位符 62"/>
          <p:cNvSpPr>
            <a:spLocks noGrp="1"/>
          </p:cNvSpPr>
          <p:nvPr>
            <p:ph type="body" sz="quarter" idx="18" hasCustomPrompt="1"/>
          </p:nvPr>
        </p:nvSpPr>
        <p:spPr>
          <a:xfrm>
            <a:off x="669925" y="4722372"/>
            <a:ext cx="10850563" cy="310871"/>
          </a:xfrm>
        </p:spPr>
        <p:txBody>
          <a:bodyPr vert="horz" lIns="91440" tIns="45720" rIns="91440" bIns="45720" rtlCol="0">
            <a:normAutofit/>
          </a:bodyPr>
          <a:lstStyle>
            <a:lvl1pPr marL="0" indent="0" algn="ctr">
              <a:buNone/>
              <a:defRPr lang="zh-CN" altLang="en-US" sz="12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600" marR="0" lvl="0" indent="-228600" fontAlgn="auto">
              <a:spcAft>
                <a:spcPts val="0"/>
              </a:spcAft>
              <a:buClrTx/>
              <a:buSzTx/>
            </a:pPr>
            <a:r>
              <a:rPr lang="zh-CN" altLang="en-US" dirty="0"/>
              <a:t>时间日期</a:t>
            </a:r>
            <a:endParaRPr lang="en-US" altLang="zh-CN" dirty="0"/>
          </a:p>
        </p:txBody>
      </p:sp>
      <p:grpSp>
        <p:nvGrpSpPr>
          <p:cNvPr id="6" name="Group 5"/>
          <p:cNvGrpSpPr/>
          <p:nvPr userDrawn="1"/>
        </p:nvGrpSpPr>
        <p:grpSpPr>
          <a:xfrm rot="5400000">
            <a:off x="10442716" y="202243"/>
            <a:ext cx="69568" cy="3429000"/>
            <a:chOff x="0" y="0"/>
            <a:chExt cx="381000" cy="3429000"/>
          </a:xfrm>
        </p:grpSpPr>
        <p:sp>
          <p:nvSpPr>
            <p:cNvPr id="7" name="Rectangle 6"/>
            <p:cNvSpPr/>
            <p:nvPr userDrawn="1"/>
          </p:nvSpPr>
          <p:spPr>
            <a:xfrm>
              <a:off x="0" y="0"/>
              <a:ext cx="381000" cy="3429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sz="1800"/>
            </a:p>
          </p:txBody>
        </p:sp>
        <p:sp>
          <p:nvSpPr>
            <p:cNvPr id="8" name="Rectangle 7"/>
            <p:cNvSpPr/>
            <p:nvPr userDrawn="1"/>
          </p:nvSpPr>
          <p:spPr>
            <a:xfrm>
              <a:off x="0" y="0"/>
              <a:ext cx="3810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sz="1800"/>
            </a:p>
          </p:txBody>
        </p:sp>
      </p:grpSp>
      <p:grpSp>
        <p:nvGrpSpPr>
          <p:cNvPr id="12" name="Group 11"/>
          <p:cNvGrpSpPr/>
          <p:nvPr userDrawn="1"/>
        </p:nvGrpSpPr>
        <p:grpSpPr>
          <a:xfrm rot="16200000">
            <a:off x="1679716" y="202243"/>
            <a:ext cx="69568" cy="3429000"/>
            <a:chOff x="0" y="0"/>
            <a:chExt cx="381000" cy="3429000"/>
          </a:xfrm>
        </p:grpSpPr>
        <p:sp>
          <p:nvSpPr>
            <p:cNvPr id="16" name="Rectangle 15"/>
            <p:cNvSpPr/>
            <p:nvPr userDrawn="1"/>
          </p:nvSpPr>
          <p:spPr>
            <a:xfrm>
              <a:off x="0" y="0"/>
              <a:ext cx="381000" cy="3429000"/>
            </a:xfrm>
            <a:prstGeom prst="rect">
              <a:avLst/>
            </a:prstGeom>
            <a:solidFill>
              <a:srgbClr val="002060"/>
            </a:solidFill>
            <a:ln>
              <a:solidFill>
                <a:srgbClr val="006C3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sz="1800"/>
            </a:p>
          </p:txBody>
        </p:sp>
        <p:sp>
          <p:nvSpPr>
            <p:cNvPr id="17" name="Rectangle 16"/>
            <p:cNvSpPr/>
            <p:nvPr userDrawn="1"/>
          </p:nvSpPr>
          <p:spPr>
            <a:xfrm>
              <a:off x="0" y="0"/>
              <a:ext cx="3810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MY" sz="1800"/>
            </a:p>
          </p:txBody>
        </p:sp>
      </p:grpSp>
      <p:pic>
        <p:nvPicPr>
          <p:cNvPr id="9" name="图片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90468" y="1123953"/>
            <a:ext cx="1553273" cy="1553273"/>
          </a:xfrm>
          <a:prstGeom prst="rect">
            <a:avLst/>
          </a:prstGeom>
        </p:spPr>
      </p:pic>
      <p:pic>
        <p:nvPicPr>
          <p:cNvPr id="18" name="图片 1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768593" y="1140108"/>
            <a:ext cx="2157323" cy="1553273"/>
          </a:xfrm>
          <a:prstGeom prst="rect">
            <a:avLst/>
          </a:prstGeom>
        </p:spPr>
      </p:pic>
      <p:pic>
        <p:nvPicPr>
          <p:cNvPr id="20" name="图片 19"/>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340996" y="1077947"/>
            <a:ext cx="1677597" cy="1677597"/>
          </a:xfrm>
          <a:prstGeom prst="rect">
            <a:avLst/>
          </a:prstGeom>
        </p:spPr>
      </p:pic>
    </p:spTree>
    <p:extLst>
      <p:ext uri="{BB962C8B-B14F-4D97-AF65-F5344CB8AC3E}">
        <p14:creationId xmlns:p14="http://schemas.microsoft.com/office/powerpoint/2010/main" val="126241101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advTm="74937">
        <p:fade/>
      </p:transition>
    </mc:Choice>
    <mc:Fallback xmlns="">
      <p:transition spd="med" advTm="74937">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17F69DF-D574-4037-B6A5-58CCD724C69D}" type="slidenum">
              <a:rPr lang="zh-CN" altLang="en-US" smtClean="0"/>
              <a:t>‹#›</a:t>
            </a:fld>
            <a:endParaRPr lang="zh-CN" altLang="en-US"/>
          </a:p>
        </p:txBody>
      </p:sp>
    </p:spTree>
    <p:extLst>
      <p:ext uri="{BB962C8B-B14F-4D97-AF65-F5344CB8AC3E}">
        <p14:creationId xmlns:p14="http://schemas.microsoft.com/office/powerpoint/2010/main" val="1133957045"/>
      </p:ext>
    </p:extLst>
  </p:cSld>
  <p:clrMapOvr>
    <a:masterClrMapping/>
  </p:clrMapOvr>
  <mc:AlternateContent xmlns:mc="http://schemas.openxmlformats.org/markup-compatibility/2006" xmlns:p14="http://schemas.microsoft.com/office/powerpoint/2010/main">
    <mc:Choice Requires="p14">
      <p:transition spd="med" p14:dur="700" advTm="74937">
        <p:fade/>
      </p:transition>
    </mc:Choice>
    <mc:Fallback xmlns="">
      <p:transition spd="med" advTm="74937">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867BC5-4182-46DE-E368-CA16387B248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E08A160-9481-9573-03EA-998F5E847C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645C0A1-8CFE-3B37-FFAE-6C2E2D81C381}"/>
              </a:ext>
            </a:extLst>
          </p:cNvPr>
          <p:cNvSpPr>
            <a:spLocks noGrp="1"/>
          </p:cNvSpPr>
          <p:nvPr>
            <p:ph type="dt" sz="half" idx="10"/>
          </p:nvPr>
        </p:nvSpPr>
        <p:spPr/>
        <p:txBody>
          <a:bodyPr/>
          <a:lstStyle/>
          <a:p>
            <a:fld id="{F943FAEB-1A23-4FD8-88B8-5B215C245C6E}" type="datetimeFigureOut">
              <a:rPr lang="zh-CN" altLang="en-US" smtClean="0"/>
              <a:t>2023/2/7</a:t>
            </a:fld>
            <a:endParaRPr lang="zh-CN" altLang="en-US"/>
          </a:p>
        </p:txBody>
      </p:sp>
      <p:sp>
        <p:nvSpPr>
          <p:cNvPr id="5" name="页脚占位符 4">
            <a:extLst>
              <a:ext uri="{FF2B5EF4-FFF2-40B4-BE49-F238E27FC236}">
                <a16:creationId xmlns:a16="http://schemas.microsoft.com/office/drawing/2014/main" id="{C3A13C40-494B-C13E-2DC6-69E50B0E98F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90434DB-0B3E-3759-A7E5-3C40D61C3604}"/>
              </a:ext>
            </a:extLst>
          </p:cNvPr>
          <p:cNvSpPr>
            <a:spLocks noGrp="1"/>
          </p:cNvSpPr>
          <p:nvPr>
            <p:ph type="sldNum" sz="quarter" idx="12"/>
          </p:nvPr>
        </p:nvSpPr>
        <p:spPr/>
        <p:txBody>
          <a:bodyPr/>
          <a:lstStyle/>
          <a:p>
            <a:fld id="{D808236F-59CF-45B4-9582-8CD71A71CD06}" type="slidenum">
              <a:rPr lang="zh-CN" altLang="en-US" smtClean="0"/>
              <a:t>‹#›</a:t>
            </a:fld>
            <a:endParaRPr lang="zh-CN" altLang="en-US"/>
          </a:p>
        </p:txBody>
      </p:sp>
    </p:spTree>
    <p:extLst>
      <p:ext uri="{BB962C8B-B14F-4D97-AF65-F5344CB8AC3E}">
        <p14:creationId xmlns:p14="http://schemas.microsoft.com/office/powerpoint/2010/main" val="3733524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8881AA-A61F-C717-675C-EA4C40212CC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F2798D4-9D9C-2427-FC5B-43A5EC5B4DE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702334E-B478-848B-2C89-98E607481D8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7012D2F-0957-F829-66D6-380E366241E1}"/>
              </a:ext>
            </a:extLst>
          </p:cNvPr>
          <p:cNvSpPr>
            <a:spLocks noGrp="1"/>
          </p:cNvSpPr>
          <p:nvPr>
            <p:ph type="dt" sz="half" idx="10"/>
          </p:nvPr>
        </p:nvSpPr>
        <p:spPr/>
        <p:txBody>
          <a:bodyPr/>
          <a:lstStyle/>
          <a:p>
            <a:fld id="{F943FAEB-1A23-4FD8-88B8-5B215C245C6E}" type="datetimeFigureOut">
              <a:rPr lang="zh-CN" altLang="en-US" smtClean="0"/>
              <a:t>2023/2/7</a:t>
            </a:fld>
            <a:endParaRPr lang="zh-CN" altLang="en-US"/>
          </a:p>
        </p:txBody>
      </p:sp>
      <p:sp>
        <p:nvSpPr>
          <p:cNvPr id="6" name="页脚占位符 5">
            <a:extLst>
              <a:ext uri="{FF2B5EF4-FFF2-40B4-BE49-F238E27FC236}">
                <a16:creationId xmlns:a16="http://schemas.microsoft.com/office/drawing/2014/main" id="{EE59057E-8688-36B7-5568-C8181AE4DA8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9D40FFD-1D90-4164-2AEA-27C00808C0B6}"/>
              </a:ext>
            </a:extLst>
          </p:cNvPr>
          <p:cNvSpPr>
            <a:spLocks noGrp="1"/>
          </p:cNvSpPr>
          <p:nvPr>
            <p:ph type="sldNum" sz="quarter" idx="12"/>
          </p:nvPr>
        </p:nvSpPr>
        <p:spPr/>
        <p:txBody>
          <a:bodyPr/>
          <a:lstStyle/>
          <a:p>
            <a:fld id="{D808236F-59CF-45B4-9582-8CD71A71CD06}" type="slidenum">
              <a:rPr lang="zh-CN" altLang="en-US" smtClean="0"/>
              <a:t>‹#›</a:t>
            </a:fld>
            <a:endParaRPr lang="zh-CN" altLang="en-US"/>
          </a:p>
        </p:txBody>
      </p:sp>
    </p:spTree>
    <p:extLst>
      <p:ext uri="{BB962C8B-B14F-4D97-AF65-F5344CB8AC3E}">
        <p14:creationId xmlns:p14="http://schemas.microsoft.com/office/powerpoint/2010/main" val="757484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6F679C-7636-77F3-6588-429174EB752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649BE10-0517-843E-59E6-40F93E5850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5A593E7-5840-B3DA-4BDF-3B7D76EAF09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E59399A-A160-B71A-1A7B-8EA1CEB1F7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6C87DB1-0CED-72FE-7F08-BCD896CA8D4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EE6237D-4968-7839-19C2-545A3282B8C0}"/>
              </a:ext>
            </a:extLst>
          </p:cNvPr>
          <p:cNvSpPr>
            <a:spLocks noGrp="1"/>
          </p:cNvSpPr>
          <p:nvPr>
            <p:ph type="dt" sz="half" idx="10"/>
          </p:nvPr>
        </p:nvSpPr>
        <p:spPr/>
        <p:txBody>
          <a:bodyPr/>
          <a:lstStyle/>
          <a:p>
            <a:fld id="{F943FAEB-1A23-4FD8-88B8-5B215C245C6E}" type="datetimeFigureOut">
              <a:rPr lang="zh-CN" altLang="en-US" smtClean="0"/>
              <a:t>2023/2/7</a:t>
            </a:fld>
            <a:endParaRPr lang="zh-CN" altLang="en-US"/>
          </a:p>
        </p:txBody>
      </p:sp>
      <p:sp>
        <p:nvSpPr>
          <p:cNvPr id="8" name="页脚占位符 7">
            <a:extLst>
              <a:ext uri="{FF2B5EF4-FFF2-40B4-BE49-F238E27FC236}">
                <a16:creationId xmlns:a16="http://schemas.microsoft.com/office/drawing/2014/main" id="{AD0B5B21-9EAA-5882-BB9A-AFAB25FC39A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083B744-FA99-4274-51EB-21AFCB72AABC}"/>
              </a:ext>
            </a:extLst>
          </p:cNvPr>
          <p:cNvSpPr>
            <a:spLocks noGrp="1"/>
          </p:cNvSpPr>
          <p:nvPr>
            <p:ph type="sldNum" sz="quarter" idx="12"/>
          </p:nvPr>
        </p:nvSpPr>
        <p:spPr/>
        <p:txBody>
          <a:bodyPr/>
          <a:lstStyle/>
          <a:p>
            <a:fld id="{D808236F-59CF-45B4-9582-8CD71A71CD06}" type="slidenum">
              <a:rPr lang="zh-CN" altLang="en-US" smtClean="0"/>
              <a:t>‹#›</a:t>
            </a:fld>
            <a:endParaRPr lang="zh-CN" altLang="en-US"/>
          </a:p>
        </p:txBody>
      </p:sp>
    </p:spTree>
    <p:extLst>
      <p:ext uri="{BB962C8B-B14F-4D97-AF65-F5344CB8AC3E}">
        <p14:creationId xmlns:p14="http://schemas.microsoft.com/office/powerpoint/2010/main" val="4064311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73FC69-28FA-49B9-31E8-288E70AD243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723E348-4B85-A695-CB81-67DEE769A6A9}"/>
              </a:ext>
            </a:extLst>
          </p:cNvPr>
          <p:cNvSpPr>
            <a:spLocks noGrp="1"/>
          </p:cNvSpPr>
          <p:nvPr>
            <p:ph type="dt" sz="half" idx="10"/>
          </p:nvPr>
        </p:nvSpPr>
        <p:spPr/>
        <p:txBody>
          <a:bodyPr/>
          <a:lstStyle/>
          <a:p>
            <a:fld id="{F943FAEB-1A23-4FD8-88B8-5B215C245C6E}" type="datetimeFigureOut">
              <a:rPr lang="zh-CN" altLang="en-US" smtClean="0"/>
              <a:t>2023/2/7</a:t>
            </a:fld>
            <a:endParaRPr lang="zh-CN" altLang="en-US"/>
          </a:p>
        </p:txBody>
      </p:sp>
      <p:sp>
        <p:nvSpPr>
          <p:cNvPr id="4" name="页脚占位符 3">
            <a:extLst>
              <a:ext uri="{FF2B5EF4-FFF2-40B4-BE49-F238E27FC236}">
                <a16:creationId xmlns:a16="http://schemas.microsoft.com/office/drawing/2014/main" id="{1BA738F8-D308-6394-453C-4C4D5CBF98C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8D9AC38-3AD1-1DD5-9524-14C5207CE728}"/>
              </a:ext>
            </a:extLst>
          </p:cNvPr>
          <p:cNvSpPr>
            <a:spLocks noGrp="1"/>
          </p:cNvSpPr>
          <p:nvPr>
            <p:ph type="sldNum" sz="quarter" idx="12"/>
          </p:nvPr>
        </p:nvSpPr>
        <p:spPr/>
        <p:txBody>
          <a:bodyPr/>
          <a:lstStyle/>
          <a:p>
            <a:fld id="{D808236F-59CF-45B4-9582-8CD71A71CD06}" type="slidenum">
              <a:rPr lang="zh-CN" altLang="en-US" smtClean="0"/>
              <a:t>‹#›</a:t>
            </a:fld>
            <a:endParaRPr lang="zh-CN" altLang="en-US"/>
          </a:p>
        </p:txBody>
      </p:sp>
    </p:spTree>
    <p:extLst>
      <p:ext uri="{BB962C8B-B14F-4D97-AF65-F5344CB8AC3E}">
        <p14:creationId xmlns:p14="http://schemas.microsoft.com/office/powerpoint/2010/main" val="3333625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717BA73-87EA-5F46-5742-62B429E4F56B}"/>
              </a:ext>
            </a:extLst>
          </p:cNvPr>
          <p:cNvSpPr>
            <a:spLocks noGrp="1"/>
          </p:cNvSpPr>
          <p:nvPr>
            <p:ph type="dt" sz="half" idx="10"/>
          </p:nvPr>
        </p:nvSpPr>
        <p:spPr/>
        <p:txBody>
          <a:bodyPr/>
          <a:lstStyle/>
          <a:p>
            <a:fld id="{F943FAEB-1A23-4FD8-88B8-5B215C245C6E}" type="datetimeFigureOut">
              <a:rPr lang="zh-CN" altLang="en-US" smtClean="0"/>
              <a:t>2023/2/7</a:t>
            </a:fld>
            <a:endParaRPr lang="zh-CN" altLang="en-US"/>
          </a:p>
        </p:txBody>
      </p:sp>
      <p:sp>
        <p:nvSpPr>
          <p:cNvPr id="3" name="页脚占位符 2">
            <a:extLst>
              <a:ext uri="{FF2B5EF4-FFF2-40B4-BE49-F238E27FC236}">
                <a16:creationId xmlns:a16="http://schemas.microsoft.com/office/drawing/2014/main" id="{14483E36-83E4-6C22-5D53-E8458CDFB10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6D74ED3-C457-B7F1-3D01-B9FE5810F57B}"/>
              </a:ext>
            </a:extLst>
          </p:cNvPr>
          <p:cNvSpPr>
            <a:spLocks noGrp="1"/>
          </p:cNvSpPr>
          <p:nvPr>
            <p:ph type="sldNum" sz="quarter" idx="12"/>
          </p:nvPr>
        </p:nvSpPr>
        <p:spPr/>
        <p:txBody>
          <a:bodyPr/>
          <a:lstStyle/>
          <a:p>
            <a:fld id="{D808236F-59CF-45B4-9582-8CD71A71CD06}" type="slidenum">
              <a:rPr lang="zh-CN" altLang="en-US" smtClean="0"/>
              <a:t>‹#›</a:t>
            </a:fld>
            <a:endParaRPr lang="zh-CN" altLang="en-US"/>
          </a:p>
        </p:txBody>
      </p:sp>
    </p:spTree>
    <p:extLst>
      <p:ext uri="{BB962C8B-B14F-4D97-AF65-F5344CB8AC3E}">
        <p14:creationId xmlns:p14="http://schemas.microsoft.com/office/powerpoint/2010/main" val="877755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6ACDEA-D93A-8541-10E5-A0AD80DED44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55D2377-4D71-DAF6-3C62-C0940A4331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C7601A1-2E50-8461-FE47-C8FB5F44E5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206D9EB-6D2D-41EE-3DFB-B3B865F773D7}"/>
              </a:ext>
            </a:extLst>
          </p:cNvPr>
          <p:cNvSpPr>
            <a:spLocks noGrp="1"/>
          </p:cNvSpPr>
          <p:nvPr>
            <p:ph type="dt" sz="half" idx="10"/>
          </p:nvPr>
        </p:nvSpPr>
        <p:spPr/>
        <p:txBody>
          <a:bodyPr/>
          <a:lstStyle/>
          <a:p>
            <a:fld id="{F943FAEB-1A23-4FD8-88B8-5B215C245C6E}" type="datetimeFigureOut">
              <a:rPr lang="zh-CN" altLang="en-US" smtClean="0"/>
              <a:t>2023/2/7</a:t>
            </a:fld>
            <a:endParaRPr lang="zh-CN" altLang="en-US"/>
          </a:p>
        </p:txBody>
      </p:sp>
      <p:sp>
        <p:nvSpPr>
          <p:cNvPr id="6" name="页脚占位符 5">
            <a:extLst>
              <a:ext uri="{FF2B5EF4-FFF2-40B4-BE49-F238E27FC236}">
                <a16:creationId xmlns:a16="http://schemas.microsoft.com/office/drawing/2014/main" id="{BAFB9F74-736A-7C71-111D-EF1EDF8CE03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CBBE926-9A9B-A7DA-2A0A-B115A8B661C0}"/>
              </a:ext>
            </a:extLst>
          </p:cNvPr>
          <p:cNvSpPr>
            <a:spLocks noGrp="1"/>
          </p:cNvSpPr>
          <p:nvPr>
            <p:ph type="sldNum" sz="quarter" idx="12"/>
          </p:nvPr>
        </p:nvSpPr>
        <p:spPr/>
        <p:txBody>
          <a:bodyPr/>
          <a:lstStyle/>
          <a:p>
            <a:fld id="{D808236F-59CF-45B4-9582-8CD71A71CD06}" type="slidenum">
              <a:rPr lang="zh-CN" altLang="en-US" smtClean="0"/>
              <a:t>‹#›</a:t>
            </a:fld>
            <a:endParaRPr lang="zh-CN" altLang="en-US"/>
          </a:p>
        </p:txBody>
      </p:sp>
    </p:spTree>
    <p:extLst>
      <p:ext uri="{BB962C8B-B14F-4D97-AF65-F5344CB8AC3E}">
        <p14:creationId xmlns:p14="http://schemas.microsoft.com/office/powerpoint/2010/main" val="3224654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9BF803-2908-C8F7-AE66-E52A29C271F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C739C65-68E8-B95C-D529-F86F321E91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F43082A-37A1-2370-831B-FC8A50E877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A40C5A8-664C-C13A-13D7-02AF8B13B0B6}"/>
              </a:ext>
            </a:extLst>
          </p:cNvPr>
          <p:cNvSpPr>
            <a:spLocks noGrp="1"/>
          </p:cNvSpPr>
          <p:nvPr>
            <p:ph type="dt" sz="half" idx="10"/>
          </p:nvPr>
        </p:nvSpPr>
        <p:spPr/>
        <p:txBody>
          <a:bodyPr/>
          <a:lstStyle/>
          <a:p>
            <a:fld id="{F943FAEB-1A23-4FD8-88B8-5B215C245C6E}" type="datetimeFigureOut">
              <a:rPr lang="zh-CN" altLang="en-US" smtClean="0"/>
              <a:t>2023/2/7</a:t>
            </a:fld>
            <a:endParaRPr lang="zh-CN" altLang="en-US"/>
          </a:p>
        </p:txBody>
      </p:sp>
      <p:sp>
        <p:nvSpPr>
          <p:cNvPr id="6" name="页脚占位符 5">
            <a:extLst>
              <a:ext uri="{FF2B5EF4-FFF2-40B4-BE49-F238E27FC236}">
                <a16:creationId xmlns:a16="http://schemas.microsoft.com/office/drawing/2014/main" id="{4ECAA609-789E-DBE8-C364-469D10CB458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36491EA-EFC0-C1DC-FB56-8F97F94A18DE}"/>
              </a:ext>
            </a:extLst>
          </p:cNvPr>
          <p:cNvSpPr>
            <a:spLocks noGrp="1"/>
          </p:cNvSpPr>
          <p:nvPr>
            <p:ph type="sldNum" sz="quarter" idx="12"/>
          </p:nvPr>
        </p:nvSpPr>
        <p:spPr/>
        <p:txBody>
          <a:bodyPr/>
          <a:lstStyle/>
          <a:p>
            <a:fld id="{D808236F-59CF-45B4-9582-8CD71A71CD06}" type="slidenum">
              <a:rPr lang="zh-CN" altLang="en-US" smtClean="0"/>
              <a:t>‹#›</a:t>
            </a:fld>
            <a:endParaRPr lang="zh-CN" altLang="en-US"/>
          </a:p>
        </p:txBody>
      </p:sp>
    </p:spTree>
    <p:extLst>
      <p:ext uri="{BB962C8B-B14F-4D97-AF65-F5344CB8AC3E}">
        <p14:creationId xmlns:p14="http://schemas.microsoft.com/office/powerpoint/2010/main" val="713247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E7F4DF6-F4AD-E385-F13C-CF9094EFA2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7453037-6770-F9A6-FC0F-A474F364D1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3CF6405-2C53-3DE4-7650-98C657041F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43FAEB-1A23-4FD8-88B8-5B215C245C6E}" type="datetimeFigureOut">
              <a:rPr lang="zh-CN" altLang="en-US" smtClean="0"/>
              <a:t>2023/2/7</a:t>
            </a:fld>
            <a:endParaRPr lang="zh-CN" altLang="en-US"/>
          </a:p>
        </p:txBody>
      </p:sp>
      <p:sp>
        <p:nvSpPr>
          <p:cNvPr id="5" name="页脚占位符 4">
            <a:extLst>
              <a:ext uri="{FF2B5EF4-FFF2-40B4-BE49-F238E27FC236}">
                <a16:creationId xmlns:a16="http://schemas.microsoft.com/office/drawing/2014/main" id="{3C28B4A3-0121-C5D5-DD97-CD70CC7AE0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92EED82-C2E1-4534-3A41-7050A0B955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08236F-59CF-45B4-9582-8CD71A71CD06}" type="slidenum">
              <a:rPr lang="zh-CN" altLang="en-US" smtClean="0"/>
              <a:t>‹#›</a:t>
            </a:fld>
            <a:endParaRPr lang="zh-CN" altLang="en-US"/>
          </a:p>
        </p:txBody>
      </p:sp>
    </p:spTree>
    <p:extLst>
      <p:ext uri="{BB962C8B-B14F-4D97-AF65-F5344CB8AC3E}">
        <p14:creationId xmlns:p14="http://schemas.microsoft.com/office/powerpoint/2010/main" val="35410734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5" y="4"/>
            <a:ext cx="10850563" cy="1028699"/>
          </a:xfrm>
          <a:prstGeom prst="rect">
            <a:avLst/>
          </a:prstGeom>
        </p:spPr>
        <p:txBody>
          <a:bodyPr vert="horz" lIns="91440" tIns="45720" rIns="91440" bIns="45720" rtlCol="0" anchor="b">
            <a:normAutofit/>
          </a:bodyPr>
          <a:lstStyle/>
          <a:p>
            <a:r>
              <a:rPr lang="zh-CN" altLang="en-US" dirty="0"/>
              <a:t>单击此处编辑母版标题样式</a:t>
            </a:r>
          </a:p>
        </p:txBody>
      </p:sp>
      <p:sp>
        <p:nvSpPr>
          <p:cNvPr id="3" name="文本占位符 2"/>
          <p:cNvSpPr>
            <a:spLocks noGrp="1"/>
          </p:cNvSpPr>
          <p:nvPr>
            <p:ph type="body" idx="1"/>
          </p:nvPr>
        </p:nvSpPr>
        <p:spPr>
          <a:xfrm>
            <a:off x="669925" y="1123953"/>
            <a:ext cx="10850563" cy="501967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5401732" y="6235704"/>
            <a:ext cx="1388536" cy="206381"/>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669926" y="6235704"/>
            <a:ext cx="4140201" cy="20638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zh-CN" altLang="en-US" dirty="0"/>
          </a:p>
        </p:txBody>
      </p:sp>
      <p:sp>
        <p:nvSpPr>
          <p:cNvPr id="6" name="灯片编号占位符 5"/>
          <p:cNvSpPr>
            <a:spLocks noGrp="1"/>
          </p:cNvSpPr>
          <p:nvPr>
            <p:ph type="sldNum" sz="quarter" idx="4"/>
          </p:nvPr>
        </p:nvSpPr>
        <p:spPr>
          <a:xfrm>
            <a:off x="8610599" y="6235704"/>
            <a:ext cx="2909888" cy="206381"/>
          </a:xfrm>
          <a:prstGeom prst="rect">
            <a:avLst/>
          </a:prstGeom>
        </p:spPr>
        <p:txBody>
          <a:bodyPr vert="horz" lIns="91440" tIns="45720" rIns="91440" bIns="45720" rtlCol="0" anchor="ctr"/>
          <a:lstStyle>
            <a:lvl1pPr algn="r">
              <a:defRPr sz="1000">
                <a:solidFill>
                  <a:schemeClr val="tx1">
                    <a:tint val="75000"/>
                  </a:schemeClr>
                </a:solidFill>
              </a:defRPr>
            </a:lvl1pPr>
          </a:lstStyle>
          <a:p>
            <a:fld id="{5DD3DB80-B894-403A-B48E-6FDC1A72010E}" type="slidenum">
              <a:rPr lang="zh-CN" altLang="en-US" smtClean="0"/>
              <a:t>‹#›</a:t>
            </a:fld>
            <a:endParaRPr lang="zh-CN" altLang="en-US"/>
          </a:p>
        </p:txBody>
      </p:sp>
      <p:cxnSp>
        <p:nvCxnSpPr>
          <p:cNvPr id="7" name="直接连接符 6"/>
          <p:cNvCxnSpPr/>
          <p:nvPr userDrawn="1"/>
        </p:nvCxnSpPr>
        <p:spPr>
          <a:xfrm>
            <a:off x="669925"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620801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mc:AlternateContent xmlns:mc="http://schemas.openxmlformats.org/markup-compatibility/2006" xmlns:p14="http://schemas.microsoft.com/office/powerpoint/2010/main">
    <mc:Choice Requires="p14">
      <p:transition spd="med" p14:dur="700" advTm="74937">
        <p:fade/>
      </p:transition>
    </mc:Choice>
    <mc:Fallback xmlns="">
      <p:transition spd="med" advTm="74937">
        <p:fade/>
      </p:transition>
    </mc:Fallback>
  </mc:AlternateContent>
  <p:hf hdr="0" ft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3">
            <a:extLst>
              <a:ext uri="{FF2B5EF4-FFF2-40B4-BE49-F238E27FC236}">
                <a16:creationId xmlns:a16="http://schemas.microsoft.com/office/drawing/2014/main" id="{405FCD78-CC61-4E82-847B-4E44AB6C87DE}"/>
              </a:ext>
            </a:extLst>
          </p:cNvPr>
          <p:cNvSpPr txBox="1">
            <a:spLocks/>
          </p:cNvSpPr>
          <p:nvPr/>
        </p:nvSpPr>
        <p:spPr>
          <a:xfrm>
            <a:off x="918922" y="2627616"/>
            <a:ext cx="10459092" cy="1602768"/>
          </a:xfrm>
          <a:prstGeom prst="rect">
            <a:avLst/>
          </a:prstGeom>
        </p:spPr>
        <p:txBody>
          <a:bodyPr vert="horz" lIns="91440" tIns="45720" rIns="91440" bIns="45720" rtlCol="0" anchor="ctr" anchorCtr="1">
            <a:noAutofit/>
          </a:bodyPr>
          <a:lstStyle>
            <a:lvl1pPr algn="ctr" defTabSz="914400" rtl="0" eaLnBrk="1" latinLnBrk="0" hangingPunct="1">
              <a:lnSpc>
                <a:spcPct val="90000"/>
              </a:lnSpc>
              <a:spcBef>
                <a:spcPct val="0"/>
              </a:spcBef>
              <a:buNone/>
              <a:defRPr sz="4000" b="1" kern="1200">
                <a:solidFill>
                  <a:schemeClr val="tx1"/>
                </a:solidFill>
                <a:latin typeface="+mj-lt"/>
                <a:ea typeface="+mj-ea"/>
                <a:cs typeface="+mj-cs"/>
              </a:defRPr>
            </a:lvl1pPr>
          </a:lstStyle>
          <a:p>
            <a:r>
              <a:rPr lang="en-US" altLang="zh-CN" sz="4400" dirty="0">
                <a:solidFill>
                  <a:schemeClr val="tx1">
                    <a:lumMod val="75000"/>
                    <a:lumOff val="25000"/>
                  </a:schemeClr>
                </a:solidFill>
                <a:latin typeface="+mn-ea"/>
                <a:cs typeface="+mn-ea"/>
                <a:sym typeface="+mn-lt"/>
              </a:rPr>
              <a:t> </a:t>
            </a:r>
            <a:endParaRPr lang="zh-CN" altLang="en-US" sz="3200" dirty="0">
              <a:solidFill>
                <a:schemeClr val="tx1">
                  <a:lumMod val="75000"/>
                  <a:lumOff val="25000"/>
                </a:schemeClr>
              </a:solidFill>
              <a:latin typeface="宋体" panose="02010600030101010101" pitchFamily="2" charset="-122"/>
              <a:ea typeface="宋体" panose="02010600030101010101" pitchFamily="2" charset="-122"/>
              <a:cs typeface="+mn-ea"/>
              <a:sym typeface="+mn-lt"/>
            </a:endParaRPr>
          </a:p>
        </p:txBody>
      </p:sp>
      <p:pic>
        <p:nvPicPr>
          <p:cNvPr id="3" name="图片 2">
            <a:extLst>
              <a:ext uri="{FF2B5EF4-FFF2-40B4-BE49-F238E27FC236}">
                <a16:creationId xmlns:a16="http://schemas.microsoft.com/office/drawing/2014/main" id="{5C93CFFA-7616-8D87-0F9B-496A47064D52}"/>
              </a:ext>
            </a:extLst>
          </p:cNvPr>
          <p:cNvPicPr>
            <a:picLocks noChangeAspect="1"/>
          </p:cNvPicPr>
          <p:nvPr/>
        </p:nvPicPr>
        <p:blipFill>
          <a:blip r:embed="rId3"/>
          <a:stretch>
            <a:fillRect/>
          </a:stretch>
        </p:blipFill>
        <p:spPr>
          <a:xfrm>
            <a:off x="1231759" y="2768566"/>
            <a:ext cx="10452637" cy="66043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A2B223-6BFD-7B5A-2808-CECDBBA8CCA4}"/>
              </a:ext>
            </a:extLst>
          </p:cNvPr>
          <p:cNvSpPr>
            <a:spLocks noGrp="1"/>
          </p:cNvSpPr>
          <p:nvPr>
            <p:ph type="title"/>
          </p:nvPr>
        </p:nvSpPr>
        <p:spPr>
          <a:xfrm>
            <a:off x="669925" y="248716"/>
            <a:ext cx="10850563" cy="779983"/>
          </a:xfrm>
        </p:spPr>
        <p:txBody>
          <a:bodyPr>
            <a:normAutofit/>
          </a:bodyPr>
          <a:lstStyle/>
          <a:p>
            <a:r>
              <a:rPr lang="zh-CN" altLang="en-US" sz="3600" dirty="0"/>
              <a:t>文章介绍</a:t>
            </a:r>
          </a:p>
        </p:txBody>
      </p:sp>
      <p:sp>
        <p:nvSpPr>
          <p:cNvPr id="3" name="文本框 2">
            <a:extLst>
              <a:ext uri="{FF2B5EF4-FFF2-40B4-BE49-F238E27FC236}">
                <a16:creationId xmlns:a16="http://schemas.microsoft.com/office/drawing/2014/main" id="{B788DAC6-B2C9-8F46-FCA1-E46D9B1AC567}"/>
              </a:ext>
            </a:extLst>
          </p:cNvPr>
          <p:cNvSpPr txBox="1"/>
          <p:nvPr/>
        </p:nvSpPr>
        <p:spPr>
          <a:xfrm>
            <a:off x="620830" y="2674160"/>
            <a:ext cx="5724644" cy="461665"/>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zh-CN" altLang="en-US" sz="2400" b="1" dirty="0"/>
              <a:t>多分析师场景下的差分隐私查询响应问题</a:t>
            </a:r>
          </a:p>
        </p:txBody>
      </p:sp>
      <p:sp>
        <p:nvSpPr>
          <p:cNvPr id="4" name="文本框 3">
            <a:extLst>
              <a:ext uri="{FF2B5EF4-FFF2-40B4-BE49-F238E27FC236}">
                <a16:creationId xmlns:a16="http://schemas.microsoft.com/office/drawing/2014/main" id="{035AD03E-489F-2FBB-0213-9A9B068FDD0F}"/>
              </a:ext>
            </a:extLst>
          </p:cNvPr>
          <p:cNvSpPr txBox="1"/>
          <p:nvPr/>
        </p:nvSpPr>
        <p:spPr>
          <a:xfrm>
            <a:off x="669924" y="1159876"/>
            <a:ext cx="10850563" cy="1289456"/>
          </a:xfrm>
          <a:prstGeom prst="rect">
            <a:avLst/>
          </a:prstGeom>
          <a:noFill/>
        </p:spPr>
        <p:txBody>
          <a:bodyPr wrap="square" rtlCol="0">
            <a:spAutoFit/>
          </a:bodyPr>
          <a:lstStyle/>
          <a:p>
            <a:pPr>
              <a:lnSpc>
                <a:spcPct val="150000"/>
              </a:lnSpc>
            </a:pPr>
            <a:r>
              <a:rPr lang="zh-CN" altLang="en-US" dirty="0"/>
              <a:t>背景：</a:t>
            </a:r>
            <a:endParaRPr lang="en-US" altLang="zh-CN" dirty="0"/>
          </a:p>
          <a:p>
            <a:pPr>
              <a:lnSpc>
                <a:spcPct val="150000"/>
              </a:lnSpc>
            </a:pPr>
            <a:r>
              <a:rPr lang="zh-CN" altLang="en-US" dirty="0"/>
              <a:t>差分隐私保护隐私数据，由于信息恢复的基本规律，从数据集（即使每个都满足差分隐私）无限制地释放数据，最终能使攻击者能够准确地重构底层数据集。</a:t>
            </a:r>
          </a:p>
        </p:txBody>
      </p:sp>
      <p:sp>
        <p:nvSpPr>
          <p:cNvPr id="6" name="文本框 5">
            <a:extLst>
              <a:ext uri="{FF2B5EF4-FFF2-40B4-BE49-F238E27FC236}">
                <a16:creationId xmlns:a16="http://schemas.microsoft.com/office/drawing/2014/main" id="{2D896BCD-7217-4DFB-4263-DBE8D756962A}"/>
              </a:ext>
            </a:extLst>
          </p:cNvPr>
          <p:cNvSpPr txBox="1"/>
          <p:nvPr/>
        </p:nvSpPr>
        <p:spPr>
          <a:xfrm>
            <a:off x="669924" y="3429000"/>
            <a:ext cx="10850563" cy="879151"/>
          </a:xfrm>
          <a:prstGeom prst="rect">
            <a:avLst/>
          </a:prstGeom>
          <a:noFill/>
        </p:spPr>
        <p:txBody>
          <a:bodyPr wrap="square">
            <a:spAutoFit/>
          </a:bodyPr>
          <a:lstStyle/>
          <a:p>
            <a:pPr>
              <a:lnSpc>
                <a:spcPct val="150000"/>
              </a:lnSpc>
            </a:pPr>
            <a:r>
              <a:rPr lang="zh-CN" altLang="zh-CN" sz="1800" dirty="0">
                <a:effectLst/>
                <a:ea typeface="等线" panose="02010600030101010101" pitchFamily="2" charset="-122"/>
                <a:cs typeface="Times New Roman" panose="02020603050405020304" pitchFamily="18" charset="0"/>
              </a:rPr>
              <a:t>多个利益相关者或分析师对特定的数据发布感兴趣，数据管理者必须决定利益相关者如何共享有限的隐私预算。</a:t>
            </a:r>
            <a:endParaRPr lang="zh-CN" altLang="en-US" dirty="0"/>
          </a:p>
        </p:txBody>
      </p:sp>
    </p:spTree>
    <p:extLst>
      <p:ext uri="{BB962C8B-B14F-4D97-AF65-F5344CB8AC3E}">
        <p14:creationId xmlns:p14="http://schemas.microsoft.com/office/powerpoint/2010/main" val="1451688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6BBF91-EB5D-A8B8-F287-019BDC08307A}"/>
              </a:ext>
            </a:extLst>
          </p:cNvPr>
          <p:cNvSpPr>
            <a:spLocks noGrp="1"/>
          </p:cNvSpPr>
          <p:nvPr>
            <p:ph type="title"/>
          </p:nvPr>
        </p:nvSpPr>
        <p:spPr/>
        <p:txBody>
          <a:bodyPr/>
          <a:lstStyle/>
          <a:p>
            <a:r>
              <a:rPr lang="zh-CN" altLang="en-US" sz="4000" dirty="0"/>
              <a:t>文章介绍</a:t>
            </a:r>
            <a:endParaRPr lang="zh-CN" altLang="en-US" dirty="0"/>
          </a:p>
        </p:txBody>
      </p:sp>
      <p:sp>
        <p:nvSpPr>
          <p:cNvPr id="3" name="灯片编号占位符 2">
            <a:extLst>
              <a:ext uri="{FF2B5EF4-FFF2-40B4-BE49-F238E27FC236}">
                <a16:creationId xmlns:a16="http://schemas.microsoft.com/office/drawing/2014/main" id="{70C7DF5F-BEF4-C098-E282-C1785F39B138}"/>
              </a:ext>
            </a:extLst>
          </p:cNvPr>
          <p:cNvSpPr>
            <a:spLocks noGrp="1"/>
          </p:cNvSpPr>
          <p:nvPr>
            <p:ph type="sldNum" sz="quarter" idx="12"/>
          </p:nvPr>
        </p:nvSpPr>
        <p:spPr/>
        <p:txBody>
          <a:bodyPr/>
          <a:lstStyle/>
          <a:p>
            <a:fld id="{5DD3DB80-B894-403A-B48E-6FDC1A72010E}" type="slidenum">
              <a:rPr lang="zh-CN" altLang="en-US" smtClean="0"/>
              <a:t>3</a:t>
            </a:fld>
            <a:endParaRPr lang="zh-CN" altLang="en-US"/>
          </a:p>
        </p:txBody>
      </p:sp>
      <p:sp>
        <p:nvSpPr>
          <p:cNvPr id="4" name="文本框 3">
            <a:extLst>
              <a:ext uri="{FF2B5EF4-FFF2-40B4-BE49-F238E27FC236}">
                <a16:creationId xmlns:a16="http://schemas.microsoft.com/office/drawing/2014/main" id="{C5972D82-917A-C697-8690-8BA390B68FF5}"/>
              </a:ext>
            </a:extLst>
          </p:cNvPr>
          <p:cNvSpPr txBox="1"/>
          <p:nvPr/>
        </p:nvSpPr>
        <p:spPr>
          <a:xfrm>
            <a:off x="669925" y="1343984"/>
            <a:ext cx="3416320" cy="369332"/>
          </a:xfrm>
          <a:prstGeom prst="rect">
            <a:avLst/>
          </a:prstGeom>
          <a:noFill/>
        </p:spPr>
        <p:txBody>
          <a:bodyPr wrap="none" rtlCol="0">
            <a:spAutoFit/>
          </a:bodyPr>
          <a:lstStyle/>
          <a:p>
            <a:r>
              <a:rPr lang="zh-CN" altLang="en-US" dirty="0"/>
              <a:t>现有的差分隐私技术解决方案：</a:t>
            </a:r>
          </a:p>
        </p:txBody>
      </p:sp>
      <p:sp>
        <p:nvSpPr>
          <p:cNvPr id="8" name="文本框 7">
            <a:extLst>
              <a:ext uri="{FF2B5EF4-FFF2-40B4-BE49-F238E27FC236}">
                <a16:creationId xmlns:a16="http://schemas.microsoft.com/office/drawing/2014/main" id="{4095D96A-7AB9-27E0-A5EC-4CBEA5479608}"/>
              </a:ext>
            </a:extLst>
          </p:cNvPr>
          <p:cNvSpPr txBox="1"/>
          <p:nvPr/>
        </p:nvSpPr>
        <p:spPr>
          <a:xfrm>
            <a:off x="669925" y="1724046"/>
            <a:ext cx="9609404" cy="1289456"/>
          </a:xfrm>
          <a:prstGeom prst="rect">
            <a:avLst/>
          </a:prstGeom>
          <a:noFill/>
        </p:spPr>
        <p:txBody>
          <a:bodyPr wrap="square">
            <a:spAutoFit/>
          </a:bodyPr>
          <a:lstStyle/>
          <a:p>
            <a:pPr>
              <a:lnSpc>
                <a:spcPct val="150000"/>
              </a:lnSpc>
            </a:pPr>
            <a:r>
              <a:rPr lang="en-US" altLang="zh-CN" dirty="0"/>
              <a:t>a</a:t>
            </a:r>
            <a:r>
              <a:rPr lang="zh-CN" altLang="en-US" dirty="0"/>
              <a:t>）拆分隐私预算并单独回答每个分析师的查询。</a:t>
            </a:r>
          </a:p>
          <a:p>
            <a:pPr>
              <a:lnSpc>
                <a:spcPct val="150000"/>
              </a:lnSpc>
            </a:pPr>
            <a:r>
              <a:rPr lang="en-US" altLang="zh-CN" dirty="0"/>
              <a:t>b</a:t>
            </a:r>
            <a:r>
              <a:rPr lang="zh-CN" altLang="en-US" dirty="0"/>
              <a:t>）将所有分析师的查询连接在一起并使用</a:t>
            </a:r>
            <a:r>
              <a:rPr lang="zh-CN" altLang="en-US" dirty="0">
                <a:solidFill>
                  <a:srgbClr val="FF0000"/>
                </a:solidFill>
              </a:rPr>
              <a:t>工作负载</a:t>
            </a:r>
            <a:r>
              <a:rPr lang="zh-CN" altLang="en-US" dirty="0"/>
              <a:t>回答机制一次性回答所有分析师的查询。</a:t>
            </a:r>
          </a:p>
          <a:p>
            <a:pPr>
              <a:lnSpc>
                <a:spcPct val="150000"/>
              </a:lnSpc>
            </a:pPr>
            <a:r>
              <a:rPr lang="en-US" altLang="zh-CN" dirty="0"/>
              <a:t>c</a:t>
            </a:r>
            <a:r>
              <a:rPr lang="zh-CN" altLang="en-US" dirty="0"/>
              <a:t>）生成一组合成数据供所有分析师使用。</a:t>
            </a:r>
          </a:p>
        </p:txBody>
      </p:sp>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95227089-6463-6BCC-DAD6-7F56FD5A4933}"/>
                  </a:ext>
                </a:extLst>
              </p:cNvPr>
              <p:cNvSpPr txBox="1"/>
              <p:nvPr/>
            </p:nvSpPr>
            <p:spPr>
              <a:xfrm>
                <a:off x="4517268" y="3429000"/>
                <a:ext cx="3593869"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𝑆𝑒𝑙𝑒𝑐𝑡</m:t>
                      </m:r>
                      <m:r>
                        <a:rPr lang="en-US" altLang="zh-CN" b="0" i="1" smtClean="0">
                          <a:latin typeface="Cambria Math" panose="02040503050406030204" pitchFamily="18" charset="0"/>
                        </a:rPr>
                        <m:t> </m:t>
                      </m:r>
                      <m:r>
                        <a:rPr lang="en-US" altLang="zh-CN" b="0" i="1" smtClean="0">
                          <a:latin typeface="Cambria Math" panose="02040503050406030204" pitchFamily="18" charset="0"/>
                        </a:rPr>
                        <m:t>𝐶𝑜𝑢𝑛𝑡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e>
                      </m:d>
                      <m:r>
                        <a:rPr lang="en-US" altLang="zh-CN" b="0" i="1" smtClean="0">
                          <a:latin typeface="Cambria Math" panose="02040503050406030204" pitchFamily="18" charset="0"/>
                        </a:rPr>
                        <m:t> </m:t>
                      </m:r>
                      <m:r>
                        <a:rPr lang="en-US" altLang="zh-CN" b="0" i="1" smtClean="0">
                          <a:latin typeface="Cambria Math" panose="02040503050406030204" pitchFamily="18" charset="0"/>
                        </a:rPr>
                        <m:t>𝐹𝑟𝑜𝑚</m:t>
                      </m:r>
                      <m:r>
                        <a:rPr lang="en-US" altLang="zh-CN" b="0" i="1" smtClean="0">
                          <a:latin typeface="Cambria Math" panose="02040503050406030204" pitchFamily="18" charset="0"/>
                        </a:rPr>
                        <m:t> </m:t>
                      </m:r>
                      <m:r>
                        <a:rPr lang="en-US" altLang="zh-CN" b="0" i="1" smtClean="0">
                          <a:latin typeface="Cambria Math" panose="02040503050406030204" pitchFamily="18" charset="0"/>
                        </a:rPr>
                        <m:t>𝑅</m:t>
                      </m:r>
                      <m:r>
                        <a:rPr lang="en-US" altLang="zh-CN" b="0" i="1" smtClean="0">
                          <a:latin typeface="Cambria Math" panose="02040503050406030204" pitchFamily="18" charset="0"/>
                        </a:rPr>
                        <m:t> </m:t>
                      </m:r>
                      <m:r>
                        <a:rPr lang="en-US" altLang="zh-CN" b="0" i="1" smtClean="0">
                          <a:latin typeface="Cambria Math" panose="02040503050406030204" pitchFamily="18" charset="0"/>
                        </a:rPr>
                        <m:t>𝑊𝐻𝐸𝑅𝐸</m:t>
                      </m:r>
                      <m:r>
                        <a:rPr lang="en-US" altLang="zh-CN" b="0" i="1" smtClean="0">
                          <a:latin typeface="Cambria Math" panose="02040503050406030204" pitchFamily="18" charset="0"/>
                        </a:rPr>
                        <m:t> </m:t>
                      </m:r>
                      <m:r>
                        <a:rPr lang="zh-CN" altLang="en-US" b="0" i="1" smtClean="0">
                          <a:latin typeface="Cambria Math" panose="02040503050406030204" pitchFamily="18" charset="0"/>
                        </a:rPr>
                        <m:t>𝜙</m:t>
                      </m:r>
                    </m:oMath>
                  </m:oMathPara>
                </a14:m>
                <a:endParaRPr lang="zh-CN" altLang="en-US" dirty="0"/>
              </a:p>
            </p:txBody>
          </p:sp>
        </mc:Choice>
        <mc:Fallback>
          <p:sp>
            <p:nvSpPr>
              <p:cNvPr id="10" name="文本框 9">
                <a:extLst>
                  <a:ext uri="{FF2B5EF4-FFF2-40B4-BE49-F238E27FC236}">
                    <a16:creationId xmlns:a16="http://schemas.microsoft.com/office/drawing/2014/main" id="{95227089-6463-6BCC-DAD6-7F56FD5A4933}"/>
                  </a:ext>
                </a:extLst>
              </p:cNvPr>
              <p:cNvSpPr txBox="1">
                <a:spLocks noRot="1" noChangeAspect="1" noMove="1" noResize="1" noEditPoints="1" noAdjustHandles="1" noChangeArrowheads="1" noChangeShapeType="1" noTextEdit="1"/>
              </p:cNvSpPr>
              <p:nvPr/>
            </p:nvSpPr>
            <p:spPr>
              <a:xfrm>
                <a:off x="4517268" y="3429000"/>
                <a:ext cx="3593869" cy="276999"/>
              </a:xfrm>
              <a:prstGeom prst="rect">
                <a:avLst/>
              </a:prstGeom>
              <a:blipFill>
                <a:blip r:embed="rId2"/>
                <a:stretch>
                  <a:fillRect l="-1017" r="-1525" b="-35556"/>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159B728F-884E-3E50-77A0-F302ED2E2132}"/>
              </a:ext>
            </a:extLst>
          </p:cNvPr>
          <p:cNvSpPr txBox="1"/>
          <p:nvPr/>
        </p:nvSpPr>
        <p:spPr>
          <a:xfrm>
            <a:off x="669924" y="4694738"/>
            <a:ext cx="10850564" cy="874407"/>
          </a:xfrm>
          <a:prstGeom prst="rect">
            <a:avLst/>
          </a:prstGeom>
          <a:noFill/>
        </p:spPr>
        <p:txBody>
          <a:bodyPr wrap="square" rtlCol="0">
            <a:spAutoFit/>
          </a:bodyPr>
          <a:lstStyle/>
          <a:p>
            <a:pPr>
              <a:lnSpc>
                <a:spcPct val="150000"/>
              </a:lnSpc>
            </a:pPr>
            <a:r>
              <a:rPr lang="zh-CN" altLang="en-US" dirty="0">
                <a:latin typeface="+mn-ea"/>
              </a:rPr>
              <a:t> 本文研究目的：</a:t>
            </a:r>
            <a:endParaRPr lang="en-US" altLang="zh-CN" dirty="0">
              <a:latin typeface="+mn-ea"/>
            </a:endParaRPr>
          </a:p>
          <a:p>
            <a:pPr>
              <a:lnSpc>
                <a:spcPct val="150000"/>
              </a:lnSpc>
            </a:pPr>
            <a:r>
              <a:rPr lang="zh-CN" altLang="zh-CN" sz="1800" dirty="0">
                <a:effectLst/>
                <a:latin typeface="+mn-ea"/>
                <a:cs typeface="Times New Roman" panose="02020603050405020304" pitchFamily="18" charset="0"/>
              </a:rPr>
              <a:t>为多分析师差分隐私数据发布设计有效的共享系统，同时为单个分析师提供保证并确保良好的整体性能。</a:t>
            </a:r>
            <a:endParaRPr lang="zh-CN" altLang="en-US" dirty="0">
              <a:latin typeface="+mn-ea"/>
            </a:endParaRPr>
          </a:p>
        </p:txBody>
      </p:sp>
    </p:spTree>
    <p:extLst>
      <p:ext uri="{BB962C8B-B14F-4D97-AF65-F5344CB8AC3E}">
        <p14:creationId xmlns:p14="http://schemas.microsoft.com/office/powerpoint/2010/main" val="3629587867"/>
      </p:ext>
    </p:extLst>
  </p:cSld>
  <p:clrMapOvr>
    <a:masterClrMapping/>
  </p:clrMapOvr>
  <mc:AlternateContent xmlns:mc="http://schemas.openxmlformats.org/markup-compatibility/2006" xmlns:p14="http://schemas.microsoft.com/office/powerpoint/2010/main">
    <mc:Choice Requires="p14">
      <p:transition spd="med" p14:dur="700" advTm="74937">
        <p:fade/>
      </p:transition>
    </mc:Choice>
    <mc:Fallback xmlns="">
      <p:transition spd="med" advTm="74937">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52459A-CA44-05B5-5334-0E4F8A1C8646}"/>
              </a:ext>
            </a:extLst>
          </p:cNvPr>
          <p:cNvSpPr>
            <a:spLocks noGrp="1"/>
          </p:cNvSpPr>
          <p:nvPr>
            <p:ph type="title"/>
          </p:nvPr>
        </p:nvSpPr>
        <p:spPr/>
        <p:txBody>
          <a:bodyPr/>
          <a:lstStyle/>
          <a:p>
            <a:r>
              <a:rPr lang="zh-CN" altLang="en-US" dirty="0"/>
              <a:t>本文贡献</a:t>
            </a:r>
          </a:p>
        </p:txBody>
      </p:sp>
      <p:sp>
        <p:nvSpPr>
          <p:cNvPr id="3" name="灯片编号占位符 2">
            <a:extLst>
              <a:ext uri="{FF2B5EF4-FFF2-40B4-BE49-F238E27FC236}">
                <a16:creationId xmlns:a16="http://schemas.microsoft.com/office/drawing/2014/main" id="{EC87641B-17C6-6904-090D-077E1DBA23CD}"/>
              </a:ext>
            </a:extLst>
          </p:cNvPr>
          <p:cNvSpPr>
            <a:spLocks noGrp="1"/>
          </p:cNvSpPr>
          <p:nvPr>
            <p:ph type="sldNum" sz="quarter" idx="12"/>
          </p:nvPr>
        </p:nvSpPr>
        <p:spPr/>
        <p:txBody>
          <a:bodyPr/>
          <a:lstStyle/>
          <a:p>
            <a:fld id="{5DD3DB80-B894-403A-B48E-6FDC1A72010E}" type="slidenum">
              <a:rPr lang="zh-CN" altLang="en-US" smtClean="0"/>
              <a:t>4</a:t>
            </a:fld>
            <a:endParaRPr lang="zh-CN" altLang="en-US"/>
          </a:p>
        </p:txBody>
      </p:sp>
      <p:sp>
        <p:nvSpPr>
          <p:cNvPr id="7" name="文本框 6">
            <a:extLst>
              <a:ext uri="{FF2B5EF4-FFF2-40B4-BE49-F238E27FC236}">
                <a16:creationId xmlns:a16="http://schemas.microsoft.com/office/drawing/2014/main" id="{5AA31C8C-2E2C-457C-0838-934F349E8E5E}"/>
              </a:ext>
            </a:extLst>
          </p:cNvPr>
          <p:cNvSpPr txBox="1"/>
          <p:nvPr/>
        </p:nvSpPr>
        <p:spPr>
          <a:xfrm>
            <a:off x="920537" y="1954184"/>
            <a:ext cx="10506394" cy="2535951"/>
          </a:xfrm>
          <a:prstGeom prst="rect">
            <a:avLst/>
          </a:prstGeom>
          <a:noFill/>
        </p:spPr>
        <p:txBody>
          <a:bodyPr wrap="square">
            <a:spAutoFit/>
          </a:bodyPr>
          <a:lstStyle/>
          <a:p>
            <a:pPr>
              <a:lnSpc>
                <a:spcPct val="150000"/>
              </a:lnSpc>
            </a:pPr>
            <a:r>
              <a:rPr lang="en-US" altLang="zh-CN" dirty="0"/>
              <a:t>1</a:t>
            </a:r>
            <a:r>
              <a:rPr lang="zh-CN" altLang="en-US" dirty="0"/>
              <a:t>）首次研究了跨多分析师的差分隐私响应。考虑一个现实的场景，其中多个分析师提出查询工作负载，数据所有者进行单个私有发布来回答所有分析师查询。</a:t>
            </a:r>
          </a:p>
          <a:p>
            <a:pPr>
              <a:lnSpc>
                <a:spcPct val="150000"/>
              </a:lnSpc>
            </a:pPr>
            <a:r>
              <a:rPr lang="en-US" altLang="zh-CN" dirty="0"/>
              <a:t>2</a:t>
            </a:r>
            <a:r>
              <a:rPr lang="zh-CN" altLang="en-US" dirty="0"/>
              <a:t>）定义了三个最低要求，论证了在多主体环境下，任何差分隐私机制都应该满足：</a:t>
            </a:r>
            <a:r>
              <a:rPr lang="zh-CN" altLang="en-US" dirty="0">
                <a:solidFill>
                  <a:srgbClr val="FF0000"/>
                </a:solidFill>
              </a:rPr>
              <a:t>共享激励、无干扰和适应性</a:t>
            </a:r>
            <a:r>
              <a:rPr lang="zh-CN" altLang="en-US" dirty="0"/>
              <a:t>。</a:t>
            </a:r>
          </a:p>
          <a:p>
            <a:pPr>
              <a:lnSpc>
                <a:spcPct val="150000"/>
              </a:lnSpc>
            </a:pPr>
            <a:r>
              <a:rPr lang="en-US" altLang="zh-CN" dirty="0"/>
              <a:t>3</a:t>
            </a:r>
            <a:r>
              <a:rPr lang="zh-CN" altLang="en-US" dirty="0"/>
              <a:t>）通过实证表明，现有的回答大规模查询的机制要么违反了至少一个描述的需求，要么效率低下。</a:t>
            </a:r>
          </a:p>
          <a:p>
            <a:pPr>
              <a:lnSpc>
                <a:spcPct val="150000"/>
              </a:lnSpc>
            </a:pPr>
            <a:r>
              <a:rPr lang="en-US" altLang="zh-CN" dirty="0"/>
              <a:t>4</a:t>
            </a:r>
            <a:r>
              <a:rPr lang="zh-CN" altLang="en-US" dirty="0"/>
              <a:t>）引入在保持效率的同时可证明的满足所有需求的机制。</a:t>
            </a:r>
          </a:p>
        </p:txBody>
      </p:sp>
    </p:spTree>
    <p:extLst>
      <p:ext uri="{BB962C8B-B14F-4D97-AF65-F5344CB8AC3E}">
        <p14:creationId xmlns:p14="http://schemas.microsoft.com/office/powerpoint/2010/main" val="853038165"/>
      </p:ext>
    </p:extLst>
  </p:cSld>
  <p:clrMapOvr>
    <a:masterClrMapping/>
  </p:clrMapOvr>
  <mc:AlternateContent xmlns:mc="http://schemas.openxmlformats.org/markup-compatibility/2006" xmlns:p14="http://schemas.microsoft.com/office/powerpoint/2010/main">
    <mc:Choice Requires="p14">
      <p:transition spd="med" p14:dur="700" advTm="74937">
        <p:fade/>
      </p:transition>
    </mc:Choice>
    <mc:Fallback xmlns="">
      <p:transition spd="med" advTm="74937">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E83B4B-3D39-6CA4-BF85-0BE1BF57C342}"/>
              </a:ext>
            </a:extLst>
          </p:cNvPr>
          <p:cNvSpPr>
            <a:spLocks noGrp="1"/>
          </p:cNvSpPr>
          <p:nvPr>
            <p:ph type="title"/>
          </p:nvPr>
        </p:nvSpPr>
        <p:spPr/>
        <p:txBody>
          <a:bodyPr/>
          <a:lstStyle/>
          <a:p>
            <a:r>
              <a:rPr lang="zh-CN" altLang="en-US" dirty="0"/>
              <a:t>三个机制</a:t>
            </a:r>
          </a:p>
        </p:txBody>
      </p:sp>
      <p:sp>
        <p:nvSpPr>
          <p:cNvPr id="3" name="灯片编号占位符 2">
            <a:extLst>
              <a:ext uri="{FF2B5EF4-FFF2-40B4-BE49-F238E27FC236}">
                <a16:creationId xmlns:a16="http://schemas.microsoft.com/office/drawing/2014/main" id="{1FBB6A21-4956-7A25-AA66-0FD55182E389}"/>
              </a:ext>
            </a:extLst>
          </p:cNvPr>
          <p:cNvSpPr>
            <a:spLocks noGrp="1"/>
          </p:cNvSpPr>
          <p:nvPr>
            <p:ph type="sldNum" sz="quarter" idx="12"/>
          </p:nvPr>
        </p:nvSpPr>
        <p:spPr/>
        <p:txBody>
          <a:bodyPr/>
          <a:lstStyle/>
          <a:p>
            <a:fld id="{5DD3DB80-B894-403A-B48E-6FDC1A72010E}" type="slidenum">
              <a:rPr lang="zh-CN" altLang="en-US" smtClean="0"/>
              <a:t>5</a:t>
            </a:fld>
            <a:endParaRPr lang="zh-CN" altLang="en-US"/>
          </a:p>
        </p:txBody>
      </p:sp>
      <p:sp>
        <p:nvSpPr>
          <p:cNvPr id="9" name="文本框 8">
            <a:extLst>
              <a:ext uri="{FF2B5EF4-FFF2-40B4-BE49-F238E27FC236}">
                <a16:creationId xmlns:a16="http://schemas.microsoft.com/office/drawing/2014/main" id="{C5DBC10B-2D5D-EDB2-FE92-1CB6B86C49DC}"/>
              </a:ext>
            </a:extLst>
          </p:cNvPr>
          <p:cNvSpPr txBox="1"/>
          <p:nvPr/>
        </p:nvSpPr>
        <p:spPr>
          <a:xfrm>
            <a:off x="669925" y="1920066"/>
            <a:ext cx="10850562" cy="1712135"/>
          </a:xfrm>
          <a:prstGeom prst="rect">
            <a:avLst/>
          </a:prstGeom>
          <a:noFill/>
        </p:spPr>
        <p:txBody>
          <a:bodyPr wrap="square">
            <a:spAutoFit/>
          </a:bodyPr>
          <a:lstStyle/>
          <a:p>
            <a:pPr marL="342900" lvl="0" indent="-342900">
              <a:lnSpc>
                <a:spcPct val="150000"/>
              </a:lnSpc>
              <a:buFont typeface="+mj-lt"/>
              <a:buAutoNum type="arabicPeriod"/>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Sharing Incentive</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：该机制应该激励一个理性的代理人参与集体，保证他们的查询不会比独立回答有更糟糕的预期误差。</a:t>
            </a:r>
          </a:p>
          <a:p>
            <a:pPr marL="342900" lvl="0" indent="-342900">
              <a:lnSpc>
                <a:spcPct val="150000"/>
              </a:lnSpc>
              <a:buFont typeface="+mj-lt"/>
              <a:buAutoNum type="arabicPeriod"/>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None-Interference:</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该机制不应导致任何分析师后悔另一位分析师正在参与集体并增加前者的预期误差。</a:t>
            </a:r>
          </a:p>
          <a:p>
            <a:pPr marL="342900" lvl="0" indent="-342900">
              <a:lnSpc>
                <a:spcPct val="150000"/>
              </a:lnSpc>
              <a:buFont typeface="+mj-lt"/>
              <a:buAutoNum type="arabicPeriod"/>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Adaptivity</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：该机制应该能够适应和优化所有分析师提出的特定查询。</a:t>
            </a:r>
          </a:p>
        </p:txBody>
      </p:sp>
      <p:sp>
        <p:nvSpPr>
          <p:cNvPr id="11" name="文本框 10">
            <a:extLst>
              <a:ext uri="{FF2B5EF4-FFF2-40B4-BE49-F238E27FC236}">
                <a16:creationId xmlns:a16="http://schemas.microsoft.com/office/drawing/2014/main" id="{4636310A-5FB8-7C5D-FC9C-E96F0F803B3F}"/>
              </a:ext>
            </a:extLst>
          </p:cNvPr>
          <p:cNvSpPr txBox="1"/>
          <p:nvPr/>
        </p:nvSpPr>
        <p:spPr>
          <a:xfrm>
            <a:off x="669925" y="1289717"/>
            <a:ext cx="10850562" cy="369332"/>
          </a:xfrm>
          <a:prstGeom prst="rect">
            <a:avLst/>
          </a:prstGeom>
          <a:noFill/>
        </p:spPr>
        <p:txBody>
          <a:bodyPr wrap="square">
            <a:spAutoFit/>
          </a:bodyPr>
          <a:lstStyle/>
          <a:p>
            <a:r>
              <a:rPr lang="zh-CN" altLang="zh-CN" sz="1800" dirty="0">
                <a:effectLst/>
                <a:ea typeface="等线" panose="02010600030101010101" pitchFamily="2" charset="-122"/>
                <a:cs typeface="Times New Roman" panose="02020603050405020304" pitchFamily="18" charset="0"/>
              </a:rPr>
              <a:t>假设每个分析师被赋予选择要么让他们的查询与他们的隐私预算的份额独立回答，要么加入集体，</a:t>
            </a:r>
            <a:endParaRPr lang="zh-CN" altLang="en-US" dirty="0"/>
          </a:p>
        </p:txBody>
      </p:sp>
      <p:sp>
        <p:nvSpPr>
          <p:cNvPr id="12" name="文本框 11">
            <a:extLst>
              <a:ext uri="{FF2B5EF4-FFF2-40B4-BE49-F238E27FC236}">
                <a16:creationId xmlns:a16="http://schemas.microsoft.com/office/drawing/2014/main" id="{4AA442EF-4A60-3D45-006E-E49DB2705747}"/>
              </a:ext>
            </a:extLst>
          </p:cNvPr>
          <p:cNvSpPr txBox="1"/>
          <p:nvPr/>
        </p:nvSpPr>
        <p:spPr>
          <a:xfrm>
            <a:off x="669925" y="4375619"/>
            <a:ext cx="10850562" cy="1294650"/>
          </a:xfrm>
          <a:prstGeom prst="rect">
            <a:avLst/>
          </a:prstGeom>
          <a:noFill/>
        </p:spPr>
        <p:txBody>
          <a:bodyPr wrap="square" rtlCol="0">
            <a:spAutoFit/>
          </a:bodyPr>
          <a:lstStyle/>
          <a:p>
            <a:pPr>
              <a:lnSpc>
                <a:spcPct val="150000"/>
              </a:lnSpc>
            </a:pPr>
            <a:r>
              <a:rPr lang="zh-CN" altLang="en-US" dirty="0"/>
              <a:t>目标：</a:t>
            </a:r>
            <a:endParaRPr lang="en-US" altLang="zh-CN" dirty="0"/>
          </a:p>
          <a:p>
            <a:pPr>
              <a:lnSpc>
                <a:spcPct val="150000"/>
              </a:lnSpc>
            </a:pPr>
            <a:r>
              <a:rPr lang="zh-CN" altLang="zh-CN" sz="1800" dirty="0">
                <a:effectLst/>
                <a:ea typeface="等线" panose="02010600030101010101" pitchFamily="2" charset="-122"/>
                <a:cs typeface="Times New Roman" panose="02020603050405020304" pitchFamily="18" charset="0"/>
              </a:rPr>
              <a:t>设计多方差分隐私机制，在满足三个需求的共享激励、互不干涉和工作量自适应性的同时，以较低的误差回答分析师提交的工作量。</a:t>
            </a:r>
            <a:endParaRPr lang="zh-CN" altLang="en-US" dirty="0"/>
          </a:p>
        </p:txBody>
      </p:sp>
    </p:spTree>
    <p:extLst>
      <p:ext uri="{BB962C8B-B14F-4D97-AF65-F5344CB8AC3E}">
        <p14:creationId xmlns:p14="http://schemas.microsoft.com/office/powerpoint/2010/main" val="803391275"/>
      </p:ext>
    </p:extLst>
  </p:cSld>
  <p:clrMapOvr>
    <a:masterClrMapping/>
  </p:clrMapOvr>
  <mc:AlternateContent xmlns:mc="http://schemas.openxmlformats.org/markup-compatibility/2006" xmlns:p14="http://schemas.microsoft.com/office/powerpoint/2010/main">
    <mc:Choice Requires="p14">
      <p:transition spd="med" p14:dur="700" advTm="74937">
        <p:fade/>
      </p:transition>
    </mc:Choice>
    <mc:Fallback xmlns="">
      <p:transition spd="med" advTm="74937">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7A7078-5C49-6416-ED94-2EC9A52EB006}"/>
              </a:ext>
            </a:extLst>
          </p:cNvPr>
          <p:cNvSpPr>
            <a:spLocks noGrp="1"/>
          </p:cNvSpPr>
          <p:nvPr>
            <p:ph type="title"/>
          </p:nvPr>
        </p:nvSpPr>
        <p:spPr/>
        <p:txBody>
          <a:bodyPr/>
          <a:lstStyle/>
          <a:p>
            <a:r>
              <a:rPr lang="zh-CN" altLang="en-US" dirty="0"/>
              <a:t>设计范式</a:t>
            </a:r>
          </a:p>
        </p:txBody>
      </p:sp>
      <p:sp>
        <p:nvSpPr>
          <p:cNvPr id="3" name="灯片编号占位符 2">
            <a:extLst>
              <a:ext uri="{FF2B5EF4-FFF2-40B4-BE49-F238E27FC236}">
                <a16:creationId xmlns:a16="http://schemas.microsoft.com/office/drawing/2014/main" id="{7F2EE293-1575-F4A7-EBF1-6BF256092461}"/>
              </a:ext>
            </a:extLst>
          </p:cNvPr>
          <p:cNvSpPr>
            <a:spLocks noGrp="1"/>
          </p:cNvSpPr>
          <p:nvPr>
            <p:ph type="sldNum" sz="quarter" idx="12"/>
          </p:nvPr>
        </p:nvSpPr>
        <p:spPr/>
        <p:txBody>
          <a:bodyPr/>
          <a:lstStyle/>
          <a:p>
            <a:fld id="{5DD3DB80-B894-403A-B48E-6FDC1A72010E}" type="slidenum">
              <a:rPr lang="zh-CN" altLang="en-US" smtClean="0"/>
              <a:t>6</a:t>
            </a:fld>
            <a:endParaRPr lang="zh-CN" altLang="en-US"/>
          </a:p>
        </p:txBody>
      </p:sp>
      <p:pic>
        <p:nvPicPr>
          <p:cNvPr id="4" name="图片 3">
            <a:extLst>
              <a:ext uri="{FF2B5EF4-FFF2-40B4-BE49-F238E27FC236}">
                <a16:creationId xmlns:a16="http://schemas.microsoft.com/office/drawing/2014/main" id="{525BA5B3-0EDD-4680-A81C-84EE4E16F81E}"/>
              </a:ext>
            </a:extLst>
          </p:cNvPr>
          <p:cNvPicPr>
            <a:picLocks noChangeAspect="1"/>
          </p:cNvPicPr>
          <p:nvPr/>
        </p:nvPicPr>
        <p:blipFill>
          <a:blip r:embed="rId2"/>
          <a:stretch>
            <a:fillRect/>
          </a:stretch>
        </p:blipFill>
        <p:spPr>
          <a:xfrm>
            <a:off x="2120997" y="1543544"/>
            <a:ext cx="8146058" cy="4186796"/>
          </a:xfrm>
          <a:prstGeom prst="rect">
            <a:avLst/>
          </a:prstGeom>
        </p:spPr>
      </p:pic>
    </p:spTree>
    <p:extLst>
      <p:ext uri="{BB962C8B-B14F-4D97-AF65-F5344CB8AC3E}">
        <p14:creationId xmlns:p14="http://schemas.microsoft.com/office/powerpoint/2010/main" val="1212836110"/>
      </p:ext>
    </p:extLst>
  </p:cSld>
  <p:clrMapOvr>
    <a:masterClrMapping/>
  </p:clrMapOvr>
  <mc:AlternateContent xmlns:mc="http://schemas.openxmlformats.org/markup-compatibility/2006" xmlns:p14="http://schemas.microsoft.com/office/powerpoint/2010/main">
    <mc:Choice Requires="p14">
      <p:transition spd="med" p14:dur="700" advTm="74937">
        <p:fade/>
      </p:transition>
    </mc:Choice>
    <mc:Fallback xmlns="">
      <p:transition spd="med" advTm="74937">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EF50E7-3493-4167-B0A0-FE1C6748A2B0}"/>
              </a:ext>
            </a:extLst>
          </p:cNvPr>
          <p:cNvSpPr>
            <a:spLocks noGrp="1"/>
          </p:cNvSpPr>
          <p:nvPr>
            <p:ph type="title"/>
          </p:nvPr>
        </p:nvSpPr>
        <p:spPr/>
        <p:txBody>
          <a:bodyPr/>
          <a:lstStyle/>
          <a:p>
            <a:r>
              <a:rPr lang="zh-CN" altLang="en-US" dirty="0"/>
              <a:t>适应现有机制</a:t>
            </a:r>
          </a:p>
        </p:txBody>
      </p:sp>
      <p:sp>
        <p:nvSpPr>
          <p:cNvPr id="3" name="灯片编号占位符 2">
            <a:extLst>
              <a:ext uri="{FF2B5EF4-FFF2-40B4-BE49-F238E27FC236}">
                <a16:creationId xmlns:a16="http://schemas.microsoft.com/office/drawing/2014/main" id="{176CEB8C-50AC-4F61-DB6D-CBF2D0D23015}"/>
              </a:ext>
            </a:extLst>
          </p:cNvPr>
          <p:cNvSpPr>
            <a:spLocks noGrp="1"/>
          </p:cNvSpPr>
          <p:nvPr>
            <p:ph type="sldNum" sz="quarter" idx="12"/>
          </p:nvPr>
        </p:nvSpPr>
        <p:spPr/>
        <p:txBody>
          <a:bodyPr/>
          <a:lstStyle/>
          <a:p>
            <a:fld id="{5DD3DB80-B894-403A-B48E-6FDC1A72010E}" type="slidenum">
              <a:rPr lang="zh-CN" altLang="en-US" smtClean="0"/>
              <a:t>7</a:t>
            </a:fld>
            <a:endParaRPr lang="zh-CN" altLang="en-US"/>
          </a:p>
        </p:txBody>
      </p:sp>
      <p:pic>
        <p:nvPicPr>
          <p:cNvPr id="4" name="图片 3">
            <a:extLst>
              <a:ext uri="{FF2B5EF4-FFF2-40B4-BE49-F238E27FC236}">
                <a16:creationId xmlns:a16="http://schemas.microsoft.com/office/drawing/2014/main" id="{FE9FC4BE-3758-713A-71E4-5C6781AD6162}"/>
              </a:ext>
            </a:extLst>
          </p:cNvPr>
          <p:cNvPicPr>
            <a:picLocks noChangeAspect="1"/>
          </p:cNvPicPr>
          <p:nvPr/>
        </p:nvPicPr>
        <p:blipFill>
          <a:blip r:embed="rId2"/>
          <a:stretch>
            <a:fillRect/>
          </a:stretch>
        </p:blipFill>
        <p:spPr>
          <a:xfrm>
            <a:off x="2759236" y="2061992"/>
            <a:ext cx="6409311" cy="2889823"/>
          </a:xfrm>
          <a:prstGeom prst="rect">
            <a:avLst/>
          </a:prstGeom>
        </p:spPr>
      </p:pic>
    </p:spTree>
    <p:extLst>
      <p:ext uri="{BB962C8B-B14F-4D97-AF65-F5344CB8AC3E}">
        <p14:creationId xmlns:p14="http://schemas.microsoft.com/office/powerpoint/2010/main" val="2492108354"/>
      </p:ext>
    </p:extLst>
  </p:cSld>
  <p:clrMapOvr>
    <a:masterClrMapping/>
  </p:clrMapOvr>
  <mc:AlternateContent xmlns:mc="http://schemas.openxmlformats.org/markup-compatibility/2006" xmlns:p14="http://schemas.microsoft.com/office/powerpoint/2010/main">
    <mc:Choice Requires="p14">
      <p:transition spd="med" p14:dur="700" advTm="74937">
        <p:fade/>
      </p:transition>
    </mc:Choice>
    <mc:Fallback xmlns="">
      <p:transition spd="med" advTm="74937">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350BC3-DC25-9975-22F1-659AD23248B4}"/>
              </a:ext>
            </a:extLst>
          </p:cNvPr>
          <p:cNvSpPr>
            <a:spLocks noGrp="1"/>
          </p:cNvSpPr>
          <p:nvPr>
            <p:ph type="title"/>
          </p:nvPr>
        </p:nvSpPr>
        <p:spPr/>
        <p:txBody>
          <a:bodyPr/>
          <a:lstStyle/>
          <a:p>
            <a:r>
              <a:rPr lang="zh-CN" altLang="en-US" dirty="0"/>
              <a:t>注水机制</a:t>
            </a:r>
          </a:p>
        </p:txBody>
      </p:sp>
      <p:sp>
        <p:nvSpPr>
          <p:cNvPr id="3" name="灯片编号占位符 2">
            <a:extLst>
              <a:ext uri="{FF2B5EF4-FFF2-40B4-BE49-F238E27FC236}">
                <a16:creationId xmlns:a16="http://schemas.microsoft.com/office/drawing/2014/main" id="{24DA40FB-7644-BAFC-1FC1-12EC48502605}"/>
              </a:ext>
            </a:extLst>
          </p:cNvPr>
          <p:cNvSpPr>
            <a:spLocks noGrp="1"/>
          </p:cNvSpPr>
          <p:nvPr>
            <p:ph type="sldNum" sz="quarter" idx="12"/>
          </p:nvPr>
        </p:nvSpPr>
        <p:spPr/>
        <p:txBody>
          <a:bodyPr/>
          <a:lstStyle/>
          <a:p>
            <a:fld id="{5DD3DB80-B894-403A-B48E-6FDC1A72010E}" type="slidenum">
              <a:rPr lang="zh-CN" altLang="en-US" smtClean="0"/>
              <a:t>8</a:t>
            </a:fld>
            <a:endParaRPr lang="zh-CN" altLang="en-US"/>
          </a:p>
        </p:txBody>
      </p:sp>
      <p:pic>
        <p:nvPicPr>
          <p:cNvPr id="4" name="图片 3">
            <a:extLst>
              <a:ext uri="{FF2B5EF4-FFF2-40B4-BE49-F238E27FC236}">
                <a16:creationId xmlns:a16="http://schemas.microsoft.com/office/drawing/2014/main" id="{148F1962-81C7-C193-E772-FB333EF817AF}"/>
              </a:ext>
            </a:extLst>
          </p:cNvPr>
          <p:cNvPicPr>
            <a:picLocks noChangeAspect="1"/>
          </p:cNvPicPr>
          <p:nvPr/>
        </p:nvPicPr>
        <p:blipFill>
          <a:blip r:embed="rId2"/>
          <a:stretch>
            <a:fillRect/>
          </a:stretch>
        </p:blipFill>
        <p:spPr>
          <a:xfrm>
            <a:off x="2071903" y="1790814"/>
            <a:ext cx="7930906" cy="3431697"/>
          </a:xfrm>
          <a:prstGeom prst="rect">
            <a:avLst/>
          </a:prstGeom>
        </p:spPr>
      </p:pic>
    </p:spTree>
    <p:extLst>
      <p:ext uri="{BB962C8B-B14F-4D97-AF65-F5344CB8AC3E}">
        <p14:creationId xmlns:p14="http://schemas.microsoft.com/office/powerpoint/2010/main" val="2749484173"/>
      </p:ext>
    </p:extLst>
  </p:cSld>
  <p:clrMapOvr>
    <a:masterClrMapping/>
  </p:clrMapOvr>
  <mc:AlternateContent xmlns:mc="http://schemas.openxmlformats.org/markup-compatibility/2006" xmlns:p14="http://schemas.microsoft.com/office/powerpoint/2010/main">
    <mc:Choice Requires="p14">
      <p:transition spd="med" p14:dur="700" advTm="74937">
        <p:fade/>
      </p:transition>
    </mc:Choice>
    <mc:Fallback xmlns="">
      <p:transition spd="med" advTm="74937">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主题5">
  <a:themeElements>
    <a:clrScheme name="University of Malaya">
      <a:dk1>
        <a:srgbClr val="000000"/>
      </a:dk1>
      <a:lt1>
        <a:srgbClr val="FFFFFF"/>
      </a:lt1>
      <a:dk2>
        <a:srgbClr val="768395"/>
      </a:dk2>
      <a:lt2>
        <a:srgbClr val="F0F0F0"/>
      </a:lt2>
      <a:accent1>
        <a:srgbClr val="019844"/>
      </a:accent1>
      <a:accent2>
        <a:srgbClr val="E82209"/>
      </a:accent2>
      <a:accent3>
        <a:srgbClr val="FCC300"/>
      </a:accent3>
      <a:accent4>
        <a:srgbClr val="0B52A2"/>
      </a:accent4>
      <a:accent5>
        <a:srgbClr val="0D8ECC"/>
      </a:accent5>
      <a:accent6>
        <a:srgbClr val="ABDBDF"/>
      </a:accent6>
      <a:hlink>
        <a:srgbClr val="4472C4"/>
      </a:hlink>
      <a:folHlink>
        <a:srgbClr val="BFBFBF"/>
      </a:folHlink>
    </a:clrScheme>
    <a:fontScheme name="tdl3kz1d">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687</TotalTime>
  <Words>461</Words>
  <Application>Microsoft Office PowerPoint</Application>
  <PresentationFormat>宽屏</PresentationFormat>
  <Paragraphs>36</Paragraphs>
  <Slides>8</Slides>
  <Notes>2</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8</vt:i4>
      </vt:variant>
    </vt:vector>
  </HeadingPairs>
  <TitlesOfParts>
    <vt:vector size="16" baseType="lpstr">
      <vt:lpstr>等线</vt:lpstr>
      <vt:lpstr>等线 Light</vt:lpstr>
      <vt:lpstr>宋体</vt:lpstr>
      <vt:lpstr>Microsoft YaHei</vt:lpstr>
      <vt:lpstr>Arial</vt:lpstr>
      <vt:lpstr>Cambria Math</vt:lpstr>
      <vt:lpstr>Office 主题​​</vt:lpstr>
      <vt:lpstr>主题5</vt:lpstr>
      <vt:lpstr>PowerPoint 演示文稿</vt:lpstr>
      <vt:lpstr>文章介绍</vt:lpstr>
      <vt:lpstr>文章介绍</vt:lpstr>
      <vt:lpstr>本文贡献</vt:lpstr>
      <vt:lpstr>三个机制</vt:lpstr>
      <vt:lpstr>设计范式</vt:lpstr>
      <vt:lpstr>适应现有机制</vt:lpstr>
      <vt:lpstr>注水机制</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刘 鑫</dc:creator>
  <cp:lastModifiedBy>刘 鑫</cp:lastModifiedBy>
  <cp:revision>6</cp:revision>
  <dcterms:created xsi:type="dcterms:W3CDTF">2022-11-08T05:33:54Z</dcterms:created>
  <dcterms:modified xsi:type="dcterms:W3CDTF">2023-02-07T12:24:46Z</dcterms:modified>
</cp:coreProperties>
</file>