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62" r:id="rId5"/>
    <p:sldId id="263" r:id="rId6"/>
    <p:sldId id="264" r:id="rId7"/>
    <p:sldId id="266" r:id="rId8"/>
    <p:sldId id="267" r:id="rId9"/>
    <p:sldId id="277" r:id="rId10"/>
    <p:sldId id="274" r:id="rId11"/>
    <p:sldId id="275" r:id="rId12"/>
    <p:sldId id="276" r:id="rId13"/>
    <p:sldId id="278" r:id="rId14"/>
    <p:sldId id="272" r:id="rId15"/>
    <p:sldId id="270" r:id="rId16"/>
  </p:sldIdLst>
  <p:sldSz cx="1218882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84379" autoAdjust="0"/>
  </p:normalViewPr>
  <p:slideViewPr>
    <p:cSldViewPr>
      <p:cViewPr varScale="1">
        <p:scale>
          <a:sx n="115" d="100"/>
          <a:sy n="115" d="100"/>
        </p:scale>
        <p:origin x="294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notesViewPr>
    <p:cSldViewPr>
      <p:cViewPr varScale="1">
        <p:scale>
          <a:sx n="82" d="100"/>
          <a:sy n="82" d="100"/>
        </p:scale>
        <p:origin x="2010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 smtClean="0">
                <a:solidFill>
                  <a:sysClr val="windowText" lastClr="000000"/>
                </a:solidFill>
              </a:rPr>
              <a:t>Пример суточного кейса: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Лист1!$B$1034:$B$1057</c:f>
              <c:numCache>
                <c:formatCode>General</c:formatCode>
                <c:ptCount val="24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60-4DA9-9098-A824787E7E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Лист1!$C$1034:$C$1057</c:f>
              <c:numCache>
                <c:formatCode>General</c:formatCode>
                <c:ptCount val="24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60-4DA9-9098-A824787E7E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Лист1!$D$1034:$D$1057</c:f>
              <c:numCache>
                <c:formatCode>General</c:formatCode>
                <c:ptCount val="24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60-4DA9-9098-A824787E7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522536"/>
        <c:axId val="253739256"/>
      </c:lineChart>
      <c:catAx>
        <c:axId val="354522536"/>
        <c:scaling>
          <c:orientation val="minMax"/>
        </c:scaling>
        <c:delete val="0"/>
        <c:axPos val="b"/>
        <c:numFmt formatCode="[$-F400]h:mm:ss\ AM/P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3739256"/>
        <c:crosses val="autoZero"/>
        <c:auto val="0"/>
        <c:lblAlgn val="ctr"/>
        <c:lblOffset val="100"/>
        <c:noMultiLvlLbl val="0"/>
      </c:catAx>
      <c:valAx>
        <c:axId val="253739256"/>
        <c:scaling>
          <c:orientation val="minMax"/>
          <c:min val="14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354522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 smtClean="0">
                <a:solidFill>
                  <a:sysClr val="windowText" lastClr="000000"/>
                </a:solidFill>
              </a:rPr>
              <a:t>Пример недельного кейса: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09.01.15 - 15.01.15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0788850176678519E-2"/>
          <c:y val="9.7920519812995113E-2"/>
          <c:w val="0.91164161724632609"/>
          <c:h val="0.65618361912744194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Лист1!$B$1034:$B$1201</c:f>
              <c:numCache>
                <c:formatCode>General</c:formatCode>
                <c:ptCount val="1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06-46BF-A32F-D4E23D3989C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Лист1!$C$1034:$C$1201</c:f>
              <c:numCache>
                <c:formatCode>General</c:formatCode>
                <c:ptCount val="1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06-46BF-A32F-D4E23D3989C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Лист1!$D$1034:$D$1201</c:f>
              <c:numCache>
                <c:formatCode>General</c:formatCode>
                <c:ptCount val="1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06-46BF-A32F-D4E23D398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3739648"/>
        <c:axId val="253733768"/>
      </c:lineChart>
      <c:catAx>
        <c:axId val="253739648"/>
        <c:scaling>
          <c:orientation val="minMax"/>
        </c:scaling>
        <c:delete val="0"/>
        <c:axPos val="b"/>
        <c:numFmt formatCode="dd/mm/yyyy\ hh: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3733768"/>
        <c:crosses val="autoZero"/>
        <c:auto val="0"/>
        <c:lblAlgn val="ctr"/>
        <c:lblOffset val="100"/>
        <c:noMultiLvlLbl val="0"/>
      </c:catAx>
      <c:valAx>
        <c:axId val="253733768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53739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 smtClean="0">
                <a:solidFill>
                  <a:sysClr val="windowText" lastClr="000000"/>
                </a:solidFill>
              </a:rPr>
              <a:t>Пример месячного кейса: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09.01.15 - 09.02.15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Лист1!$B$1034:$B$1801</c:f>
              <c:numCache>
                <c:formatCode>General</c:formatCode>
                <c:ptCount val="7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  <c:pt idx="168">
                  <c:v>190210</c:v>
                </c:pt>
                <c:pt idx="169">
                  <c:v>172799</c:v>
                </c:pt>
                <c:pt idx="170">
                  <c:v>167144</c:v>
                </c:pt>
                <c:pt idx="171">
                  <c:v>157916</c:v>
                </c:pt>
                <c:pt idx="172">
                  <c:v>144634</c:v>
                </c:pt>
                <c:pt idx="173">
                  <c:v>177243</c:v>
                </c:pt>
                <c:pt idx="174">
                  <c:v>142373</c:v>
                </c:pt>
                <c:pt idx="175">
                  <c:v>184677</c:v>
                </c:pt>
                <c:pt idx="176">
                  <c:v>164683</c:v>
                </c:pt>
                <c:pt idx="177">
                  <c:v>186665</c:v>
                </c:pt>
                <c:pt idx="178">
                  <c:v>147470</c:v>
                </c:pt>
                <c:pt idx="179">
                  <c:v>170955</c:v>
                </c:pt>
                <c:pt idx="180">
                  <c:v>166421</c:v>
                </c:pt>
                <c:pt idx="181">
                  <c:v>169153</c:v>
                </c:pt>
                <c:pt idx="182">
                  <c:v>153070</c:v>
                </c:pt>
                <c:pt idx="183">
                  <c:v>146080</c:v>
                </c:pt>
                <c:pt idx="184">
                  <c:v>185170</c:v>
                </c:pt>
                <c:pt idx="185">
                  <c:v>181264</c:v>
                </c:pt>
                <c:pt idx="186">
                  <c:v>151044</c:v>
                </c:pt>
                <c:pt idx="187">
                  <c:v>144750</c:v>
                </c:pt>
                <c:pt idx="188">
                  <c:v>144062</c:v>
                </c:pt>
                <c:pt idx="189">
                  <c:v>169511</c:v>
                </c:pt>
                <c:pt idx="190">
                  <c:v>169089</c:v>
                </c:pt>
                <c:pt idx="191">
                  <c:v>166437</c:v>
                </c:pt>
                <c:pt idx="192">
                  <c:v>169392</c:v>
                </c:pt>
                <c:pt idx="193">
                  <c:v>151695</c:v>
                </c:pt>
                <c:pt idx="194">
                  <c:v>154044</c:v>
                </c:pt>
                <c:pt idx="195">
                  <c:v>179890</c:v>
                </c:pt>
                <c:pt idx="196">
                  <c:v>184492</c:v>
                </c:pt>
                <c:pt idx="197">
                  <c:v>151431</c:v>
                </c:pt>
                <c:pt idx="198">
                  <c:v>159721</c:v>
                </c:pt>
                <c:pt idx="199">
                  <c:v>188807</c:v>
                </c:pt>
                <c:pt idx="200">
                  <c:v>177411</c:v>
                </c:pt>
                <c:pt idx="201">
                  <c:v>176720</c:v>
                </c:pt>
                <c:pt idx="202">
                  <c:v>168053</c:v>
                </c:pt>
                <c:pt idx="203">
                  <c:v>150498</c:v>
                </c:pt>
                <c:pt idx="204">
                  <c:v>166035</c:v>
                </c:pt>
                <c:pt idx="205">
                  <c:v>169858</c:v>
                </c:pt>
                <c:pt idx="206">
                  <c:v>177623</c:v>
                </c:pt>
                <c:pt idx="207">
                  <c:v>142274</c:v>
                </c:pt>
                <c:pt idx="208">
                  <c:v>177068</c:v>
                </c:pt>
                <c:pt idx="209">
                  <c:v>179511</c:v>
                </c:pt>
                <c:pt idx="210">
                  <c:v>184858</c:v>
                </c:pt>
                <c:pt idx="211">
                  <c:v>180121</c:v>
                </c:pt>
                <c:pt idx="212">
                  <c:v>166076</c:v>
                </c:pt>
                <c:pt idx="213">
                  <c:v>172575</c:v>
                </c:pt>
                <c:pt idx="214">
                  <c:v>166340</c:v>
                </c:pt>
                <c:pt idx="215">
                  <c:v>132819</c:v>
                </c:pt>
                <c:pt idx="216">
                  <c:v>129985</c:v>
                </c:pt>
                <c:pt idx="217">
                  <c:v>121322</c:v>
                </c:pt>
                <c:pt idx="218">
                  <c:v>129669</c:v>
                </c:pt>
                <c:pt idx="219">
                  <c:v>156823</c:v>
                </c:pt>
                <c:pt idx="220">
                  <c:v>171780</c:v>
                </c:pt>
                <c:pt idx="221">
                  <c:v>157879</c:v>
                </c:pt>
                <c:pt idx="222">
                  <c:v>164782</c:v>
                </c:pt>
                <c:pt idx="223">
                  <c:v>149504</c:v>
                </c:pt>
                <c:pt idx="224">
                  <c:v>137232</c:v>
                </c:pt>
                <c:pt idx="225">
                  <c:v>179887</c:v>
                </c:pt>
                <c:pt idx="226">
                  <c:v>169421</c:v>
                </c:pt>
                <c:pt idx="227">
                  <c:v>163366</c:v>
                </c:pt>
                <c:pt idx="228">
                  <c:v>148646</c:v>
                </c:pt>
                <c:pt idx="229">
                  <c:v>158797</c:v>
                </c:pt>
                <c:pt idx="230">
                  <c:v>158411</c:v>
                </c:pt>
                <c:pt idx="231">
                  <c:v>160727</c:v>
                </c:pt>
                <c:pt idx="232">
                  <c:v>141937</c:v>
                </c:pt>
                <c:pt idx="233">
                  <c:v>131055</c:v>
                </c:pt>
                <c:pt idx="234">
                  <c:v>165849</c:v>
                </c:pt>
                <c:pt idx="235">
                  <c:v>178019</c:v>
                </c:pt>
                <c:pt idx="236">
                  <c:v>147513</c:v>
                </c:pt>
                <c:pt idx="237">
                  <c:v>168036</c:v>
                </c:pt>
                <c:pt idx="238">
                  <c:v>168953</c:v>
                </c:pt>
                <c:pt idx="239">
                  <c:v>147457</c:v>
                </c:pt>
                <c:pt idx="240">
                  <c:v>173019</c:v>
                </c:pt>
                <c:pt idx="241">
                  <c:v>167706</c:v>
                </c:pt>
                <c:pt idx="242">
                  <c:v>176728</c:v>
                </c:pt>
                <c:pt idx="243">
                  <c:v>185896</c:v>
                </c:pt>
                <c:pt idx="244">
                  <c:v>181287</c:v>
                </c:pt>
                <c:pt idx="245">
                  <c:v>179098</c:v>
                </c:pt>
                <c:pt idx="246">
                  <c:v>155607</c:v>
                </c:pt>
                <c:pt idx="247">
                  <c:v>187352</c:v>
                </c:pt>
                <c:pt idx="248">
                  <c:v>172189</c:v>
                </c:pt>
                <c:pt idx="249">
                  <c:v>162757</c:v>
                </c:pt>
                <c:pt idx="250">
                  <c:v>172867</c:v>
                </c:pt>
                <c:pt idx="251">
                  <c:v>170297</c:v>
                </c:pt>
                <c:pt idx="252">
                  <c:v>175441</c:v>
                </c:pt>
                <c:pt idx="253">
                  <c:v>142634</c:v>
                </c:pt>
                <c:pt idx="254">
                  <c:v>139203</c:v>
                </c:pt>
                <c:pt idx="255">
                  <c:v>142320</c:v>
                </c:pt>
                <c:pt idx="256">
                  <c:v>147558</c:v>
                </c:pt>
                <c:pt idx="257">
                  <c:v>180626</c:v>
                </c:pt>
                <c:pt idx="258">
                  <c:v>177489</c:v>
                </c:pt>
                <c:pt idx="259">
                  <c:v>155458</c:v>
                </c:pt>
                <c:pt idx="260">
                  <c:v>163164</c:v>
                </c:pt>
                <c:pt idx="261">
                  <c:v>173590</c:v>
                </c:pt>
                <c:pt idx="262">
                  <c:v>174301</c:v>
                </c:pt>
                <c:pt idx="263">
                  <c:v>154847</c:v>
                </c:pt>
                <c:pt idx="264">
                  <c:v>146411</c:v>
                </c:pt>
                <c:pt idx="265">
                  <c:v>182674</c:v>
                </c:pt>
                <c:pt idx="266">
                  <c:v>163577</c:v>
                </c:pt>
                <c:pt idx="267">
                  <c:v>163194</c:v>
                </c:pt>
                <c:pt idx="268">
                  <c:v>169645</c:v>
                </c:pt>
                <c:pt idx="269">
                  <c:v>160095</c:v>
                </c:pt>
                <c:pt idx="270">
                  <c:v>176466</c:v>
                </c:pt>
                <c:pt idx="271">
                  <c:v>176426</c:v>
                </c:pt>
                <c:pt idx="272">
                  <c:v>142140</c:v>
                </c:pt>
                <c:pt idx="273">
                  <c:v>157077</c:v>
                </c:pt>
                <c:pt idx="274">
                  <c:v>130394</c:v>
                </c:pt>
                <c:pt idx="275">
                  <c:v>144784</c:v>
                </c:pt>
                <c:pt idx="276">
                  <c:v>176155</c:v>
                </c:pt>
                <c:pt idx="277">
                  <c:v>177480</c:v>
                </c:pt>
                <c:pt idx="278">
                  <c:v>151143</c:v>
                </c:pt>
                <c:pt idx="279">
                  <c:v>150791</c:v>
                </c:pt>
                <c:pt idx="280">
                  <c:v>182421</c:v>
                </c:pt>
                <c:pt idx="281">
                  <c:v>178387</c:v>
                </c:pt>
                <c:pt idx="282">
                  <c:v>139252</c:v>
                </c:pt>
                <c:pt idx="283">
                  <c:v>151785</c:v>
                </c:pt>
                <c:pt idx="284">
                  <c:v>153856</c:v>
                </c:pt>
                <c:pt idx="285">
                  <c:v>163763</c:v>
                </c:pt>
                <c:pt idx="286">
                  <c:v>153301</c:v>
                </c:pt>
                <c:pt idx="287">
                  <c:v>149986</c:v>
                </c:pt>
                <c:pt idx="288">
                  <c:v>157800</c:v>
                </c:pt>
                <c:pt idx="289">
                  <c:v>154919</c:v>
                </c:pt>
                <c:pt idx="290">
                  <c:v>136206</c:v>
                </c:pt>
                <c:pt idx="291">
                  <c:v>129632</c:v>
                </c:pt>
                <c:pt idx="292">
                  <c:v>137491</c:v>
                </c:pt>
                <c:pt idx="293">
                  <c:v>150551</c:v>
                </c:pt>
                <c:pt idx="294">
                  <c:v>153666</c:v>
                </c:pt>
                <c:pt idx="295">
                  <c:v>160434</c:v>
                </c:pt>
                <c:pt idx="296">
                  <c:v>172991</c:v>
                </c:pt>
                <c:pt idx="297">
                  <c:v>160617</c:v>
                </c:pt>
                <c:pt idx="298">
                  <c:v>144195</c:v>
                </c:pt>
                <c:pt idx="299">
                  <c:v>152091</c:v>
                </c:pt>
                <c:pt idx="300">
                  <c:v>191334</c:v>
                </c:pt>
                <c:pt idx="301">
                  <c:v>141546</c:v>
                </c:pt>
                <c:pt idx="302">
                  <c:v>156280</c:v>
                </c:pt>
                <c:pt idx="303">
                  <c:v>172640</c:v>
                </c:pt>
                <c:pt idx="304">
                  <c:v>167001</c:v>
                </c:pt>
                <c:pt idx="305">
                  <c:v>165424</c:v>
                </c:pt>
                <c:pt idx="306">
                  <c:v>133087</c:v>
                </c:pt>
                <c:pt idx="307">
                  <c:v>152098</c:v>
                </c:pt>
                <c:pt idx="308">
                  <c:v>128761</c:v>
                </c:pt>
                <c:pt idx="309">
                  <c:v>187534</c:v>
                </c:pt>
                <c:pt idx="310">
                  <c:v>168756</c:v>
                </c:pt>
                <c:pt idx="311">
                  <c:v>151218</c:v>
                </c:pt>
                <c:pt idx="312">
                  <c:v>146148</c:v>
                </c:pt>
                <c:pt idx="313">
                  <c:v>161099</c:v>
                </c:pt>
                <c:pt idx="314">
                  <c:v>161418</c:v>
                </c:pt>
                <c:pt idx="315">
                  <c:v>162466</c:v>
                </c:pt>
                <c:pt idx="316">
                  <c:v>166821</c:v>
                </c:pt>
                <c:pt idx="317">
                  <c:v>157556</c:v>
                </c:pt>
                <c:pt idx="318">
                  <c:v>169250</c:v>
                </c:pt>
                <c:pt idx="319">
                  <c:v>167609</c:v>
                </c:pt>
                <c:pt idx="320">
                  <c:v>176376</c:v>
                </c:pt>
                <c:pt idx="321">
                  <c:v>173765</c:v>
                </c:pt>
                <c:pt idx="322">
                  <c:v>150146</c:v>
                </c:pt>
                <c:pt idx="323">
                  <c:v>146633</c:v>
                </c:pt>
                <c:pt idx="324">
                  <c:v>172063</c:v>
                </c:pt>
                <c:pt idx="325">
                  <c:v>170683</c:v>
                </c:pt>
                <c:pt idx="326">
                  <c:v>160452</c:v>
                </c:pt>
                <c:pt idx="327">
                  <c:v>168208</c:v>
                </c:pt>
                <c:pt idx="328">
                  <c:v>156537</c:v>
                </c:pt>
                <c:pt idx="329">
                  <c:v>154011</c:v>
                </c:pt>
                <c:pt idx="330">
                  <c:v>171887</c:v>
                </c:pt>
                <c:pt idx="331">
                  <c:v>174605</c:v>
                </c:pt>
                <c:pt idx="332">
                  <c:v>173248</c:v>
                </c:pt>
                <c:pt idx="333">
                  <c:v>177353</c:v>
                </c:pt>
                <c:pt idx="334">
                  <c:v>164345</c:v>
                </c:pt>
                <c:pt idx="335">
                  <c:v>153967</c:v>
                </c:pt>
                <c:pt idx="336">
                  <c:v>179819</c:v>
                </c:pt>
                <c:pt idx="337">
                  <c:v>176629</c:v>
                </c:pt>
                <c:pt idx="338">
                  <c:v>182342</c:v>
                </c:pt>
                <c:pt idx="339">
                  <c:v>162225</c:v>
                </c:pt>
                <c:pt idx="340">
                  <c:v>150884</c:v>
                </c:pt>
                <c:pt idx="341">
                  <c:v>140542</c:v>
                </c:pt>
                <c:pt idx="342">
                  <c:v>132167</c:v>
                </c:pt>
                <c:pt idx="343">
                  <c:v>139552</c:v>
                </c:pt>
                <c:pt idx="344">
                  <c:v>138966</c:v>
                </c:pt>
                <c:pt idx="345">
                  <c:v>169420</c:v>
                </c:pt>
                <c:pt idx="346">
                  <c:v>166739</c:v>
                </c:pt>
                <c:pt idx="347">
                  <c:v>154166</c:v>
                </c:pt>
                <c:pt idx="348">
                  <c:v>153855</c:v>
                </c:pt>
                <c:pt idx="349">
                  <c:v>127773</c:v>
                </c:pt>
                <c:pt idx="350">
                  <c:v>125107</c:v>
                </c:pt>
                <c:pt idx="351">
                  <c:v>133401</c:v>
                </c:pt>
                <c:pt idx="352">
                  <c:v>142962</c:v>
                </c:pt>
                <c:pt idx="353">
                  <c:v>140911</c:v>
                </c:pt>
                <c:pt idx="354">
                  <c:v>153201</c:v>
                </c:pt>
                <c:pt idx="355">
                  <c:v>137035</c:v>
                </c:pt>
                <c:pt idx="356">
                  <c:v>135172</c:v>
                </c:pt>
                <c:pt idx="357">
                  <c:v>149208</c:v>
                </c:pt>
                <c:pt idx="358">
                  <c:v>160453</c:v>
                </c:pt>
                <c:pt idx="359">
                  <c:v>152965</c:v>
                </c:pt>
                <c:pt idx="360">
                  <c:v>155357</c:v>
                </c:pt>
                <c:pt idx="361">
                  <c:v>135028</c:v>
                </c:pt>
                <c:pt idx="362">
                  <c:v>126915</c:v>
                </c:pt>
                <c:pt idx="363">
                  <c:v>153332</c:v>
                </c:pt>
                <c:pt idx="364">
                  <c:v>181562</c:v>
                </c:pt>
                <c:pt idx="365">
                  <c:v>148345</c:v>
                </c:pt>
                <c:pt idx="366">
                  <c:v>136687</c:v>
                </c:pt>
                <c:pt idx="367">
                  <c:v>145734</c:v>
                </c:pt>
                <c:pt idx="368">
                  <c:v>162606</c:v>
                </c:pt>
                <c:pt idx="369">
                  <c:v>150967</c:v>
                </c:pt>
                <c:pt idx="370">
                  <c:v>140090</c:v>
                </c:pt>
                <c:pt idx="371">
                  <c:v>135820</c:v>
                </c:pt>
                <c:pt idx="372">
                  <c:v>131057</c:v>
                </c:pt>
                <c:pt idx="373">
                  <c:v>136949</c:v>
                </c:pt>
                <c:pt idx="374">
                  <c:v>144308</c:v>
                </c:pt>
                <c:pt idx="375">
                  <c:v>142475</c:v>
                </c:pt>
                <c:pt idx="376">
                  <c:v>131940</c:v>
                </c:pt>
                <c:pt idx="377">
                  <c:v>119514</c:v>
                </c:pt>
                <c:pt idx="378">
                  <c:v>130235</c:v>
                </c:pt>
                <c:pt idx="379">
                  <c:v>147154</c:v>
                </c:pt>
                <c:pt idx="380">
                  <c:v>160496</c:v>
                </c:pt>
                <c:pt idx="381">
                  <c:v>169591</c:v>
                </c:pt>
                <c:pt idx="382">
                  <c:v>117017</c:v>
                </c:pt>
                <c:pt idx="383">
                  <c:v>129589</c:v>
                </c:pt>
                <c:pt idx="384">
                  <c:v>154874</c:v>
                </c:pt>
                <c:pt idx="385">
                  <c:v>160913</c:v>
                </c:pt>
                <c:pt idx="386">
                  <c:v>149281</c:v>
                </c:pt>
                <c:pt idx="387">
                  <c:v>157278</c:v>
                </c:pt>
                <c:pt idx="388">
                  <c:v>161283</c:v>
                </c:pt>
                <c:pt idx="389">
                  <c:v>137838</c:v>
                </c:pt>
                <c:pt idx="390">
                  <c:v>118405</c:v>
                </c:pt>
                <c:pt idx="391">
                  <c:v>149302</c:v>
                </c:pt>
                <c:pt idx="392">
                  <c:v>162839</c:v>
                </c:pt>
                <c:pt idx="393">
                  <c:v>151390</c:v>
                </c:pt>
                <c:pt idx="394">
                  <c:v>124784</c:v>
                </c:pt>
                <c:pt idx="395">
                  <c:v>141600</c:v>
                </c:pt>
                <c:pt idx="396">
                  <c:v>150125</c:v>
                </c:pt>
                <c:pt idx="397">
                  <c:v>179888</c:v>
                </c:pt>
                <c:pt idx="398">
                  <c:v>164652</c:v>
                </c:pt>
                <c:pt idx="399">
                  <c:v>126636</c:v>
                </c:pt>
                <c:pt idx="400">
                  <c:v>127456</c:v>
                </c:pt>
                <c:pt idx="401">
                  <c:v>164874</c:v>
                </c:pt>
                <c:pt idx="402">
                  <c:v>165943</c:v>
                </c:pt>
                <c:pt idx="403">
                  <c:v>139892</c:v>
                </c:pt>
                <c:pt idx="404">
                  <c:v>139559</c:v>
                </c:pt>
                <c:pt idx="405">
                  <c:v>172488</c:v>
                </c:pt>
                <c:pt idx="406">
                  <c:v>156758</c:v>
                </c:pt>
                <c:pt idx="407">
                  <c:v>146174</c:v>
                </c:pt>
                <c:pt idx="408">
                  <c:v>140805</c:v>
                </c:pt>
                <c:pt idx="409">
                  <c:v>151891</c:v>
                </c:pt>
                <c:pt idx="410">
                  <c:v>165387</c:v>
                </c:pt>
                <c:pt idx="411">
                  <c:v>177033</c:v>
                </c:pt>
                <c:pt idx="412">
                  <c:v>171563</c:v>
                </c:pt>
                <c:pt idx="413">
                  <c:v>152917</c:v>
                </c:pt>
                <c:pt idx="414">
                  <c:v>151012</c:v>
                </c:pt>
                <c:pt idx="415">
                  <c:v>188439</c:v>
                </c:pt>
                <c:pt idx="416">
                  <c:v>167828</c:v>
                </c:pt>
                <c:pt idx="417">
                  <c:v>165511</c:v>
                </c:pt>
                <c:pt idx="418">
                  <c:v>141453</c:v>
                </c:pt>
                <c:pt idx="419">
                  <c:v>137623</c:v>
                </c:pt>
                <c:pt idx="420">
                  <c:v>165461</c:v>
                </c:pt>
                <c:pt idx="421">
                  <c:v>170036</c:v>
                </c:pt>
                <c:pt idx="422">
                  <c:v>159859</c:v>
                </c:pt>
                <c:pt idx="423">
                  <c:v>137249</c:v>
                </c:pt>
                <c:pt idx="424">
                  <c:v>143339</c:v>
                </c:pt>
                <c:pt idx="425">
                  <c:v>162103</c:v>
                </c:pt>
                <c:pt idx="426">
                  <c:v>136090</c:v>
                </c:pt>
                <c:pt idx="427">
                  <c:v>140880</c:v>
                </c:pt>
                <c:pt idx="428">
                  <c:v>147027</c:v>
                </c:pt>
                <c:pt idx="429">
                  <c:v>162701</c:v>
                </c:pt>
                <c:pt idx="430">
                  <c:v>167100</c:v>
                </c:pt>
                <c:pt idx="431">
                  <c:v>169523</c:v>
                </c:pt>
                <c:pt idx="432">
                  <c:v>151933</c:v>
                </c:pt>
                <c:pt idx="433">
                  <c:v>143412</c:v>
                </c:pt>
                <c:pt idx="434">
                  <c:v>144696</c:v>
                </c:pt>
                <c:pt idx="435">
                  <c:v>156638</c:v>
                </c:pt>
                <c:pt idx="436">
                  <c:v>154034</c:v>
                </c:pt>
                <c:pt idx="437">
                  <c:v>153559</c:v>
                </c:pt>
                <c:pt idx="438">
                  <c:v>129390</c:v>
                </c:pt>
                <c:pt idx="439">
                  <c:v>141241</c:v>
                </c:pt>
                <c:pt idx="440">
                  <c:v>163844</c:v>
                </c:pt>
                <c:pt idx="441">
                  <c:v>170536</c:v>
                </c:pt>
                <c:pt idx="442">
                  <c:v>171306</c:v>
                </c:pt>
                <c:pt idx="443">
                  <c:v>154578</c:v>
                </c:pt>
                <c:pt idx="444">
                  <c:v>141488</c:v>
                </c:pt>
                <c:pt idx="445">
                  <c:v>153180</c:v>
                </c:pt>
                <c:pt idx="446">
                  <c:v>158836</c:v>
                </c:pt>
                <c:pt idx="447">
                  <c:v>163340</c:v>
                </c:pt>
                <c:pt idx="448">
                  <c:v>182415</c:v>
                </c:pt>
                <c:pt idx="449">
                  <c:v>179128</c:v>
                </c:pt>
                <c:pt idx="450">
                  <c:v>179820</c:v>
                </c:pt>
                <c:pt idx="451">
                  <c:v>173335</c:v>
                </c:pt>
                <c:pt idx="452">
                  <c:v>153980</c:v>
                </c:pt>
                <c:pt idx="453">
                  <c:v>148094</c:v>
                </c:pt>
                <c:pt idx="454">
                  <c:v>147106</c:v>
                </c:pt>
                <c:pt idx="455">
                  <c:v>155894</c:v>
                </c:pt>
                <c:pt idx="456">
                  <c:v>161278</c:v>
                </c:pt>
                <c:pt idx="457">
                  <c:v>175570</c:v>
                </c:pt>
                <c:pt idx="458">
                  <c:v>154644</c:v>
                </c:pt>
                <c:pt idx="459">
                  <c:v>161986</c:v>
                </c:pt>
                <c:pt idx="460">
                  <c:v>152540</c:v>
                </c:pt>
                <c:pt idx="461">
                  <c:v>136651</c:v>
                </c:pt>
                <c:pt idx="462">
                  <c:v>122744</c:v>
                </c:pt>
                <c:pt idx="463">
                  <c:v>185458</c:v>
                </c:pt>
                <c:pt idx="464">
                  <c:v>140763</c:v>
                </c:pt>
                <c:pt idx="465">
                  <c:v>152277</c:v>
                </c:pt>
                <c:pt idx="466">
                  <c:v>154055</c:v>
                </c:pt>
                <c:pt idx="467">
                  <c:v>165356</c:v>
                </c:pt>
                <c:pt idx="468">
                  <c:v>158583</c:v>
                </c:pt>
                <c:pt idx="469">
                  <c:v>158577</c:v>
                </c:pt>
                <c:pt idx="470">
                  <c:v>156688</c:v>
                </c:pt>
                <c:pt idx="471">
                  <c:v>168180</c:v>
                </c:pt>
                <c:pt idx="472">
                  <c:v>156234</c:v>
                </c:pt>
                <c:pt idx="473">
                  <c:v>149354</c:v>
                </c:pt>
                <c:pt idx="474">
                  <c:v>132736</c:v>
                </c:pt>
                <c:pt idx="475">
                  <c:v>146184</c:v>
                </c:pt>
                <c:pt idx="476">
                  <c:v>142320</c:v>
                </c:pt>
                <c:pt idx="477">
                  <c:v>142620</c:v>
                </c:pt>
                <c:pt idx="478">
                  <c:v>155532</c:v>
                </c:pt>
                <c:pt idx="479">
                  <c:v>154062</c:v>
                </c:pt>
                <c:pt idx="480">
                  <c:v>154028</c:v>
                </c:pt>
                <c:pt idx="481">
                  <c:v>145916</c:v>
                </c:pt>
                <c:pt idx="482">
                  <c:v>152449</c:v>
                </c:pt>
                <c:pt idx="483">
                  <c:v>170886</c:v>
                </c:pt>
                <c:pt idx="484">
                  <c:v>156371</c:v>
                </c:pt>
                <c:pt idx="485">
                  <c:v>129362</c:v>
                </c:pt>
                <c:pt idx="486">
                  <c:v>145064</c:v>
                </c:pt>
                <c:pt idx="487">
                  <c:v>150821</c:v>
                </c:pt>
                <c:pt idx="488">
                  <c:v>161697</c:v>
                </c:pt>
                <c:pt idx="489">
                  <c:v>149423</c:v>
                </c:pt>
                <c:pt idx="490">
                  <c:v>147331</c:v>
                </c:pt>
                <c:pt idx="491">
                  <c:v>153296</c:v>
                </c:pt>
                <c:pt idx="492">
                  <c:v>151217</c:v>
                </c:pt>
                <c:pt idx="493">
                  <c:v>129393</c:v>
                </c:pt>
                <c:pt idx="494">
                  <c:v>123933</c:v>
                </c:pt>
                <c:pt idx="495">
                  <c:v>128745</c:v>
                </c:pt>
                <c:pt idx="496">
                  <c:v>137083</c:v>
                </c:pt>
                <c:pt idx="497">
                  <c:v>143563</c:v>
                </c:pt>
                <c:pt idx="498">
                  <c:v>153896</c:v>
                </c:pt>
                <c:pt idx="499">
                  <c:v>149548</c:v>
                </c:pt>
                <c:pt idx="500">
                  <c:v>141854</c:v>
                </c:pt>
                <c:pt idx="501">
                  <c:v>141755</c:v>
                </c:pt>
                <c:pt idx="502">
                  <c:v>161224</c:v>
                </c:pt>
                <c:pt idx="503">
                  <c:v>138878</c:v>
                </c:pt>
                <c:pt idx="504">
                  <c:v>150053</c:v>
                </c:pt>
                <c:pt idx="505">
                  <c:v>148215</c:v>
                </c:pt>
                <c:pt idx="506">
                  <c:v>149034</c:v>
                </c:pt>
                <c:pt idx="507">
                  <c:v>162444</c:v>
                </c:pt>
                <c:pt idx="508">
                  <c:v>170195</c:v>
                </c:pt>
                <c:pt idx="509">
                  <c:v>149780</c:v>
                </c:pt>
                <c:pt idx="510">
                  <c:v>150210</c:v>
                </c:pt>
                <c:pt idx="511">
                  <c:v>144617</c:v>
                </c:pt>
                <c:pt idx="512">
                  <c:v>159046</c:v>
                </c:pt>
                <c:pt idx="513">
                  <c:v>165697</c:v>
                </c:pt>
                <c:pt idx="514">
                  <c:v>155314</c:v>
                </c:pt>
                <c:pt idx="515">
                  <c:v>151325</c:v>
                </c:pt>
                <c:pt idx="516">
                  <c:v>134822</c:v>
                </c:pt>
                <c:pt idx="517">
                  <c:v>153698</c:v>
                </c:pt>
                <c:pt idx="518">
                  <c:v>131128</c:v>
                </c:pt>
                <c:pt idx="519">
                  <c:v>132094</c:v>
                </c:pt>
                <c:pt idx="520">
                  <c:v>152482</c:v>
                </c:pt>
                <c:pt idx="521">
                  <c:v>163834</c:v>
                </c:pt>
                <c:pt idx="522">
                  <c:v>163845</c:v>
                </c:pt>
                <c:pt idx="523">
                  <c:v>160523</c:v>
                </c:pt>
                <c:pt idx="524">
                  <c:v>149532</c:v>
                </c:pt>
                <c:pt idx="525">
                  <c:v>139942</c:v>
                </c:pt>
                <c:pt idx="526">
                  <c:v>155025</c:v>
                </c:pt>
                <c:pt idx="527">
                  <c:v>146748</c:v>
                </c:pt>
                <c:pt idx="528">
                  <c:v>143318</c:v>
                </c:pt>
                <c:pt idx="529">
                  <c:v>162995</c:v>
                </c:pt>
                <c:pt idx="530">
                  <c:v>131341</c:v>
                </c:pt>
                <c:pt idx="531">
                  <c:v>139911</c:v>
                </c:pt>
                <c:pt idx="532">
                  <c:v>140492</c:v>
                </c:pt>
                <c:pt idx="533">
                  <c:v>156517</c:v>
                </c:pt>
                <c:pt idx="534">
                  <c:v>143838</c:v>
                </c:pt>
                <c:pt idx="535">
                  <c:v>139187</c:v>
                </c:pt>
                <c:pt idx="536">
                  <c:v>157011</c:v>
                </c:pt>
                <c:pt idx="537">
                  <c:v>171190</c:v>
                </c:pt>
                <c:pt idx="538">
                  <c:v>160641</c:v>
                </c:pt>
                <c:pt idx="539">
                  <c:v>147007</c:v>
                </c:pt>
                <c:pt idx="540">
                  <c:v>144615</c:v>
                </c:pt>
                <c:pt idx="541">
                  <c:v>124969</c:v>
                </c:pt>
                <c:pt idx="542">
                  <c:v>176888</c:v>
                </c:pt>
                <c:pt idx="543">
                  <c:v>151141</c:v>
                </c:pt>
                <c:pt idx="544">
                  <c:v>130869</c:v>
                </c:pt>
                <c:pt idx="545">
                  <c:v>137480</c:v>
                </c:pt>
                <c:pt idx="546">
                  <c:v>142065</c:v>
                </c:pt>
                <c:pt idx="547">
                  <c:v>151909</c:v>
                </c:pt>
                <c:pt idx="548">
                  <c:v>179555</c:v>
                </c:pt>
                <c:pt idx="549">
                  <c:v>177021</c:v>
                </c:pt>
                <c:pt idx="550">
                  <c:v>141110</c:v>
                </c:pt>
                <c:pt idx="551">
                  <c:v>168531</c:v>
                </c:pt>
                <c:pt idx="552">
                  <c:v>168515</c:v>
                </c:pt>
                <c:pt idx="553">
                  <c:v>170042</c:v>
                </c:pt>
                <c:pt idx="554">
                  <c:v>170347</c:v>
                </c:pt>
                <c:pt idx="555">
                  <c:v>172111</c:v>
                </c:pt>
                <c:pt idx="556">
                  <c:v>151144</c:v>
                </c:pt>
                <c:pt idx="557">
                  <c:v>145442</c:v>
                </c:pt>
                <c:pt idx="558">
                  <c:v>115183</c:v>
                </c:pt>
                <c:pt idx="559">
                  <c:v>134118</c:v>
                </c:pt>
                <c:pt idx="560">
                  <c:v>167618</c:v>
                </c:pt>
                <c:pt idx="561">
                  <c:v>154287</c:v>
                </c:pt>
                <c:pt idx="562">
                  <c:v>163889</c:v>
                </c:pt>
                <c:pt idx="563">
                  <c:v>164877</c:v>
                </c:pt>
                <c:pt idx="564">
                  <c:v>171146</c:v>
                </c:pt>
                <c:pt idx="565">
                  <c:v>175026</c:v>
                </c:pt>
                <c:pt idx="566">
                  <c:v>167230</c:v>
                </c:pt>
                <c:pt idx="567">
                  <c:v>181907</c:v>
                </c:pt>
                <c:pt idx="568">
                  <c:v>183821</c:v>
                </c:pt>
                <c:pt idx="569">
                  <c:v>181056</c:v>
                </c:pt>
                <c:pt idx="570">
                  <c:v>170464</c:v>
                </c:pt>
                <c:pt idx="571">
                  <c:v>163582</c:v>
                </c:pt>
                <c:pt idx="572">
                  <c:v>159523</c:v>
                </c:pt>
                <c:pt idx="573">
                  <c:v>149271</c:v>
                </c:pt>
                <c:pt idx="574">
                  <c:v>139744</c:v>
                </c:pt>
                <c:pt idx="575">
                  <c:v>176856</c:v>
                </c:pt>
                <c:pt idx="576">
                  <c:v>155836</c:v>
                </c:pt>
                <c:pt idx="577">
                  <c:v>147502</c:v>
                </c:pt>
                <c:pt idx="578">
                  <c:v>145161</c:v>
                </c:pt>
                <c:pt idx="579">
                  <c:v>128955</c:v>
                </c:pt>
                <c:pt idx="580">
                  <c:v>127710</c:v>
                </c:pt>
                <c:pt idx="581">
                  <c:v>167785</c:v>
                </c:pt>
                <c:pt idx="582">
                  <c:v>175054</c:v>
                </c:pt>
                <c:pt idx="583">
                  <c:v>153434</c:v>
                </c:pt>
                <c:pt idx="584">
                  <c:v>136093</c:v>
                </c:pt>
                <c:pt idx="585">
                  <c:v>125983</c:v>
                </c:pt>
                <c:pt idx="586">
                  <c:v>124786</c:v>
                </c:pt>
                <c:pt idx="587">
                  <c:v>135494</c:v>
                </c:pt>
                <c:pt idx="588">
                  <c:v>134172</c:v>
                </c:pt>
                <c:pt idx="589">
                  <c:v>143230</c:v>
                </c:pt>
                <c:pt idx="590">
                  <c:v>160055</c:v>
                </c:pt>
                <c:pt idx="591">
                  <c:v>151331</c:v>
                </c:pt>
                <c:pt idx="592">
                  <c:v>132558</c:v>
                </c:pt>
                <c:pt idx="593">
                  <c:v>162983</c:v>
                </c:pt>
                <c:pt idx="594">
                  <c:v>162080</c:v>
                </c:pt>
                <c:pt idx="595">
                  <c:v>125185</c:v>
                </c:pt>
                <c:pt idx="596">
                  <c:v>117829</c:v>
                </c:pt>
                <c:pt idx="597">
                  <c:v>182024</c:v>
                </c:pt>
                <c:pt idx="598">
                  <c:v>162671</c:v>
                </c:pt>
                <c:pt idx="599">
                  <c:v>150288</c:v>
                </c:pt>
                <c:pt idx="600">
                  <c:v>132170</c:v>
                </c:pt>
                <c:pt idx="601">
                  <c:v>144958</c:v>
                </c:pt>
                <c:pt idx="602">
                  <c:v>142240</c:v>
                </c:pt>
                <c:pt idx="603">
                  <c:v>149303</c:v>
                </c:pt>
                <c:pt idx="604">
                  <c:v>147253</c:v>
                </c:pt>
                <c:pt idx="605">
                  <c:v>175587</c:v>
                </c:pt>
                <c:pt idx="606">
                  <c:v>156926</c:v>
                </c:pt>
                <c:pt idx="607">
                  <c:v>147086</c:v>
                </c:pt>
                <c:pt idx="608">
                  <c:v>163670</c:v>
                </c:pt>
                <c:pt idx="609">
                  <c:v>175190</c:v>
                </c:pt>
                <c:pt idx="610">
                  <c:v>153096</c:v>
                </c:pt>
                <c:pt idx="611">
                  <c:v>176396</c:v>
                </c:pt>
                <c:pt idx="612">
                  <c:v>177751</c:v>
                </c:pt>
                <c:pt idx="613">
                  <c:v>166474</c:v>
                </c:pt>
                <c:pt idx="614">
                  <c:v>175907</c:v>
                </c:pt>
                <c:pt idx="615">
                  <c:v>174158</c:v>
                </c:pt>
                <c:pt idx="616">
                  <c:v>148472</c:v>
                </c:pt>
                <c:pt idx="617">
                  <c:v>121384</c:v>
                </c:pt>
                <c:pt idx="618">
                  <c:v>139129</c:v>
                </c:pt>
                <c:pt idx="619">
                  <c:v>173918</c:v>
                </c:pt>
                <c:pt idx="620">
                  <c:v>181376</c:v>
                </c:pt>
                <c:pt idx="621">
                  <c:v>173864</c:v>
                </c:pt>
                <c:pt idx="622">
                  <c:v>163684</c:v>
                </c:pt>
                <c:pt idx="623">
                  <c:v>166896</c:v>
                </c:pt>
                <c:pt idx="624">
                  <c:v>166700</c:v>
                </c:pt>
                <c:pt idx="625">
                  <c:v>181595</c:v>
                </c:pt>
                <c:pt idx="626">
                  <c:v>164065</c:v>
                </c:pt>
                <c:pt idx="627">
                  <c:v>151175</c:v>
                </c:pt>
                <c:pt idx="628">
                  <c:v>135064</c:v>
                </c:pt>
                <c:pt idx="629">
                  <c:v>145370</c:v>
                </c:pt>
                <c:pt idx="630">
                  <c:v>154631</c:v>
                </c:pt>
                <c:pt idx="631">
                  <c:v>154516</c:v>
                </c:pt>
                <c:pt idx="632">
                  <c:v>158284</c:v>
                </c:pt>
                <c:pt idx="633">
                  <c:v>169365</c:v>
                </c:pt>
                <c:pt idx="634">
                  <c:v>166687</c:v>
                </c:pt>
                <c:pt idx="635">
                  <c:v>170356</c:v>
                </c:pt>
                <c:pt idx="636">
                  <c:v>140637</c:v>
                </c:pt>
                <c:pt idx="637">
                  <c:v>136693</c:v>
                </c:pt>
                <c:pt idx="638">
                  <c:v>166944</c:v>
                </c:pt>
                <c:pt idx="639">
                  <c:v>178348</c:v>
                </c:pt>
                <c:pt idx="640">
                  <c:v>129835</c:v>
                </c:pt>
                <c:pt idx="641">
                  <c:v>136626</c:v>
                </c:pt>
                <c:pt idx="642">
                  <c:v>152175</c:v>
                </c:pt>
                <c:pt idx="643">
                  <c:v>168645</c:v>
                </c:pt>
                <c:pt idx="644">
                  <c:v>129093</c:v>
                </c:pt>
                <c:pt idx="645">
                  <c:v>131030</c:v>
                </c:pt>
                <c:pt idx="646">
                  <c:v>167431</c:v>
                </c:pt>
                <c:pt idx="647">
                  <c:v>170118</c:v>
                </c:pt>
                <c:pt idx="648">
                  <c:v>168325</c:v>
                </c:pt>
                <c:pt idx="649">
                  <c:v>164209</c:v>
                </c:pt>
                <c:pt idx="650">
                  <c:v>145786</c:v>
                </c:pt>
                <c:pt idx="651">
                  <c:v>138612</c:v>
                </c:pt>
                <c:pt idx="652">
                  <c:v>139636</c:v>
                </c:pt>
                <c:pt idx="653">
                  <c:v>175857</c:v>
                </c:pt>
                <c:pt idx="654">
                  <c:v>164060</c:v>
                </c:pt>
                <c:pt idx="655">
                  <c:v>157672</c:v>
                </c:pt>
                <c:pt idx="656">
                  <c:v>123428</c:v>
                </c:pt>
                <c:pt idx="657">
                  <c:v>162254</c:v>
                </c:pt>
                <c:pt idx="658">
                  <c:v>163603</c:v>
                </c:pt>
                <c:pt idx="659">
                  <c:v>169478</c:v>
                </c:pt>
                <c:pt idx="660">
                  <c:v>161709</c:v>
                </c:pt>
                <c:pt idx="661">
                  <c:v>137670</c:v>
                </c:pt>
                <c:pt idx="662">
                  <c:v>136847</c:v>
                </c:pt>
                <c:pt idx="663">
                  <c:v>143314</c:v>
                </c:pt>
                <c:pt idx="664">
                  <c:v>130086</c:v>
                </c:pt>
                <c:pt idx="665">
                  <c:v>168630</c:v>
                </c:pt>
                <c:pt idx="666">
                  <c:v>145748</c:v>
                </c:pt>
                <c:pt idx="667">
                  <c:v>168383</c:v>
                </c:pt>
                <c:pt idx="668">
                  <c:v>157388</c:v>
                </c:pt>
                <c:pt idx="669">
                  <c:v>133440</c:v>
                </c:pt>
                <c:pt idx="670">
                  <c:v>138742</c:v>
                </c:pt>
                <c:pt idx="671">
                  <c:v>114025</c:v>
                </c:pt>
                <c:pt idx="672">
                  <c:v>137807</c:v>
                </c:pt>
                <c:pt idx="673">
                  <c:v>162622</c:v>
                </c:pt>
                <c:pt idx="674">
                  <c:v>149191</c:v>
                </c:pt>
                <c:pt idx="675">
                  <c:v>134490</c:v>
                </c:pt>
                <c:pt idx="676">
                  <c:v>126534</c:v>
                </c:pt>
                <c:pt idx="677">
                  <c:v>133334</c:v>
                </c:pt>
                <c:pt idx="678">
                  <c:v>149450</c:v>
                </c:pt>
                <c:pt idx="679">
                  <c:v>149209</c:v>
                </c:pt>
                <c:pt idx="680">
                  <c:v>125774</c:v>
                </c:pt>
                <c:pt idx="681">
                  <c:v>172267</c:v>
                </c:pt>
                <c:pt idx="682">
                  <c:v>168624</c:v>
                </c:pt>
                <c:pt idx="683">
                  <c:v>173168</c:v>
                </c:pt>
                <c:pt idx="684">
                  <c:v>171126</c:v>
                </c:pt>
                <c:pt idx="685">
                  <c:v>180422</c:v>
                </c:pt>
                <c:pt idx="686">
                  <c:v>182697</c:v>
                </c:pt>
                <c:pt idx="687">
                  <c:v>143232</c:v>
                </c:pt>
                <c:pt idx="688">
                  <c:v>149370</c:v>
                </c:pt>
                <c:pt idx="689">
                  <c:v>151626</c:v>
                </c:pt>
                <c:pt idx="690">
                  <c:v>161372</c:v>
                </c:pt>
                <c:pt idx="691">
                  <c:v>142129</c:v>
                </c:pt>
                <c:pt idx="692">
                  <c:v>135326</c:v>
                </c:pt>
                <c:pt idx="693">
                  <c:v>147221</c:v>
                </c:pt>
                <c:pt idx="694">
                  <c:v>151460</c:v>
                </c:pt>
                <c:pt idx="695">
                  <c:v>126740</c:v>
                </c:pt>
                <c:pt idx="696">
                  <c:v>153161</c:v>
                </c:pt>
                <c:pt idx="697">
                  <c:v>131411</c:v>
                </c:pt>
                <c:pt idx="698">
                  <c:v>161050</c:v>
                </c:pt>
                <c:pt idx="699">
                  <c:v>137326</c:v>
                </c:pt>
                <c:pt idx="700">
                  <c:v>125465</c:v>
                </c:pt>
                <c:pt idx="701">
                  <c:v>130000</c:v>
                </c:pt>
                <c:pt idx="702">
                  <c:v>155276</c:v>
                </c:pt>
                <c:pt idx="703">
                  <c:v>151540</c:v>
                </c:pt>
                <c:pt idx="704">
                  <c:v>121603</c:v>
                </c:pt>
                <c:pt idx="705">
                  <c:v>154853</c:v>
                </c:pt>
                <c:pt idx="706">
                  <c:v>152703</c:v>
                </c:pt>
                <c:pt idx="707">
                  <c:v>122855</c:v>
                </c:pt>
                <c:pt idx="708">
                  <c:v>124269</c:v>
                </c:pt>
                <c:pt idx="709">
                  <c:v>149479</c:v>
                </c:pt>
                <c:pt idx="710">
                  <c:v>159581</c:v>
                </c:pt>
                <c:pt idx="711">
                  <c:v>158476</c:v>
                </c:pt>
                <c:pt idx="712">
                  <c:v>136509</c:v>
                </c:pt>
                <c:pt idx="713">
                  <c:v>121227</c:v>
                </c:pt>
                <c:pt idx="714">
                  <c:v>133254</c:v>
                </c:pt>
                <c:pt idx="715">
                  <c:v>142334</c:v>
                </c:pt>
                <c:pt idx="716">
                  <c:v>157705</c:v>
                </c:pt>
                <c:pt idx="717">
                  <c:v>136603</c:v>
                </c:pt>
                <c:pt idx="718">
                  <c:v>149265</c:v>
                </c:pt>
                <c:pt idx="719">
                  <c:v>157924</c:v>
                </c:pt>
                <c:pt idx="720">
                  <c:v>161081</c:v>
                </c:pt>
                <c:pt idx="721">
                  <c:v>165414</c:v>
                </c:pt>
                <c:pt idx="722">
                  <c:v>150453</c:v>
                </c:pt>
                <c:pt idx="723">
                  <c:v>140895</c:v>
                </c:pt>
                <c:pt idx="724">
                  <c:v>144829</c:v>
                </c:pt>
                <c:pt idx="725">
                  <c:v>151703</c:v>
                </c:pt>
                <c:pt idx="726">
                  <c:v>147631</c:v>
                </c:pt>
                <c:pt idx="727">
                  <c:v>152059</c:v>
                </c:pt>
                <c:pt idx="728">
                  <c:v>147987</c:v>
                </c:pt>
                <c:pt idx="729">
                  <c:v>164021</c:v>
                </c:pt>
                <c:pt idx="730">
                  <c:v>160361</c:v>
                </c:pt>
                <c:pt idx="731">
                  <c:v>169275</c:v>
                </c:pt>
                <c:pt idx="732">
                  <c:v>136905</c:v>
                </c:pt>
                <c:pt idx="733">
                  <c:v>140127</c:v>
                </c:pt>
                <c:pt idx="734">
                  <c:v>137025</c:v>
                </c:pt>
                <c:pt idx="735">
                  <c:v>175743</c:v>
                </c:pt>
                <c:pt idx="736">
                  <c:v>162759</c:v>
                </c:pt>
                <c:pt idx="737">
                  <c:v>149308</c:v>
                </c:pt>
                <c:pt idx="738">
                  <c:v>160088</c:v>
                </c:pt>
                <c:pt idx="739">
                  <c:v>177162</c:v>
                </c:pt>
                <c:pt idx="740">
                  <c:v>170121</c:v>
                </c:pt>
                <c:pt idx="741">
                  <c:v>172531</c:v>
                </c:pt>
                <c:pt idx="742">
                  <c:v>172223</c:v>
                </c:pt>
                <c:pt idx="743">
                  <c:v>169195</c:v>
                </c:pt>
                <c:pt idx="744">
                  <c:v>157243</c:v>
                </c:pt>
                <c:pt idx="745">
                  <c:v>145344</c:v>
                </c:pt>
                <c:pt idx="746">
                  <c:v>145717</c:v>
                </c:pt>
                <c:pt idx="747">
                  <c:v>162104</c:v>
                </c:pt>
                <c:pt idx="748">
                  <c:v>181384</c:v>
                </c:pt>
                <c:pt idx="749">
                  <c:v>161429</c:v>
                </c:pt>
                <c:pt idx="750">
                  <c:v>156737</c:v>
                </c:pt>
                <c:pt idx="751">
                  <c:v>152477</c:v>
                </c:pt>
                <c:pt idx="752">
                  <c:v>157496</c:v>
                </c:pt>
                <c:pt idx="753">
                  <c:v>169685</c:v>
                </c:pt>
                <c:pt idx="754">
                  <c:v>157614</c:v>
                </c:pt>
                <c:pt idx="755">
                  <c:v>160572</c:v>
                </c:pt>
                <c:pt idx="756">
                  <c:v>144416</c:v>
                </c:pt>
                <c:pt idx="757">
                  <c:v>137561</c:v>
                </c:pt>
                <c:pt idx="758">
                  <c:v>126277</c:v>
                </c:pt>
                <c:pt idx="759">
                  <c:v>141550</c:v>
                </c:pt>
                <c:pt idx="760">
                  <c:v>161384</c:v>
                </c:pt>
                <c:pt idx="761">
                  <c:v>156208</c:v>
                </c:pt>
                <c:pt idx="762">
                  <c:v>158204</c:v>
                </c:pt>
                <c:pt idx="763">
                  <c:v>131978</c:v>
                </c:pt>
                <c:pt idx="764">
                  <c:v>128569</c:v>
                </c:pt>
                <c:pt idx="765">
                  <c:v>145257</c:v>
                </c:pt>
                <c:pt idx="766">
                  <c:v>161629</c:v>
                </c:pt>
                <c:pt idx="767">
                  <c:v>171268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A-473F-B079-5AD97D46FA0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Лист1!$C$1034:$C$1801</c:f>
              <c:numCache>
                <c:formatCode>General</c:formatCode>
                <c:ptCount val="7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  <c:pt idx="168">
                  <c:v>172894.234375</c:v>
                </c:pt>
                <c:pt idx="169">
                  <c:v>172138.078125</c:v>
                </c:pt>
                <c:pt idx="170">
                  <c:v>173604.03125</c:v>
                </c:pt>
                <c:pt idx="171">
                  <c:v>171106.78125</c:v>
                </c:pt>
                <c:pt idx="172">
                  <c:v>144665.609375</c:v>
                </c:pt>
                <c:pt idx="173">
                  <c:v>173275.703125</c:v>
                </c:pt>
                <c:pt idx="174">
                  <c:v>144791.484375</c:v>
                </c:pt>
                <c:pt idx="175">
                  <c:v>176197.359375</c:v>
                </c:pt>
                <c:pt idx="176">
                  <c:v>172018.609375</c:v>
                </c:pt>
                <c:pt idx="177">
                  <c:v>173071.234375</c:v>
                </c:pt>
                <c:pt idx="178">
                  <c:v>149281.5625</c:v>
                </c:pt>
                <c:pt idx="179">
                  <c:v>172873.625</c:v>
                </c:pt>
                <c:pt idx="180">
                  <c:v>171696.71875</c:v>
                </c:pt>
                <c:pt idx="181">
                  <c:v>171391.109375</c:v>
                </c:pt>
                <c:pt idx="182">
                  <c:v>148685.8125</c:v>
                </c:pt>
                <c:pt idx="183">
                  <c:v>145626.53125</c:v>
                </c:pt>
                <c:pt idx="184">
                  <c:v>177002.0625</c:v>
                </c:pt>
                <c:pt idx="185">
                  <c:v>185545.21875</c:v>
                </c:pt>
                <c:pt idx="186">
                  <c:v>161392.3125</c:v>
                </c:pt>
                <c:pt idx="187">
                  <c:v>146374.796875</c:v>
                </c:pt>
                <c:pt idx="188">
                  <c:v>155322.734375</c:v>
                </c:pt>
                <c:pt idx="189">
                  <c:v>168927.15625</c:v>
                </c:pt>
                <c:pt idx="190">
                  <c:v>175918.984375</c:v>
                </c:pt>
                <c:pt idx="191">
                  <c:v>165161.640625</c:v>
                </c:pt>
                <c:pt idx="192">
                  <c:v>175469.09375</c:v>
                </c:pt>
                <c:pt idx="193">
                  <c:v>156421.71875</c:v>
                </c:pt>
                <c:pt idx="194">
                  <c:v>172123.953125</c:v>
                </c:pt>
                <c:pt idx="195">
                  <c:v>178722.703125</c:v>
                </c:pt>
                <c:pt idx="196">
                  <c:v>181654.25</c:v>
                </c:pt>
                <c:pt idx="197">
                  <c:v>152370.53125</c:v>
                </c:pt>
                <c:pt idx="198">
                  <c:v>161587.75</c:v>
                </c:pt>
                <c:pt idx="199">
                  <c:v>185277.34375</c:v>
                </c:pt>
                <c:pt idx="200">
                  <c:v>177292.296875</c:v>
                </c:pt>
                <c:pt idx="201">
                  <c:v>173671.59375</c:v>
                </c:pt>
                <c:pt idx="202">
                  <c:v>168399.25</c:v>
                </c:pt>
                <c:pt idx="203">
                  <c:v>168227.171875</c:v>
                </c:pt>
                <c:pt idx="204">
                  <c:v>167483.453125</c:v>
                </c:pt>
                <c:pt idx="205">
                  <c:v>178554.890625</c:v>
                </c:pt>
                <c:pt idx="206">
                  <c:v>178378.5625</c:v>
                </c:pt>
                <c:pt idx="207">
                  <c:v>150739.484375</c:v>
                </c:pt>
                <c:pt idx="208">
                  <c:v>175206.90625</c:v>
                </c:pt>
                <c:pt idx="209">
                  <c:v>176674.390625</c:v>
                </c:pt>
                <c:pt idx="210">
                  <c:v>167514.59375</c:v>
                </c:pt>
                <c:pt idx="211">
                  <c:v>181354.625</c:v>
                </c:pt>
                <c:pt idx="212">
                  <c:v>174628.890625</c:v>
                </c:pt>
                <c:pt idx="213">
                  <c:v>175164.125</c:v>
                </c:pt>
                <c:pt idx="214">
                  <c:v>173913.078125</c:v>
                </c:pt>
                <c:pt idx="215">
                  <c:v>144715.28125</c:v>
                </c:pt>
                <c:pt idx="216">
                  <c:v>139086.140625</c:v>
                </c:pt>
                <c:pt idx="217">
                  <c:v>130364.609375</c:v>
                </c:pt>
                <c:pt idx="218">
                  <c:v>142586.953125</c:v>
                </c:pt>
                <c:pt idx="219">
                  <c:v>165119.4375</c:v>
                </c:pt>
                <c:pt idx="220">
                  <c:v>172363.953125</c:v>
                </c:pt>
                <c:pt idx="221">
                  <c:v>167977.5625</c:v>
                </c:pt>
                <c:pt idx="222">
                  <c:v>164843.296875</c:v>
                </c:pt>
                <c:pt idx="223">
                  <c:v>143839.921875</c:v>
                </c:pt>
                <c:pt idx="224">
                  <c:v>153313.765625</c:v>
                </c:pt>
                <c:pt idx="225">
                  <c:v>175358.34375</c:v>
                </c:pt>
                <c:pt idx="226">
                  <c:v>165541.359375</c:v>
                </c:pt>
                <c:pt idx="227">
                  <c:v>154739.765625</c:v>
                </c:pt>
                <c:pt idx="228">
                  <c:v>153542.890625</c:v>
                </c:pt>
                <c:pt idx="229">
                  <c:v>167119.03125</c:v>
                </c:pt>
                <c:pt idx="230">
                  <c:v>173738.84375</c:v>
                </c:pt>
                <c:pt idx="231">
                  <c:v>162452.5625</c:v>
                </c:pt>
                <c:pt idx="232">
                  <c:v>145404.21875</c:v>
                </c:pt>
                <c:pt idx="233">
                  <c:v>140895.515625</c:v>
                </c:pt>
                <c:pt idx="234">
                  <c:v>165691.5625</c:v>
                </c:pt>
                <c:pt idx="235">
                  <c:v>170217.328125</c:v>
                </c:pt>
                <c:pt idx="236">
                  <c:v>141685.796875</c:v>
                </c:pt>
                <c:pt idx="237">
                  <c:v>157692.453125</c:v>
                </c:pt>
                <c:pt idx="238">
                  <c:v>162322.46875</c:v>
                </c:pt>
                <c:pt idx="239">
                  <c:v>152005.515625</c:v>
                </c:pt>
                <c:pt idx="240">
                  <c:v>152671.921875</c:v>
                </c:pt>
                <c:pt idx="241">
                  <c:v>175526.171875</c:v>
                </c:pt>
                <c:pt idx="242">
                  <c:v>176412.234375</c:v>
                </c:pt>
                <c:pt idx="243">
                  <c:v>176152.671875</c:v>
                </c:pt>
                <c:pt idx="244">
                  <c:v>172652.515625</c:v>
                </c:pt>
                <c:pt idx="245">
                  <c:v>172200.640625</c:v>
                </c:pt>
                <c:pt idx="246">
                  <c:v>146699.703125</c:v>
                </c:pt>
                <c:pt idx="247">
                  <c:v>180548.203125</c:v>
                </c:pt>
                <c:pt idx="248">
                  <c:v>157969.859375</c:v>
                </c:pt>
                <c:pt idx="249">
                  <c:v>155619.28125</c:v>
                </c:pt>
                <c:pt idx="250">
                  <c:v>170558.40625</c:v>
                </c:pt>
                <c:pt idx="251">
                  <c:v>172587.8125</c:v>
                </c:pt>
                <c:pt idx="252">
                  <c:v>171466.15625</c:v>
                </c:pt>
                <c:pt idx="253">
                  <c:v>158263.296875</c:v>
                </c:pt>
                <c:pt idx="254">
                  <c:v>144030.984375</c:v>
                </c:pt>
                <c:pt idx="255">
                  <c:v>147256.3125</c:v>
                </c:pt>
                <c:pt idx="256">
                  <c:v>158184.078125</c:v>
                </c:pt>
                <c:pt idx="257">
                  <c:v>171074.796875</c:v>
                </c:pt>
                <c:pt idx="258">
                  <c:v>164659.15625</c:v>
                </c:pt>
                <c:pt idx="259">
                  <c:v>155518.390625</c:v>
                </c:pt>
                <c:pt idx="260">
                  <c:v>157714.703125</c:v>
                </c:pt>
                <c:pt idx="261">
                  <c:v>176560.859375</c:v>
                </c:pt>
                <c:pt idx="262">
                  <c:v>173780.765625</c:v>
                </c:pt>
                <c:pt idx="263">
                  <c:v>162873.734375</c:v>
                </c:pt>
                <c:pt idx="264">
                  <c:v>151925.65625</c:v>
                </c:pt>
                <c:pt idx="265">
                  <c:v>169386.4375</c:v>
                </c:pt>
                <c:pt idx="266">
                  <c:v>163598.859375</c:v>
                </c:pt>
                <c:pt idx="267">
                  <c:v>161768.453125</c:v>
                </c:pt>
                <c:pt idx="268">
                  <c:v>168573.265625</c:v>
                </c:pt>
                <c:pt idx="269">
                  <c:v>172393.546875</c:v>
                </c:pt>
                <c:pt idx="270">
                  <c:v>173239.515625</c:v>
                </c:pt>
                <c:pt idx="271">
                  <c:v>167711.375</c:v>
                </c:pt>
                <c:pt idx="272">
                  <c:v>141282.359375</c:v>
                </c:pt>
                <c:pt idx="273">
                  <c:v>155028.6875</c:v>
                </c:pt>
                <c:pt idx="274">
                  <c:v>138494.359375</c:v>
                </c:pt>
                <c:pt idx="275">
                  <c:v>139526.953125</c:v>
                </c:pt>
                <c:pt idx="276">
                  <c:v>169915.8125</c:v>
                </c:pt>
                <c:pt idx="277">
                  <c:v>167942.484375</c:v>
                </c:pt>
                <c:pt idx="278">
                  <c:v>156450.359375</c:v>
                </c:pt>
                <c:pt idx="279">
                  <c:v>141433.75</c:v>
                </c:pt>
                <c:pt idx="280">
                  <c:v>176425.03125</c:v>
                </c:pt>
                <c:pt idx="281">
                  <c:v>168318.15625</c:v>
                </c:pt>
                <c:pt idx="282">
                  <c:v>142586.953125</c:v>
                </c:pt>
                <c:pt idx="283">
                  <c:v>150715.625</c:v>
                </c:pt>
                <c:pt idx="284">
                  <c:v>157627.203125</c:v>
                </c:pt>
                <c:pt idx="285">
                  <c:v>169726.328125</c:v>
                </c:pt>
                <c:pt idx="286">
                  <c:v>168146.65625</c:v>
                </c:pt>
                <c:pt idx="287">
                  <c:v>141035.875</c:v>
                </c:pt>
                <c:pt idx="288">
                  <c:v>156719.609375</c:v>
                </c:pt>
                <c:pt idx="289">
                  <c:v>157238.484375</c:v>
                </c:pt>
                <c:pt idx="290">
                  <c:v>147118.1875</c:v>
                </c:pt>
                <c:pt idx="291">
                  <c:v>133898.484375</c:v>
                </c:pt>
                <c:pt idx="292">
                  <c:v>153294.609375</c:v>
                </c:pt>
                <c:pt idx="293">
                  <c:v>163262.984375</c:v>
                </c:pt>
                <c:pt idx="294">
                  <c:v>164196.09375</c:v>
                </c:pt>
                <c:pt idx="295">
                  <c:v>163769.953125</c:v>
                </c:pt>
                <c:pt idx="296">
                  <c:v>165326.484375</c:v>
                </c:pt>
                <c:pt idx="297">
                  <c:v>161215.703125</c:v>
                </c:pt>
                <c:pt idx="298">
                  <c:v>134605.609375</c:v>
                </c:pt>
                <c:pt idx="299">
                  <c:v>153476.875</c:v>
                </c:pt>
                <c:pt idx="300">
                  <c:v>173767.671875</c:v>
                </c:pt>
                <c:pt idx="301">
                  <c:v>141630.28125</c:v>
                </c:pt>
                <c:pt idx="302">
                  <c:v>164205.65625</c:v>
                </c:pt>
                <c:pt idx="303">
                  <c:v>160613.53125</c:v>
                </c:pt>
                <c:pt idx="304">
                  <c:v>163175.34375</c:v>
                </c:pt>
                <c:pt idx="305">
                  <c:v>160009.328125</c:v>
                </c:pt>
                <c:pt idx="306">
                  <c:v>135051.53125</c:v>
                </c:pt>
                <c:pt idx="307">
                  <c:v>149606.515625</c:v>
                </c:pt>
                <c:pt idx="308">
                  <c:v>140858.71875</c:v>
                </c:pt>
                <c:pt idx="309">
                  <c:v>167273.0625</c:v>
                </c:pt>
                <c:pt idx="310">
                  <c:v>169517.328125</c:v>
                </c:pt>
                <c:pt idx="311">
                  <c:v>144876.984375</c:v>
                </c:pt>
                <c:pt idx="312">
                  <c:v>142750.359375</c:v>
                </c:pt>
                <c:pt idx="313">
                  <c:v>151562.578125</c:v>
                </c:pt>
                <c:pt idx="314">
                  <c:v>160711.890625</c:v>
                </c:pt>
                <c:pt idx="315">
                  <c:v>165762.0625</c:v>
                </c:pt>
                <c:pt idx="316">
                  <c:v>158733.25</c:v>
                </c:pt>
                <c:pt idx="317">
                  <c:v>157425.890625</c:v>
                </c:pt>
                <c:pt idx="318">
                  <c:v>168618.609375</c:v>
                </c:pt>
                <c:pt idx="319">
                  <c:v>170575.15625</c:v>
                </c:pt>
                <c:pt idx="320">
                  <c:v>169078.65625</c:v>
                </c:pt>
                <c:pt idx="321">
                  <c:v>167039.203125</c:v>
                </c:pt>
                <c:pt idx="322">
                  <c:v>139097.15625</c:v>
                </c:pt>
                <c:pt idx="323">
                  <c:v>139466.015625</c:v>
                </c:pt>
                <c:pt idx="324">
                  <c:v>164479.921875</c:v>
                </c:pt>
                <c:pt idx="325">
                  <c:v>163305.5</c:v>
                </c:pt>
                <c:pt idx="326">
                  <c:v>160842.84375</c:v>
                </c:pt>
                <c:pt idx="327">
                  <c:v>160500.984375</c:v>
                </c:pt>
                <c:pt idx="328">
                  <c:v>161395.53125</c:v>
                </c:pt>
                <c:pt idx="329">
                  <c:v>163799.15625</c:v>
                </c:pt>
                <c:pt idx="330">
                  <c:v>173448.640625</c:v>
                </c:pt>
                <c:pt idx="331">
                  <c:v>170865.765625</c:v>
                </c:pt>
                <c:pt idx="332">
                  <c:v>172151.875</c:v>
                </c:pt>
                <c:pt idx="333">
                  <c:v>169938.828125</c:v>
                </c:pt>
                <c:pt idx="334">
                  <c:v>164260.78125</c:v>
                </c:pt>
                <c:pt idx="335">
                  <c:v>154687.828125</c:v>
                </c:pt>
                <c:pt idx="336">
                  <c:v>176543.859375</c:v>
                </c:pt>
                <c:pt idx="337">
                  <c:v>171879.71875</c:v>
                </c:pt>
                <c:pt idx="338">
                  <c:v>170917.59375</c:v>
                </c:pt>
                <c:pt idx="339">
                  <c:v>152569.59375</c:v>
                </c:pt>
                <c:pt idx="340">
                  <c:v>155280.53125</c:v>
                </c:pt>
                <c:pt idx="341">
                  <c:v>152363.421875</c:v>
                </c:pt>
                <c:pt idx="342">
                  <c:v>137239.53125</c:v>
                </c:pt>
                <c:pt idx="343">
                  <c:v>141098.296875</c:v>
                </c:pt>
                <c:pt idx="344">
                  <c:v>146820.078125</c:v>
                </c:pt>
                <c:pt idx="345">
                  <c:v>163139.5625</c:v>
                </c:pt>
                <c:pt idx="346">
                  <c:v>165035.203125</c:v>
                </c:pt>
                <c:pt idx="347">
                  <c:v>164823.65625</c:v>
                </c:pt>
                <c:pt idx="348">
                  <c:v>159647.171875</c:v>
                </c:pt>
                <c:pt idx="349">
                  <c:v>148185.6875</c:v>
                </c:pt>
                <c:pt idx="350">
                  <c:v>137154.609375</c:v>
                </c:pt>
                <c:pt idx="351">
                  <c:v>140254.296875</c:v>
                </c:pt>
                <c:pt idx="352">
                  <c:v>151320.8125</c:v>
                </c:pt>
                <c:pt idx="353">
                  <c:v>163937.140625</c:v>
                </c:pt>
                <c:pt idx="354">
                  <c:v>154604.21875</c:v>
                </c:pt>
                <c:pt idx="355">
                  <c:v>141098.828125</c:v>
                </c:pt>
                <c:pt idx="356">
                  <c:v>140214.046875</c:v>
                </c:pt>
                <c:pt idx="357">
                  <c:v>153720.03125</c:v>
                </c:pt>
                <c:pt idx="358">
                  <c:v>156507.8125</c:v>
                </c:pt>
                <c:pt idx="359">
                  <c:v>159709.296875</c:v>
                </c:pt>
                <c:pt idx="360">
                  <c:v>156885.734375</c:v>
                </c:pt>
                <c:pt idx="361">
                  <c:v>147856.765625</c:v>
                </c:pt>
                <c:pt idx="362">
                  <c:v>140269.6875</c:v>
                </c:pt>
                <c:pt idx="363">
                  <c:v>161303.671875</c:v>
                </c:pt>
                <c:pt idx="364">
                  <c:v>175787.328125</c:v>
                </c:pt>
                <c:pt idx="365">
                  <c:v>149970.921875</c:v>
                </c:pt>
                <c:pt idx="366">
                  <c:v>138900.3125</c:v>
                </c:pt>
                <c:pt idx="367">
                  <c:v>140858.578125</c:v>
                </c:pt>
                <c:pt idx="368">
                  <c:v>161679.453125</c:v>
                </c:pt>
                <c:pt idx="369">
                  <c:v>163429.046875</c:v>
                </c:pt>
                <c:pt idx="370">
                  <c:v>159745.40625</c:v>
                </c:pt>
                <c:pt idx="371">
                  <c:v>142745.71875</c:v>
                </c:pt>
                <c:pt idx="372">
                  <c:v>131913</c:v>
                </c:pt>
                <c:pt idx="373">
                  <c:v>129269.578125</c:v>
                </c:pt>
                <c:pt idx="374">
                  <c:v>143910.03125</c:v>
                </c:pt>
                <c:pt idx="375">
                  <c:v>151826.875</c:v>
                </c:pt>
                <c:pt idx="376">
                  <c:v>138748.578125</c:v>
                </c:pt>
                <c:pt idx="377">
                  <c:v>131899.171875</c:v>
                </c:pt>
                <c:pt idx="378">
                  <c:v>134289.9375</c:v>
                </c:pt>
                <c:pt idx="379">
                  <c:v>148412.25</c:v>
                </c:pt>
                <c:pt idx="380">
                  <c:v>159773.734375</c:v>
                </c:pt>
                <c:pt idx="381">
                  <c:v>161283.375</c:v>
                </c:pt>
                <c:pt idx="382">
                  <c:v>135930.96875</c:v>
                </c:pt>
                <c:pt idx="383">
                  <c:v>146044.046875</c:v>
                </c:pt>
                <c:pt idx="384">
                  <c:v>166557.6875</c:v>
                </c:pt>
                <c:pt idx="385">
                  <c:v>157742.6875</c:v>
                </c:pt>
                <c:pt idx="386">
                  <c:v>164309.671875</c:v>
                </c:pt>
                <c:pt idx="387">
                  <c:v>161051.890625</c:v>
                </c:pt>
                <c:pt idx="388">
                  <c:v>164613.625</c:v>
                </c:pt>
                <c:pt idx="389">
                  <c:v>140311.15625</c:v>
                </c:pt>
                <c:pt idx="390">
                  <c:v>131339.59375</c:v>
                </c:pt>
                <c:pt idx="391">
                  <c:v>149204.84375</c:v>
                </c:pt>
                <c:pt idx="392">
                  <c:v>163194.484375</c:v>
                </c:pt>
                <c:pt idx="393">
                  <c:v>165920.375</c:v>
                </c:pt>
                <c:pt idx="394">
                  <c:v>140977.921875</c:v>
                </c:pt>
                <c:pt idx="395">
                  <c:v>138429.265625</c:v>
                </c:pt>
                <c:pt idx="396">
                  <c:v>145874.921875</c:v>
                </c:pt>
                <c:pt idx="397">
                  <c:v>167452.46875</c:v>
                </c:pt>
                <c:pt idx="398">
                  <c:v>153465.3125</c:v>
                </c:pt>
                <c:pt idx="399">
                  <c:v>130922.6484375</c:v>
                </c:pt>
                <c:pt idx="400">
                  <c:v>130938.8828125</c:v>
                </c:pt>
                <c:pt idx="401">
                  <c:v>157723.140625</c:v>
                </c:pt>
                <c:pt idx="402">
                  <c:v>163186.859375</c:v>
                </c:pt>
                <c:pt idx="403">
                  <c:v>148458.96875</c:v>
                </c:pt>
                <c:pt idx="404">
                  <c:v>150784.921875</c:v>
                </c:pt>
                <c:pt idx="405">
                  <c:v>159168.296875</c:v>
                </c:pt>
                <c:pt idx="406">
                  <c:v>146112.171875</c:v>
                </c:pt>
                <c:pt idx="407">
                  <c:v>136216.984375</c:v>
                </c:pt>
                <c:pt idx="408">
                  <c:v>146357.765625</c:v>
                </c:pt>
                <c:pt idx="409">
                  <c:v>158007.21875</c:v>
                </c:pt>
                <c:pt idx="410">
                  <c:v>166874.09375</c:v>
                </c:pt>
                <c:pt idx="411">
                  <c:v>170957.046875</c:v>
                </c:pt>
                <c:pt idx="412">
                  <c:v>163618.203125</c:v>
                </c:pt>
                <c:pt idx="413">
                  <c:v>143041.71875</c:v>
                </c:pt>
                <c:pt idx="414">
                  <c:v>139397.140625</c:v>
                </c:pt>
                <c:pt idx="415">
                  <c:v>175666.15625</c:v>
                </c:pt>
                <c:pt idx="416">
                  <c:v>162501.828125</c:v>
                </c:pt>
                <c:pt idx="417">
                  <c:v>159084.53125</c:v>
                </c:pt>
                <c:pt idx="418">
                  <c:v>141564.25</c:v>
                </c:pt>
                <c:pt idx="419">
                  <c:v>143716.09375</c:v>
                </c:pt>
                <c:pt idx="420">
                  <c:v>166144.109375</c:v>
                </c:pt>
                <c:pt idx="421">
                  <c:v>165101.640625</c:v>
                </c:pt>
                <c:pt idx="422">
                  <c:v>150314.421875</c:v>
                </c:pt>
                <c:pt idx="423">
                  <c:v>139895.09375</c:v>
                </c:pt>
                <c:pt idx="424">
                  <c:v>136265.578125</c:v>
                </c:pt>
                <c:pt idx="425">
                  <c:v>157691.84375</c:v>
                </c:pt>
                <c:pt idx="426">
                  <c:v>132834.9375</c:v>
                </c:pt>
                <c:pt idx="427">
                  <c:v>143999.265625</c:v>
                </c:pt>
                <c:pt idx="428">
                  <c:v>151134.46875</c:v>
                </c:pt>
                <c:pt idx="429">
                  <c:v>164461.734375</c:v>
                </c:pt>
                <c:pt idx="430">
                  <c:v>163107.984375</c:v>
                </c:pt>
                <c:pt idx="431">
                  <c:v>162808.65625</c:v>
                </c:pt>
                <c:pt idx="432">
                  <c:v>149010.59375</c:v>
                </c:pt>
                <c:pt idx="433">
                  <c:v>143702.390625</c:v>
                </c:pt>
                <c:pt idx="434">
                  <c:v>136514.40625</c:v>
                </c:pt>
                <c:pt idx="435">
                  <c:v>165597.578125</c:v>
                </c:pt>
                <c:pt idx="436">
                  <c:v>161703.515625</c:v>
                </c:pt>
                <c:pt idx="437">
                  <c:v>152466.03125</c:v>
                </c:pt>
                <c:pt idx="438">
                  <c:v>148061.234375</c:v>
                </c:pt>
                <c:pt idx="439">
                  <c:v>135777.828125</c:v>
                </c:pt>
                <c:pt idx="440">
                  <c:v>160012.375</c:v>
                </c:pt>
                <c:pt idx="441">
                  <c:v>168808.953125</c:v>
                </c:pt>
                <c:pt idx="442">
                  <c:v>163140.796875</c:v>
                </c:pt>
                <c:pt idx="443">
                  <c:v>144766.90625</c:v>
                </c:pt>
                <c:pt idx="444">
                  <c:v>150843.03125</c:v>
                </c:pt>
                <c:pt idx="445">
                  <c:v>168457.71875</c:v>
                </c:pt>
                <c:pt idx="446">
                  <c:v>168597.546875</c:v>
                </c:pt>
                <c:pt idx="447">
                  <c:v>157845.625</c:v>
                </c:pt>
                <c:pt idx="448">
                  <c:v>157613.8125</c:v>
                </c:pt>
                <c:pt idx="449">
                  <c:v>157361.34375</c:v>
                </c:pt>
                <c:pt idx="450">
                  <c:v>156983.46875</c:v>
                </c:pt>
                <c:pt idx="451">
                  <c:v>163544.109375</c:v>
                </c:pt>
                <c:pt idx="452">
                  <c:v>151892.78125</c:v>
                </c:pt>
                <c:pt idx="453">
                  <c:v>130041.265625</c:v>
                </c:pt>
                <c:pt idx="454">
                  <c:v>145065.5625</c:v>
                </c:pt>
                <c:pt idx="455">
                  <c:v>153666.09375</c:v>
                </c:pt>
                <c:pt idx="456">
                  <c:v>163450.859375</c:v>
                </c:pt>
                <c:pt idx="457">
                  <c:v>164131.125</c:v>
                </c:pt>
                <c:pt idx="458">
                  <c:v>163204.140625</c:v>
                </c:pt>
                <c:pt idx="459">
                  <c:v>160961.296875</c:v>
                </c:pt>
                <c:pt idx="460">
                  <c:v>153019.421875</c:v>
                </c:pt>
                <c:pt idx="461">
                  <c:v>139089.59375</c:v>
                </c:pt>
                <c:pt idx="462">
                  <c:v>134742</c:v>
                </c:pt>
                <c:pt idx="463">
                  <c:v>176272.65625</c:v>
                </c:pt>
                <c:pt idx="464">
                  <c:v>135491.4375</c:v>
                </c:pt>
                <c:pt idx="465">
                  <c:v>140985.84375</c:v>
                </c:pt>
                <c:pt idx="466">
                  <c:v>151655.984375</c:v>
                </c:pt>
                <c:pt idx="467">
                  <c:v>167171.640625</c:v>
                </c:pt>
                <c:pt idx="468">
                  <c:v>155918.3125</c:v>
                </c:pt>
                <c:pt idx="469">
                  <c:v>158038.125</c:v>
                </c:pt>
                <c:pt idx="470">
                  <c:v>143665.53125</c:v>
                </c:pt>
                <c:pt idx="471">
                  <c:v>176028.90625</c:v>
                </c:pt>
                <c:pt idx="472">
                  <c:v>161889.90625</c:v>
                </c:pt>
                <c:pt idx="473">
                  <c:v>164663.40625</c:v>
                </c:pt>
                <c:pt idx="474">
                  <c:v>132512.671875</c:v>
                </c:pt>
                <c:pt idx="475">
                  <c:v>139528.953125</c:v>
                </c:pt>
                <c:pt idx="476">
                  <c:v>144403.984375</c:v>
                </c:pt>
                <c:pt idx="477">
                  <c:v>154134.140625</c:v>
                </c:pt>
                <c:pt idx="478">
                  <c:v>165163.84375</c:v>
                </c:pt>
                <c:pt idx="479">
                  <c:v>163177.21875</c:v>
                </c:pt>
                <c:pt idx="480">
                  <c:v>149236.296875</c:v>
                </c:pt>
                <c:pt idx="481">
                  <c:v>131002.0859375</c:v>
                </c:pt>
                <c:pt idx="482">
                  <c:v>159422.75</c:v>
                </c:pt>
                <c:pt idx="483">
                  <c:v>175618.765625</c:v>
                </c:pt>
                <c:pt idx="484">
                  <c:v>161117.640625</c:v>
                </c:pt>
                <c:pt idx="485">
                  <c:v>141624.0625</c:v>
                </c:pt>
                <c:pt idx="486">
                  <c:v>151511.421875</c:v>
                </c:pt>
                <c:pt idx="487">
                  <c:v>161909.828125</c:v>
                </c:pt>
                <c:pt idx="488">
                  <c:v>167084.296875</c:v>
                </c:pt>
                <c:pt idx="489">
                  <c:v>160863.390625</c:v>
                </c:pt>
                <c:pt idx="490">
                  <c:v>157798.515625</c:v>
                </c:pt>
                <c:pt idx="491">
                  <c:v>149904.28125</c:v>
                </c:pt>
                <c:pt idx="492">
                  <c:v>154144.578125</c:v>
                </c:pt>
                <c:pt idx="493">
                  <c:v>136820.171875</c:v>
                </c:pt>
                <c:pt idx="494">
                  <c:v>126434.109375</c:v>
                </c:pt>
                <c:pt idx="495">
                  <c:v>128701.515625</c:v>
                </c:pt>
                <c:pt idx="496">
                  <c:v>142879.75</c:v>
                </c:pt>
                <c:pt idx="497">
                  <c:v>154678.546875</c:v>
                </c:pt>
                <c:pt idx="498">
                  <c:v>159971.34375</c:v>
                </c:pt>
                <c:pt idx="499">
                  <c:v>133839.765625</c:v>
                </c:pt>
                <c:pt idx="500">
                  <c:v>140162.578125</c:v>
                </c:pt>
                <c:pt idx="501">
                  <c:v>145845.84375</c:v>
                </c:pt>
                <c:pt idx="502">
                  <c:v>161243.390625</c:v>
                </c:pt>
                <c:pt idx="503">
                  <c:v>157814.3125</c:v>
                </c:pt>
                <c:pt idx="504">
                  <c:v>143035.578125</c:v>
                </c:pt>
                <c:pt idx="505">
                  <c:v>137053.671875</c:v>
                </c:pt>
                <c:pt idx="506">
                  <c:v>152729.4375</c:v>
                </c:pt>
                <c:pt idx="507">
                  <c:v>162632.0625</c:v>
                </c:pt>
                <c:pt idx="508">
                  <c:v>158617.78125</c:v>
                </c:pt>
                <c:pt idx="509">
                  <c:v>127740.515625</c:v>
                </c:pt>
                <c:pt idx="510">
                  <c:v>139387.046875</c:v>
                </c:pt>
                <c:pt idx="511">
                  <c:v>145570.15625</c:v>
                </c:pt>
                <c:pt idx="512">
                  <c:v>161016.265625</c:v>
                </c:pt>
                <c:pt idx="513">
                  <c:v>165629.484375</c:v>
                </c:pt>
                <c:pt idx="514">
                  <c:v>162433.5</c:v>
                </c:pt>
                <c:pt idx="515">
                  <c:v>165358.171875</c:v>
                </c:pt>
                <c:pt idx="516">
                  <c:v>128075.4765625</c:v>
                </c:pt>
                <c:pt idx="517">
                  <c:v>149714.265625</c:v>
                </c:pt>
                <c:pt idx="518">
                  <c:v>138945.34375</c:v>
                </c:pt>
                <c:pt idx="519">
                  <c:v>147749.640625</c:v>
                </c:pt>
                <c:pt idx="520">
                  <c:v>153935.09375</c:v>
                </c:pt>
                <c:pt idx="521">
                  <c:v>167467.953125</c:v>
                </c:pt>
                <c:pt idx="522">
                  <c:v>161620.265625</c:v>
                </c:pt>
                <c:pt idx="523">
                  <c:v>159751.046875</c:v>
                </c:pt>
                <c:pt idx="524">
                  <c:v>151224.875</c:v>
                </c:pt>
                <c:pt idx="525">
                  <c:v>145108.328125</c:v>
                </c:pt>
                <c:pt idx="526">
                  <c:v>152465.3125</c:v>
                </c:pt>
                <c:pt idx="527">
                  <c:v>147938.578125</c:v>
                </c:pt>
                <c:pt idx="528">
                  <c:v>129340.484375</c:v>
                </c:pt>
                <c:pt idx="529">
                  <c:v>159435.53125</c:v>
                </c:pt>
                <c:pt idx="530">
                  <c:v>143124.8125</c:v>
                </c:pt>
                <c:pt idx="531">
                  <c:v>147611.34375</c:v>
                </c:pt>
                <c:pt idx="532">
                  <c:v>157396.3125</c:v>
                </c:pt>
                <c:pt idx="533">
                  <c:v>162225.28125</c:v>
                </c:pt>
                <c:pt idx="534">
                  <c:v>130583.4765625</c:v>
                </c:pt>
                <c:pt idx="535">
                  <c:v>132038.984375</c:v>
                </c:pt>
                <c:pt idx="536">
                  <c:v>154969.703125</c:v>
                </c:pt>
                <c:pt idx="537">
                  <c:v>165916.09375</c:v>
                </c:pt>
                <c:pt idx="538">
                  <c:v>162513.296875</c:v>
                </c:pt>
                <c:pt idx="539">
                  <c:v>161767.6875</c:v>
                </c:pt>
                <c:pt idx="540">
                  <c:v>145219.625</c:v>
                </c:pt>
                <c:pt idx="541">
                  <c:v>127707.1328125</c:v>
                </c:pt>
                <c:pt idx="542">
                  <c:v>177939.359375</c:v>
                </c:pt>
                <c:pt idx="543">
                  <c:v>147640.203125</c:v>
                </c:pt>
                <c:pt idx="544">
                  <c:v>136810.25</c:v>
                </c:pt>
                <c:pt idx="545">
                  <c:v>141152.265625</c:v>
                </c:pt>
                <c:pt idx="546">
                  <c:v>149404.765625</c:v>
                </c:pt>
                <c:pt idx="547">
                  <c:v>156009.9375</c:v>
                </c:pt>
                <c:pt idx="548">
                  <c:v>167582.65625</c:v>
                </c:pt>
                <c:pt idx="549">
                  <c:v>156782.984375</c:v>
                </c:pt>
                <c:pt idx="550">
                  <c:v>143838.125</c:v>
                </c:pt>
                <c:pt idx="551">
                  <c:v>157066.578125</c:v>
                </c:pt>
                <c:pt idx="552">
                  <c:v>148099.359375</c:v>
                </c:pt>
                <c:pt idx="553">
                  <c:v>148608.984375</c:v>
                </c:pt>
                <c:pt idx="554">
                  <c:v>164805.890625</c:v>
                </c:pt>
                <c:pt idx="555">
                  <c:v>164372.359375</c:v>
                </c:pt>
                <c:pt idx="556">
                  <c:v>156668.34375</c:v>
                </c:pt>
                <c:pt idx="557">
                  <c:v>146892.203125</c:v>
                </c:pt>
                <c:pt idx="558">
                  <c:v>136061.171875</c:v>
                </c:pt>
                <c:pt idx="559">
                  <c:v>145750.1875</c:v>
                </c:pt>
                <c:pt idx="560">
                  <c:v>173631.015625</c:v>
                </c:pt>
                <c:pt idx="561">
                  <c:v>163480.796875</c:v>
                </c:pt>
                <c:pt idx="562">
                  <c:v>162095.53125</c:v>
                </c:pt>
                <c:pt idx="563">
                  <c:v>157360.59375</c:v>
                </c:pt>
                <c:pt idx="564">
                  <c:v>148457.984375</c:v>
                </c:pt>
                <c:pt idx="565">
                  <c:v>151553.609375</c:v>
                </c:pt>
                <c:pt idx="566">
                  <c:v>155669.59375</c:v>
                </c:pt>
                <c:pt idx="567">
                  <c:v>160914.796875</c:v>
                </c:pt>
                <c:pt idx="568">
                  <c:v>164107.8125</c:v>
                </c:pt>
                <c:pt idx="569">
                  <c:v>165941.734375</c:v>
                </c:pt>
                <c:pt idx="570">
                  <c:v>165463.234375</c:v>
                </c:pt>
                <c:pt idx="571">
                  <c:v>165708.796875</c:v>
                </c:pt>
                <c:pt idx="572">
                  <c:v>156193.046875</c:v>
                </c:pt>
                <c:pt idx="573">
                  <c:v>146357.765625</c:v>
                </c:pt>
                <c:pt idx="574">
                  <c:v>134389.359375</c:v>
                </c:pt>
                <c:pt idx="575">
                  <c:v>174533.8125</c:v>
                </c:pt>
                <c:pt idx="576">
                  <c:v>165608.15625</c:v>
                </c:pt>
                <c:pt idx="577">
                  <c:v>151205.109375</c:v>
                </c:pt>
                <c:pt idx="578">
                  <c:v>141636.359375</c:v>
                </c:pt>
                <c:pt idx="579">
                  <c:v>129326.296875</c:v>
                </c:pt>
                <c:pt idx="580">
                  <c:v>133367.5625</c:v>
                </c:pt>
                <c:pt idx="581">
                  <c:v>161408.78125</c:v>
                </c:pt>
                <c:pt idx="582">
                  <c:v>165101.171875</c:v>
                </c:pt>
                <c:pt idx="583">
                  <c:v>159904.078125</c:v>
                </c:pt>
                <c:pt idx="584">
                  <c:v>139863.609375</c:v>
                </c:pt>
                <c:pt idx="585">
                  <c:v>132256.765625</c:v>
                </c:pt>
                <c:pt idx="586">
                  <c:v>128117.984375</c:v>
                </c:pt>
                <c:pt idx="587">
                  <c:v>130653.984375</c:v>
                </c:pt>
                <c:pt idx="588">
                  <c:v>143162.359375</c:v>
                </c:pt>
                <c:pt idx="589">
                  <c:v>147835.203125</c:v>
                </c:pt>
                <c:pt idx="590">
                  <c:v>158360.828125</c:v>
                </c:pt>
                <c:pt idx="591">
                  <c:v>161063.71875</c:v>
                </c:pt>
                <c:pt idx="592">
                  <c:v>135907.375</c:v>
                </c:pt>
                <c:pt idx="593">
                  <c:v>161965.890625</c:v>
                </c:pt>
                <c:pt idx="594">
                  <c:v>158811.671875</c:v>
                </c:pt>
                <c:pt idx="595">
                  <c:v>138690.640625</c:v>
                </c:pt>
                <c:pt idx="596">
                  <c:v>135164.28125</c:v>
                </c:pt>
                <c:pt idx="597">
                  <c:v>170492.859375</c:v>
                </c:pt>
                <c:pt idx="598">
                  <c:v>155976.171875</c:v>
                </c:pt>
                <c:pt idx="599">
                  <c:v>147182.328125</c:v>
                </c:pt>
                <c:pt idx="600">
                  <c:v>134706.15625</c:v>
                </c:pt>
                <c:pt idx="601">
                  <c:v>153692.765625</c:v>
                </c:pt>
                <c:pt idx="602">
                  <c:v>162490.359375</c:v>
                </c:pt>
                <c:pt idx="603">
                  <c:v>161076.015625</c:v>
                </c:pt>
                <c:pt idx="604">
                  <c:v>147684.28125</c:v>
                </c:pt>
                <c:pt idx="605">
                  <c:v>168488.40625</c:v>
                </c:pt>
                <c:pt idx="606">
                  <c:v>160120.3125</c:v>
                </c:pt>
                <c:pt idx="607">
                  <c:v>156408.296875</c:v>
                </c:pt>
                <c:pt idx="608">
                  <c:v>165752.40625</c:v>
                </c:pt>
                <c:pt idx="609">
                  <c:v>168558.46875</c:v>
                </c:pt>
                <c:pt idx="610">
                  <c:v>148312.640625</c:v>
                </c:pt>
                <c:pt idx="611">
                  <c:v>174549.625</c:v>
                </c:pt>
                <c:pt idx="612">
                  <c:v>165272.09375</c:v>
                </c:pt>
                <c:pt idx="613">
                  <c:v>152904.765625</c:v>
                </c:pt>
                <c:pt idx="614">
                  <c:v>155795.546875</c:v>
                </c:pt>
                <c:pt idx="615">
                  <c:v>172847.078125</c:v>
                </c:pt>
                <c:pt idx="616">
                  <c:v>146525.625</c:v>
                </c:pt>
                <c:pt idx="617">
                  <c:v>133758.734375</c:v>
                </c:pt>
                <c:pt idx="618">
                  <c:v>143384.9375</c:v>
                </c:pt>
                <c:pt idx="619">
                  <c:v>170463.4375</c:v>
                </c:pt>
                <c:pt idx="620">
                  <c:v>166360.046875</c:v>
                </c:pt>
                <c:pt idx="621">
                  <c:v>171814</c:v>
                </c:pt>
                <c:pt idx="622">
                  <c:v>173231.09375</c:v>
                </c:pt>
                <c:pt idx="623">
                  <c:v>171619.28125</c:v>
                </c:pt>
                <c:pt idx="624">
                  <c:v>170692.484375</c:v>
                </c:pt>
                <c:pt idx="625">
                  <c:v>170822.109375</c:v>
                </c:pt>
                <c:pt idx="626">
                  <c:v>154364.21875</c:v>
                </c:pt>
                <c:pt idx="627">
                  <c:v>140560</c:v>
                </c:pt>
                <c:pt idx="628">
                  <c:v>136166.71875</c:v>
                </c:pt>
                <c:pt idx="629">
                  <c:v>147256.03125</c:v>
                </c:pt>
                <c:pt idx="630">
                  <c:v>163612.59375</c:v>
                </c:pt>
                <c:pt idx="631">
                  <c:v>164864.53125</c:v>
                </c:pt>
                <c:pt idx="632">
                  <c:v>159354.65625</c:v>
                </c:pt>
                <c:pt idx="633">
                  <c:v>169258.546875</c:v>
                </c:pt>
                <c:pt idx="634">
                  <c:v>165499.0625</c:v>
                </c:pt>
                <c:pt idx="635">
                  <c:v>168292.328125</c:v>
                </c:pt>
                <c:pt idx="636">
                  <c:v>136563.484375</c:v>
                </c:pt>
                <c:pt idx="637">
                  <c:v>134370.25</c:v>
                </c:pt>
                <c:pt idx="638">
                  <c:v>153042.921875</c:v>
                </c:pt>
                <c:pt idx="639">
                  <c:v>175469.265625</c:v>
                </c:pt>
                <c:pt idx="640">
                  <c:v>135897.390625</c:v>
                </c:pt>
                <c:pt idx="641">
                  <c:v>137068.4375</c:v>
                </c:pt>
                <c:pt idx="642">
                  <c:v>137603.078125</c:v>
                </c:pt>
                <c:pt idx="643">
                  <c:v>162627.40625</c:v>
                </c:pt>
                <c:pt idx="644">
                  <c:v>137918.640625</c:v>
                </c:pt>
                <c:pt idx="645">
                  <c:v>132163.96875</c:v>
                </c:pt>
                <c:pt idx="646">
                  <c:v>159493.921875</c:v>
                </c:pt>
                <c:pt idx="647">
                  <c:v>161960.953125</c:v>
                </c:pt>
                <c:pt idx="648">
                  <c:v>166617.90625</c:v>
                </c:pt>
                <c:pt idx="649">
                  <c:v>161273.375</c:v>
                </c:pt>
                <c:pt idx="650">
                  <c:v>144366.125</c:v>
                </c:pt>
                <c:pt idx="651">
                  <c:v>131385.1875</c:v>
                </c:pt>
                <c:pt idx="652">
                  <c:v>130729.390625</c:v>
                </c:pt>
                <c:pt idx="653">
                  <c:v>172174.203125</c:v>
                </c:pt>
                <c:pt idx="654">
                  <c:v>163528.515625</c:v>
                </c:pt>
                <c:pt idx="655">
                  <c:v>160806.34375</c:v>
                </c:pt>
                <c:pt idx="656">
                  <c:v>136665.375</c:v>
                </c:pt>
                <c:pt idx="657">
                  <c:v>159864.125</c:v>
                </c:pt>
                <c:pt idx="658">
                  <c:v>164079.015625</c:v>
                </c:pt>
                <c:pt idx="659">
                  <c:v>162241.6875</c:v>
                </c:pt>
                <c:pt idx="660">
                  <c:v>163838.84375</c:v>
                </c:pt>
                <c:pt idx="661">
                  <c:v>160479.09375</c:v>
                </c:pt>
                <c:pt idx="662">
                  <c:v>131938.046875</c:v>
                </c:pt>
                <c:pt idx="663">
                  <c:v>123642.4453125</c:v>
                </c:pt>
                <c:pt idx="664">
                  <c:v>134737.375</c:v>
                </c:pt>
                <c:pt idx="665">
                  <c:v>167938.3125</c:v>
                </c:pt>
                <c:pt idx="666">
                  <c:v>147930.25</c:v>
                </c:pt>
                <c:pt idx="667">
                  <c:v>166884.4375</c:v>
                </c:pt>
                <c:pt idx="668">
                  <c:v>158699.796875</c:v>
                </c:pt>
                <c:pt idx="669">
                  <c:v>133129.046875</c:v>
                </c:pt>
                <c:pt idx="670">
                  <c:v>127491.8671875</c:v>
                </c:pt>
                <c:pt idx="671">
                  <c:v>140639.109375</c:v>
                </c:pt>
                <c:pt idx="672">
                  <c:v>154796.75</c:v>
                </c:pt>
                <c:pt idx="673">
                  <c:v>158004.65625</c:v>
                </c:pt>
                <c:pt idx="674">
                  <c:v>153009.21875</c:v>
                </c:pt>
                <c:pt idx="675">
                  <c:v>140884.109375</c:v>
                </c:pt>
                <c:pt idx="676">
                  <c:v>135308.859375</c:v>
                </c:pt>
                <c:pt idx="677">
                  <c:v>142751.578125</c:v>
                </c:pt>
                <c:pt idx="678">
                  <c:v>158763.671875</c:v>
                </c:pt>
                <c:pt idx="679">
                  <c:v>155887.09375</c:v>
                </c:pt>
                <c:pt idx="680">
                  <c:v>133167.390625</c:v>
                </c:pt>
                <c:pt idx="681">
                  <c:v>166968.8125</c:v>
                </c:pt>
                <c:pt idx="682">
                  <c:v>155795.09375</c:v>
                </c:pt>
                <c:pt idx="683">
                  <c:v>164493.734375</c:v>
                </c:pt>
                <c:pt idx="684">
                  <c:v>168644.984375</c:v>
                </c:pt>
                <c:pt idx="685">
                  <c:v>166734.109375</c:v>
                </c:pt>
                <c:pt idx="686">
                  <c:v>168642.5625</c:v>
                </c:pt>
                <c:pt idx="687">
                  <c:v>129463.2734375</c:v>
                </c:pt>
                <c:pt idx="688">
                  <c:v>143191.84375</c:v>
                </c:pt>
                <c:pt idx="689">
                  <c:v>162725</c:v>
                </c:pt>
                <c:pt idx="690">
                  <c:v>162176.25</c:v>
                </c:pt>
                <c:pt idx="691">
                  <c:v>135701.703125</c:v>
                </c:pt>
                <c:pt idx="692">
                  <c:v>132567.28125</c:v>
                </c:pt>
                <c:pt idx="693">
                  <c:v>156455.4375</c:v>
                </c:pt>
                <c:pt idx="694">
                  <c:v>157691.40625</c:v>
                </c:pt>
                <c:pt idx="695">
                  <c:v>132245.40625</c:v>
                </c:pt>
                <c:pt idx="696">
                  <c:v>147937.734375</c:v>
                </c:pt>
                <c:pt idx="697">
                  <c:v>132573.734375</c:v>
                </c:pt>
                <c:pt idx="698">
                  <c:v>164567.640625</c:v>
                </c:pt>
                <c:pt idx="699">
                  <c:v>130944.0078125</c:v>
                </c:pt>
                <c:pt idx="700">
                  <c:v>129943.078125</c:v>
                </c:pt>
                <c:pt idx="701">
                  <c:v>136609.34375</c:v>
                </c:pt>
                <c:pt idx="702">
                  <c:v>171465.171875</c:v>
                </c:pt>
                <c:pt idx="703">
                  <c:v>153026</c:v>
                </c:pt>
                <c:pt idx="704">
                  <c:v>127589.296875</c:v>
                </c:pt>
                <c:pt idx="705">
                  <c:v>144189.171875</c:v>
                </c:pt>
                <c:pt idx="706">
                  <c:v>159567.5625</c:v>
                </c:pt>
                <c:pt idx="707">
                  <c:v>135843.75</c:v>
                </c:pt>
                <c:pt idx="708">
                  <c:v>139048.875</c:v>
                </c:pt>
                <c:pt idx="709">
                  <c:v>144392.84375</c:v>
                </c:pt>
                <c:pt idx="710">
                  <c:v>163477.984375</c:v>
                </c:pt>
                <c:pt idx="711">
                  <c:v>154282.234375</c:v>
                </c:pt>
                <c:pt idx="712">
                  <c:v>131890.984375</c:v>
                </c:pt>
                <c:pt idx="713">
                  <c:v>124483.4296875</c:v>
                </c:pt>
                <c:pt idx="714">
                  <c:v>126821.7578125</c:v>
                </c:pt>
                <c:pt idx="715">
                  <c:v>137460.109375</c:v>
                </c:pt>
                <c:pt idx="716">
                  <c:v>166542.765625</c:v>
                </c:pt>
                <c:pt idx="717">
                  <c:v>146358.171875</c:v>
                </c:pt>
                <c:pt idx="718">
                  <c:v>152152</c:v>
                </c:pt>
                <c:pt idx="719">
                  <c:v>159102.125</c:v>
                </c:pt>
                <c:pt idx="720">
                  <c:v>166175.171875</c:v>
                </c:pt>
                <c:pt idx="721">
                  <c:v>169737.171875</c:v>
                </c:pt>
                <c:pt idx="722">
                  <c:v>154828.1875</c:v>
                </c:pt>
                <c:pt idx="723">
                  <c:v>147567.984375</c:v>
                </c:pt>
                <c:pt idx="724">
                  <c:v>141485.96875</c:v>
                </c:pt>
                <c:pt idx="725">
                  <c:v>167351.09375</c:v>
                </c:pt>
                <c:pt idx="726">
                  <c:v>161884.5</c:v>
                </c:pt>
                <c:pt idx="727">
                  <c:v>159613.375</c:v>
                </c:pt>
                <c:pt idx="728">
                  <c:v>160327.359375</c:v>
                </c:pt>
                <c:pt idx="729">
                  <c:v>170613.546875</c:v>
                </c:pt>
                <c:pt idx="730">
                  <c:v>169100.265625</c:v>
                </c:pt>
                <c:pt idx="731">
                  <c:v>163955.75</c:v>
                </c:pt>
                <c:pt idx="732">
                  <c:v>144309</c:v>
                </c:pt>
                <c:pt idx="733">
                  <c:v>133446.1875</c:v>
                </c:pt>
                <c:pt idx="734">
                  <c:v>143002.4375</c:v>
                </c:pt>
                <c:pt idx="735">
                  <c:v>166339.421875</c:v>
                </c:pt>
                <c:pt idx="736">
                  <c:v>160563.140625</c:v>
                </c:pt>
                <c:pt idx="737">
                  <c:v>156344.015625</c:v>
                </c:pt>
                <c:pt idx="738">
                  <c:v>156663.5625</c:v>
                </c:pt>
                <c:pt idx="739">
                  <c:v>166503.859375</c:v>
                </c:pt>
                <c:pt idx="740">
                  <c:v>165980.984375</c:v>
                </c:pt>
                <c:pt idx="741">
                  <c:v>168701.125</c:v>
                </c:pt>
                <c:pt idx="742">
                  <c:v>168234.546875</c:v>
                </c:pt>
                <c:pt idx="743">
                  <c:v>167116.484375</c:v>
                </c:pt>
                <c:pt idx="744">
                  <c:v>149330.96875</c:v>
                </c:pt>
                <c:pt idx="745">
                  <c:v>140551.015625</c:v>
                </c:pt>
                <c:pt idx="746">
                  <c:v>143142.15625</c:v>
                </c:pt>
                <c:pt idx="747">
                  <c:v>148430.515625</c:v>
                </c:pt>
                <c:pt idx="748">
                  <c:v>163255.046875</c:v>
                </c:pt>
                <c:pt idx="749">
                  <c:v>155011.828125</c:v>
                </c:pt>
                <c:pt idx="750">
                  <c:v>158516.46875</c:v>
                </c:pt>
                <c:pt idx="751">
                  <c:v>141191.71875</c:v>
                </c:pt>
                <c:pt idx="752">
                  <c:v>163103.3125</c:v>
                </c:pt>
                <c:pt idx="753">
                  <c:v>166123.828125</c:v>
                </c:pt>
                <c:pt idx="754">
                  <c:v>154997.640625</c:v>
                </c:pt>
                <c:pt idx="755">
                  <c:v>145215.46875</c:v>
                </c:pt>
                <c:pt idx="756">
                  <c:v>131752.328125</c:v>
                </c:pt>
                <c:pt idx="757">
                  <c:v>132294.984375</c:v>
                </c:pt>
                <c:pt idx="758">
                  <c:v>135253.890625</c:v>
                </c:pt>
                <c:pt idx="759">
                  <c:v>152374.609375</c:v>
                </c:pt>
                <c:pt idx="760">
                  <c:v>163680.328125</c:v>
                </c:pt>
                <c:pt idx="761">
                  <c:v>163961.53125</c:v>
                </c:pt>
                <c:pt idx="762">
                  <c:v>164662.921875</c:v>
                </c:pt>
                <c:pt idx="763">
                  <c:v>132685.15625</c:v>
                </c:pt>
                <c:pt idx="764">
                  <c:v>128834.7578125</c:v>
                </c:pt>
                <c:pt idx="765">
                  <c:v>148450.75</c:v>
                </c:pt>
                <c:pt idx="766">
                  <c:v>163901.03125</c:v>
                </c:pt>
                <c:pt idx="767">
                  <c:v>156682.84375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4A-473F-B079-5AD97D46FA0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Лист1!$D$1034:$D$1801</c:f>
              <c:numCache>
                <c:formatCode>General</c:formatCode>
                <c:ptCount val="7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  <c:pt idx="168">
                  <c:v>177300</c:v>
                </c:pt>
                <c:pt idx="169">
                  <c:v>174200</c:v>
                </c:pt>
                <c:pt idx="170">
                  <c:v>177300</c:v>
                </c:pt>
                <c:pt idx="171">
                  <c:v>178000</c:v>
                </c:pt>
                <c:pt idx="172">
                  <c:v>146800</c:v>
                </c:pt>
                <c:pt idx="173">
                  <c:v>170500</c:v>
                </c:pt>
                <c:pt idx="174">
                  <c:v>154200</c:v>
                </c:pt>
                <c:pt idx="175">
                  <c:v>177300</c:v>
                </c:pt>
                <c:pt idx="176">
                  <c:v>174200</c:v>
                </c:pt>
                <c:pt idx="177">
                  <c:v>177300</c:v>
                </c:pt>
                <c:pt idx="178">
                  <c:v>148500</c:v>
                </c:pt>
                <c:pt idx="179">
                  <c:v>179700</c:v>
                </c:pt>
                <c:pt idx="180">
                  <c:v>174900</c:v>
                </c:pt>
                <c:pt idx="181">
                  <c:v>176300</c:v>
                </c:pt>
                <c:pt idx="182">
                  <c:v>147700</c:v>
                </c:pt>
                <c:pt idx="183">
                  <c:v>148200</c:v>
                </c:pt>
                <c:pt idx="184">
                  <c:v>172600</c:v>
                </c:pt>
                <c:pt idx="185">
                  <c:v>176700</c:v>
                </c:pt>
                <c:pt idx="186">
                  <c:v>152000</c:v>
                </c:pt>
                <c:pt idx="187">
                  <c:v>137200</c:v>
                </c:pt>
                <c:pt idx="188">
                  <c:v>145100</c:v>
                </c:pt>
                <c:pt idx="189">
                  <c:v>168100</c:v>
                </c:pt>
                <c:pt idx="190">
                  <c:v>174900</c:v>
                </c:pt>
                <c:pt idx="191">
                  <c:v>160200</c:v>
                </c:pt>
                <c:pt idx="192">
                  <c:v>176300</c:v>
                </c:pt>
                <c:pt idx="193">
                  <c:v>160800</c:v>
                </c:pt>
                <c:pt idx="194">
                  <c:v>172700</c:v>
                </c:pt>
                <c:pt idx="195">
                  <c:v>189600</c:v>
                </c:pt>
                <c:pt idx="196">
                  <c:v>176300</c:v>
                </c:pt>
                <c:pt idx="197">
                  <c:v>151000</c:v>
                </c:pt>
                <c:pt idx="198">
                  <c:v>163200</c:v>
                </c:pt>
                <c:pt idx="199">
                  <c:v>186000</c:v>
                </c:pt>
                <c:pt idx="200">
                  <c:v>182700</c:v>
                </c:pt>
                <c:pt idx="201">
                  <c:v>178800</c:v>
                </c:pt>
                <c:pt idx="202">
                  <c:v>165700</c:v>
                </c:pt>
                <c:pt idx="203">
                  <c:v>170500</c:v>
                </c:pt>
                <c:pt idx="204">
                  <c:v>169300</c:v>
                </c:pt>
                <c:pt idx="205">
                  <c:v>179500</c:v>
                </c:pt>
                <c:pt idx="206">
                  <c:v>183600</c:v>
                </c:pt>
                <c:pt idx="207">
                  <c:v>150800</c:v>
                </c:pt>
                <c:pt idx="208">
                  <c:v>182700</c:v>
                </c:pt>
                <c:pt idx="209">
                  <c:v>181800</c:v>
                </c:pt>
                <c:pt idx="210">
                  <c:v>169300</c:v>
                </c:pt>
                <c:pt idx="211">
                  <c:v>175000</c:v>
                </c:pt>
                <c:pt idx="212">
                  <c:v>163700</c:v>
                </c:pt>
                <c:pt idx="213">
                  <c:v>180600</c:v>
                </c:pt>
                <c:pt idx="214">
                  <c:v>178800</c:v>
                </c:pt>
                <c:pt idx="215">
                  <c:v>151900</c:v>
                </c:pt>
                <c:pt idx="216">
                  <c:v>147800</c:v>
                </c:pt>
                <c:pt idx="217">
                  <c:v>144900</c:v>
                </c:pt>
                <c:pt idx="218">
                  <c:v>150700</c:v>
                </c:pt>
                <c:pt idx="219">
                  <c:v>174000</c:v>
                </c:pt>
                <c:pt idx="220">
                  <c:v>182400</c:v>
                </c:pt>
                <c:pt idx="221">
                  <c:v>173600</c:v>
                </c:pt>
                <c:pt idx="222">
                  <c:v>168600</c:v>
                </c:pt>
                <c:pt idx="223">
                  <c:v>149800</c:v>
                </c:pt>
                <c:pt idx="224">
                  <c:v>156000</c:v>
                </c:pt>
                <c:pt idx="225">
                  <c:v>176700</c:v>
                </c:pt>
                <c:pt idx="226">
                  <c:v>169700</c:v>
                </c:pt>
                <c:pt idx="227">
                  <c:v>151900</c:v>
                </c:pt>
                <c:pt idx="228">
                  <c:v>156800</c:v>
                </c:pt>
                <c:pt idx="229">
                  <c:v>174000</c:v>
                </c:pt>
                <c:pt idx="230">
                  <c:v>182400</c:v>
                </c:pt>
                <c:pt idx="231">
                  <c:v>168600</c:v>
                </c:pt>
                <c:pt idx="232">
                  <c:v>148700</c:v>
                </c:pt>
                <c:pt idx="233">
                  <c:v>146700</c:v>
                </c:pt>
                <c:pt idx="234">
                  <c:v>173800</c:v>
                </c:pt>
                <c:pt idx="235">
                  <c:v>176700</c:v>
                </c:pt>
                <c:pt idx="236">
                  <c:v>151900</c:v>
                </c:pt>
                <c:pt idx="237">
                  <c:v>168600</c:v>
                </c:pt>
                <c:pt idx="238">
                  <c:v>158000</c:v>
                </c:pt>
                <c:pt idx="239">
                  <c:v>150000</c:v>
                </c:pt>
                <c:pt idx="240">
                  <c:v>147800</c:v>
                </c:pt>
                <c:pt idx="241">
                  <c:v>178000</c:v>
                </c:pt>
                <c:pt idx="242">
                  <c:v>175600</c:v>
                </c:pt>
                <c:pt idx="243">
                  <c:v>183800</c:v>
                </c:pt>
                <c:pt idx="244">
                  <c:v>168400</c:v>
                </c:pt>
                <c:pt idx="245">
                  <c:v>171800</c:v>
                </c:pt>
                <c:pt idx="246">
                  <c:v>166200</c:v>
                </c:pt>
                <c:pt idx="247">
                  <c:v>190800</c:v>
                </c:pt>
                <c:pt idx="248">
                  <c:v>177300</c:v>
                </c:pt>
                <c:pt idx="249">
                  <c:v>166400</c:v>
                </c:pt>
                <c:pt idx="250">
                  <c:v>179000</c:v>
                </c:pt>
                <c:pt idx="251">
                  <c:v>175600</c:v>
                </c:pt>
                <c:pt idx="252">
                  <c:v>177600</c:v>
                </c:pt>
                <c:pt idx="253">
                  <c:v>162300</c:v>
                </c:pt>
                <c:pt idx="254">
                  <c:v>144900</c:v>
                </c:pt>
                <c:pt idx="255">
                  <c:v>150000</c:v>
                </c:pt>
                <c:pt idx="256">
                  <c:v>158400</c:v>
                </c:pt>
                <c:pt idx="257">
                  <c:v>173300</c:v>
                </c:pt>
                <c:pt idx="258">
                  <c:v>165000</c:v>
                </c:pt>
                <c:pt idx="259">
                  <c:v>164700</c:v>
                </c:pt>
                <c:pt idx="260">
                  <c:v>174900</c:v>
                </c:pt>
                <c:pt idx="261">
                  <c:v>175100</c:v>
                </c:pt>
                <c:pt idx="262">
                  <c:v>170000</c:v>
                </c:pt>
                <c:pt idx="263">
                  <c:v>162300</c:v>
                </c:pt>
                <c:pt idx="264">
                  <c:v>150700</c:v>
                </c:pt>
                <c:pt idx="265">
                  <c:v>173300</c:v>
                </c:pt>
                <c:pt idx="266">
                  <c:v>165000</c:v>
                </c:pt>
                <c:pt idx="267">
                  <c:v>172200</c:v>
                </c:pt>
                <c:pt idx="268">
                  <c:v>168100</c:v>
                </c:pt>
                <c:pt idx="269">
                  <c:v>168600</c:v>
                </c:pt>
                <c:pt idx="270">
                  <c:v>175100</c:v>
                </c:pt>
                <c:pt idx="271">
                  <c:v>175800</c:v>
                </c:pt>
                <c:pt idx="272">
                  <c:v>144900</c:v>
                </c:pt>
                <c:pt idx="273">
                  <c:v>173300</c:v>
                </c:pt>
                <c:pt idx="274">
                  <c:v>165000</c:v>
                </c:pt>
                <c:pt idx="275">
                  <c:v>164700</c:v>
                </c:pt>
                <c:pt idx="276">
                  <c:v>172400</c:v>
                </c:pt>
                <c:pt idx="277">
                  <c:v>167500</c:v>
                </c:pt>
                <c:pt idx="278">
                  <c:v>162300</c:v>
                </c:pt>
                <c:pt idx="279">
                  <c:v>152800</c:v>
                </c:pt>
                <c:pt idx="280">
                  <c:v>176300</c:v>
                </c:pt>
                <c:pt idx="281">
                  <c:v>168000</c:v>
                </c:pt>
                <c:pt idx="282">
                  <c:v>144000</c:v>
                </c:pt>
                <c:pt idx="283">
                  <c:v>155100</c:v>
                </c:pt>
                <c:pt idx="284">
                  <c:v>168600</c:v>
                </c:pt>
                <c:pt idx="285">
                  <c:v>183300</c:v>
                </c:pt>
                <c:pt idx="286">
                  <c:v>172200</c:v>
                </c:pt>
                <c:pt idx="287">
                  <c:v>143200</c:v>
                </c:pt>
                <c:pt idx="288">
                  <c:v>160000</c:v>
                </c:pt>
                <c:pt idx="289">
                  <c:v>163800</c:v>
                </c:pt>
                <c:pt idx="290">
                  <c:v>147700</c:v>
                </c:pt>
                <c:pt idx="291">
                  <c:v>128200</c:v>
                </c:pt>
                <c:pt idx="292">
                  <c:v>161000</c:v>
                </c:pt>
                <c:pt idx="293">
                  <c:v>166900</c:v>
                </c:pt>
                <c:pt idx="294">
                  <c:v>176600</c:v>
                </c:pt>
                <c:pt idx="295">
                  <c:v>169200</c:v>
                </c:pt>
                <c:pt idx="296">
                  <c:v>163600</c:v>
                </c:pt>
                <c:pt idx="297">
                  <c:v>166900</c:v>
                </c:pt>
                <c:pt idx="298">
                  <c:v>138000</c:v>
                </c:pt>
                <c:pt idx="299">
                  <c:v>160000</c:v>
                </c:pt>
                <c:pt idx="300">
                  <c:v>176300</c:v>
                </c:pt>
                <c:pt idx="301">
                  <c:v>136200</c:v>
                </c:pt>
                <c:pt idx="302">
                  <c:v>176600</c:v>
                </c:pt>
                <c:pt idx="303">
                  <c:v>164600</c:v>
                </c:pt>
                <c:pt idx="304">
                  <c:v>163600</c:v>
                </c:pt>
                <c:pt idx="305">
                  <c:v>177100</c:v>
                </c:pt>
                <c:pt idx="306">
                  <c:v>144600</c:v>
                </c:pt>
                <c:pt idx="307">
                  <c:v>155700</c:v>
                </c:pt>
                <c:pt idx="308">
                  <c:v>143700</c:v>
                </c:pt>
                <c:pt idx="309">
                  <c:v>176600</c:v>
                </c:pt>
                <c:pt idx="310">
                  <c:v>178300</c:v>
                </c:pt>
                <c:pt idx="311">
                  <c:v>154600</c:v>
                </c:pt>
                <c:pt idx="312">
                  <c:v>156000</c:v>
                </c:pt>
                <c:pt idx="313">
                  <c:v>162700</c:v>
                </c:pt>
                <c:pt idx="314">
                  <c:v>174200</c:v>
                </c:pt>
                <c:pt idx="315">
                  <c:v>167500</c:v>
                </c:pt>
                <c:pt idx="316">
                  <c:v>160600</c:v>
                </c:pt>
                <c:pt idx="317">
                  <c:v>157300</c:v>
                </c:pt>
                <c:pt idx="318">
                  <c:v>170800</c:v>
                </c:pt>
                <c:pt idx="319">
                  <c:v>168100</c:v>
                </c:pt>
                <c:pt idx="320">
                  <c:v>162700</c:v>
                </c:pt>
                <c:pt idx="321">
                  <c:v>158900</c:v>
                </c:pt>
                <c:pt idx="322">
                  <c:v>138500</c:v>
                </c:pt>
                <c:pt idx="323">
                  <c:v>141000</c:v>
                </c:pt>
                <c:pt idx="324">
                  <c:v>162900</c:v>
                </c:pt>
                <c:pt idx="325">
                  <c:v>172700</c:v>
                </c:pt>
                <c:pt idx="326">
                  <c:v>166000</c:v>
                </c:pt>
                <c:pt idx="327">
                  <c:v>161100</c:v>
                </c:pt>
                <c:pt idx="328">
                  <c:v>164500</c:v>
                </c:pt>
                <c:pt idx="329">
                  <c:v>167200</c:v>
                </c:pt>
                <c:pt idx="330">
                  <c:v>170200</c:v>
                </c:pt>
                <c:pt idx="331">
                  <c:v>186000</c:v>
                </c:pt>
                <c:pt idx="332">
                  <c:v>173300</c:v>
                </c:pt>
                <c:pt idx="333">
                  <c:v>168400</c:v>
                </c:pt>
                <c:pt idx="334">
                  <c:v>162900</c:v>
                </c:pt>
                <c:pt idx="335">
                  <c:v>156200</c:v>
                </c:pt>
                <c:pt idx="336">
                  <c:v>176300</c:v>
                </c:pt>
                <c:pt idx="337">
                  <c:v>170600</c:v>
                </c:pt>
                <c:pt idx="338">
                  <c:v>168400</c:v>
                </c:pt>
                <c:pt idx="339">
                  <c:v>158900</c:v>
                </c:pt>
                <c:pt idx="340">
                  <c:v>158000</c:v>
                </c:pt>
                <c:pt idx="341">
                  <c:v>151400</c:v>
                </c:pt>
                <c:pt idx="342">
                  <c:v>139300</c:v>
                </c:pt>
                <c:pt idx="343">
                  <c:v>139000</c:v>
                </c:pt>
                <c:pt idx="344">
                  <c:v>149400</c:v>
                </c:pt>
                <c:pt idx="345">
                  <c:v>171300</c:v>
                </c:pt>
                <c:pt idx="346">
                  <c:v>166900</c:v>
                </c:pt>
                <c:pt idx="347">
                  <c:v>166900</c:v>
                </c:pt>
                <c:pt idx="348">
                  <c:v>165000</c:v>
                </c:pt>
                <c:pt idx="349">
                  <c:v>157300</c:v>
                </c:pt>
                <c:pt idx="350">
                  <c:v>148300</c:v>
                </c:pt>
                <c:pt idx="351">
                  <c:v>144600</c:v>
                </c:pt>
                <c:pt idx="352">
                  <c:v>158900</c:v>
                </c:pt>
                <c:pt idx="353">
                  <c:v>172300</c:v>
                </c:pt>
                <c:pt idx="354">
                  <c:v>165000</c:v>
                </c:pt>
                <c:pt idx="355">
                  <c:v>145200</c:v>
                </c:pt>
                <c:pt idx="356">
                  <c:v>144400</c:v>
                </c:pt>
                <c:pt idx="357">
                  <c:v>152500</c:v>
                </c:pt>
                <c:pt idx="358">
                  <c:v>158200</c:v>
                </c:pt>
                <c:pt idx="359">
                  <c:v>165000</c:v>
                </c:pt>
                <c:pt idx="360">
                  <c:v>163000</c:v>
                </c:pt>
                <c:pt idx="361">
                  <c:v>157300</c:v>
                </c:pt>
                <c:pt idx="362">
                  <c:v>145200</c:v>
                </c:pt>
                <c:pt idx="363">
                  <c:v>167800</c:v>
                </c:pt>
                <c:pt idx="364">
                  <c:v>176000</c:v>
                </c:pt>
                <c:pt idx="365">
                  <c:v>147200</c:v>
                </c:pt>
                <c:pt idx="366">
                  <c:v>137300</c:v>
                </c:pt>
                <c:pt idx="367">
                  <c:v>140400</c:v>
                </c:pt>
                <c:pt idx="368">
                  <c:v>159300</c:v>
                </c:pt>
                <c:pt idx="369">
                  <c:v>174000</c:v>
                </c:pt>
                <c:pt idx="370">
                  <c:v>172600</c:v>
                </c:pt>
                <c:pt idx="371">
                  <c:v>133900</c:v>
                </c:pt>
                <c:pt idx="372">
                  <c:v>124400</c:v>
                </c:pt>
                <c:pt idx="373">
                  <c:v>132500</c:v>
                </c:pt>
                <c:pt idx="374">
                  <c:v>147500</c:v>
                </c:pt>
                <c:pt idx="375">
                  <c:v>152200</c:v>
                </c:pt>
                <c:pt idx="376">
                  <c:v>137900</c:v>
                </c:pt>
                <c:pt idx="377">
                  <c:v>134500</c:v>
                </c:pt>
                <c:pt idx="378">
                  <c:v>128500</c:v>
                </c:pt>
                <c:pt idx="379">
                  <c:v>147500</c:v>
                </c:pt>
                <c:pt idx="380">
                  <c:v>155600</c:v>
                </c:pt>
                <c:pt idx="381">
                  <c:v>165000</c:v>
                </c:pt>
                <c:pt idx="382">
                  <c:v>149700</c:v>
                </c:pt>
                <c:pt idx="383">
                  <c:v>160400</c:v>
                </c:pt>
                <c:pt idx="384">
                  <c:v>184000</c:v>
                </c:pt>
                <c:pt idx="385">
                  <c:v>175700</c:v>
                </c:pt>
                <c:pt idx="386">
                  <c:v>169300</c:v>
                </c:pt>
                <c:pt idx="387">
                  <c:v>168600</c:v>
                </c:pt>
                <c:pt idx="388">
                  <c:v>175700</c:v>
                </c:pt>
                <c:pt idx="389">
                  <c:v>154000</c:v>
                </c:pt>
                <c:pt idx="390">
                  <c:v>147100</c:v>
                </c:pt>
                <c:pt idx="391">
                  <c:v>157500</c:v>
                </c:pt>
                <c:pt idx="392">
                  <c:v>167900</c:v>
                </c:pt>
                <c:pt idx="393">
                  <c:v>168800</c:v>
                </c:pt>
                <c:pt idx="394">
                  <c:v>148900</c:v>
                </c:pt>
                <c:pt idx="395">
                  <c:v>149600</c:v>
                </c:pt>
                <c:pt idx="396">
                  <c:v>160700</c:v>
                </c:pt>
                <c:pt idx="397">
                  <c:v>174700</c:v>
                </c:pt>
                <c:pt idx="398">
                  <c:v>158200</c:v>
                </c:pt>
                <c:pt idx="399">
                  <c:v>128300</c:v>
                </c:pt>
                <c:pt idx="400">
                  <c:v>129400</c:v>
                </c:pt>
                <c:pt idx="401">
                  <c:v>160400</c:v>
                </c:pt>
                <c:pt idx="402">
                  <c:v>162000</c:v>
                </c:pt>
                <c:pt idx="403">
                  <c:v>131700</c:v>
                </c:pt>
                <c:pt idx="404">
                  <c:v>144600</c:v>
                </c:pt>
                <c:pt idx="405">
                  <c:v>148200</c:v>
                </c:pt>
                <c:pt idx="406">
                  <c:v>138800</c:v>
                </c:pt>
                <c:pt idx="407">
                  <c:v>131200</c:v>
                </c:pt>
                <c:pt idx="408">
                  <c:v>133300</c:v>
                </c:pt>
                <c:pt idx="409">
                  <c:v>150000</c:v>
                </c:pt>
                <c:pt idx="410">
                  <c:v>160400</c:v>
                </c:pt>
                <c:pt idx="411">
                  <c:v>159000</c:v>
                </c:pt>
                <c:pt idx="412">
                  <c:v>152700</c:v>
                </c:pt>
                <c:pt idx="413">
                  <c:v>131700</c:v>
                </c:pt>
                <c:pt idx="414">
                  <c:v>127200</c:v>
                </c:pt>
                <c:pt idx="415">
                  <c:v>169000</c:v>
                </c:pt>
                <c:pt idx="416">
                  <c:v>155600</c:v>
                </c:pt>
                <c:pt idx="417">
                  <c:v>149800</c:v>
                </c:pt>
                <c:pt idx="418">
                  <c:v>138800</c:v>
                </c:pt>
                <c:pt idx="419">
                  <c:v>137100</c:v>
                </c:pt>
                <c:pt idx="420">
                  <c:v>158000</c:v>
                </c:pt>
                <c:pt idx="421">
                  <c:v>162000</c:v>
                </c:pt>
                <c:pt idx="422">
                  <c:v>144100</c:v>
                </c:pt>
                <c:pt idx="423">
                  <c:v>130500</c:v>
                </c:pt>
                <c:pt idx="424">
                  <c:v>133300</c:v>
                </c:pt>
                <c:pt idx="425">
                  <c:v>148800</c:v>
                </c:pt>
                <c:pt idx="426">
                  <c:v>131200</c:v>
                </c:pt>
                <c:pt idx="427">
                  <c:v>128500</c:v>
                </c:pt>
                <c:pt idx="428">
                  <c:v>150000</c:v>
                </c:pt>
                <c:pt idx="429">
                  <c:v>162400</c:v>
                </c:pt>
                <c:pt idx="430">
                  <c:v>153900</c:v>
                </c:pt>
                <c:pt idx="431">
                  <c:v>157300</c:v>
                </c:pt>
                <c:pt idx="432">
                  <c:v>150800</c:v>
                </c:pt>
                <c:pt idx="433">
                  <c:v>142000</c:v>
                </c:pt>
                <c:pt idx="434">
                  <c:v>143800</c:v>
                </c:pt>
                <c:pt idx="435">
                  <c:v>168900</c:v>
                </c:pt>
                <c:pt idx="436">
                  <c:v>166700</c:v>
                </c:pt>
                <c:pt idx="437">
                  <c:v>159000</c:v>
                </c:pt>
                <c:pt idx="438">
                  <c:v>148000</c:v>
                </c:pt>
                <c:pt idx="439">
                  <c:v>135600</c:v>
                </c:pt>
                <c:pt idx="440">
                  <c:v>154000</c:v>
                </c:pt>
                <c:pt idx="441">
                  <c:v>165000</c:v>
                </c:pt>
                <c:pt idx="442">
                  <c:v>163300</c:v>
                </c:pt>
                <c:pt idx="443">
                  <c:v>141500</c:v>
                </c:pt>
                <c:pt idx="444">
                  <c:v>155400</c:v>
                </c:pt>
                <c:pt idx="445">
                  <c:v>164800</c:v>
                </c:pt>
                <c:pt idx="446">
                  <c:v>165600</c:v>
                </c:pt>
                <c:pt idx="447">
                  <c:v>157200</c:v>
                </c:pt>
                <c:pt idx="448">
                  <c:v>160300</c:v>
                </c:pt>
                <c:pt idx="449">
                  <c:v>154900</c:v>
                </c:pt>
                <c:pt idx="450">
                  <c:v>153100</c:v>
                </c:pt>
                <c:pt idx="451">
                  <c:v>165800</c:v>
                </c:pt>
                <c:pt idx="452">
                  <c:v>150800</c:v>
                </c:pt>
                <c:pt idx="453">
                  <c:v>136400</c:v>
                </c:pt>
                <c:pt idx="454">
                  <c:v>149200</c:v>
                </c:pt>
                <c:pt idx="455">
                  <c:v>155400</c:v>
                </c:pt>
                <c:pt idx="456">
                  <c:v>165600</c:v>
                </c:pt>
                <c:pt idx="457">
                  <c:v>153100</c:v>
                </c:pt>
                <c:pt idx="458">
                  <c:v>167400</c:v>
                </c:pt>
                <c:pt idx="459">
                  <c:v>164600</c:v>
                </c:pt>
                <c:pt idx="460">
                  <c:v>150800</c:v>
                </c:pt>
                <c:pt idx="461">
                  <c:v>141500</c:v>
                </c:pt>
                <c:pt idx="462">
                  <c:v>136400</c:v>
                </c:pt>
                <c:pt idx="463">
                  <c:v>178800</c:v>
                </c:pt>
                <c:pt idx="464">
                  <c:v>137600</c:v>
                </c:pt>
                <c:pt idx="465">
                  <c:v>136200</c:v>
                </c:pt>
                <c:pt idx="466">
                  <c:v>154000</c:v>
                </c:pt>
                <c:pt idx="467">
                  <c:v>169800</c:v>
                </c:pt>
                <c:pt idx="468">
                  <c:v>163300</c:v>
                </c:pt>
                <c:pt idx="469">
                  <c:v>159600</c:v>
                </c:pt>
                <c:pt idx="470">
                  <c:v>150800</c:v>
                </c:pt>
                <c:pt idx="471">
                  <c:v>184700</c:v>
                </c:pt>
                <c:pt idx="472">
                  <c:v>169800</c:v>
                </c:pt>
                <c:pt idx="473">
                  <c:v>167800</c:v>
                </c:pt>
                <c:pt idx="474">
                  <c:v>128500</c:v>
                </c:pt>
                <c:pt idx="475">
                  <c:v>144400</c:v>
                </c:pt>
                <c:pt idx="476">
                  <c:v>150000</c:v>
                </c:pt>
                <c:pt idx="477">
                  <c:v>148800</c:v>
                </c:pt>
                <c:pt idx="478">
                  <c:v>169800</c:v>
                </c:pt>
                <c:pt idx="479">
                  <c:v>165000</c:v>
                </c:pt>
                <c:pt idx="480">
                  <c:v>150800</c:v>
                </c:pt>
                <c:pt idx="481">
                  <c:v>133900</c:v>
                </c:pt>
                <c:pt idx="482">
                  <c:v>164200</c:v>
                </c:pt>
                <c:pt idx="483">
                  <c:v>184700</c:v>
                </c:pt>
                <c:pt idx="484">
                  <c:v>169800</c:v>
                </c:pt>
                <c:pt idx="485">
                  <c:v>147900</c:v>
                </c:pt>
                <c:pt idx="486">
                  <c:v>154900</c:v>
                </c:pt>
                <c:pt idx="487">
                  <c:v>150800</c:v>
                </c:pt>
                <c:pt idx="488">
                  <c:v>174400</c:v>
                </c:pt>
                <c:pt idx="489">
                  <c:v>168500</c:v>
                </c:pt>
                <c:pt idx="490">
                  <c:v>165000</c:v>
                </c:pt>
                <c:pt idx="491">
                  <c:v>167300</c:v>
                </c:pt>
                <c:pt idx="492">
                  <c:v>165100</c:v>
                </c:pt>
                <c:pt idx="493">
                  <c:v>144600</c:v>
                </c:pt>
                <c:pt idx="494">
                  <c:v>133900</c:v>
                </c:pt>
                <c:pt idx="495">
                  <c:v>141000</c:v>
                </c:pt>
                <c:pt idx="496">
                  <c:v>155300</c:v>
                </c:pt>
                <c:pt idx="497">
                  <c:v>168200</c:v>
                </c:pt>
                <c:pt idx="498">
                  <c:v>168500</c:v>
                </c:pt>
                <c:pt idx="499">
                  <c:v>133100</c:v>
                </c:pt>
                <c:pt idx="500">
                  <c:v>142200</c:v>
                </c:pt>
                <c:pt idx="501">
                  <c:v>144800</c:v>
                </c:pt>
                <c:pt idx="502">
                  <c:v>166900</c:v>
                </c:pt>
                <c:pt idx="503">
                  <c:v>165400</c:v>
                </c:pt>
                <c:pt idx="504">
                  <c:v>136900</c:v>
                </c:pt>
                <c:pt idx="505">
                  <c:v>130800</c:v>
                </c:pt>
                <c:pt idx="506">
                  <c:v>155300</c:v>
                </c:pt>
                <c:pt idx="507">
                  <c:v>168700</c:v>
                </c:pt>
                <c:pt idx="508">
                  <c:v>167500</c:v>
                </c:pt>
                <c:pt idx="509">
                  <c:v>138200</c:v>
                </c:pt>
                <c:pt idx="510">
                  <c:v>144800</c:v>
                </c:pt>
                <c:pt idx="511">
                  <c:v>140000</c:v>
                </c:pt>
                <c:pt idx="512">
                  <c:v>150000</c:v>
                </c:pt>
                <c:pt idx="513">
                  <c:v>161600</c:v>
                </c:pt>
                <c:pt idx="514">
                  <c:v>162000</c:v>
                </c:pt>
                <c:pt idx="515">
                  <c:v>160000</c:v>
                </c:pt>
                <c:pt idx="516">
                  <c:v>130800</c:v>
                </c:pt>
                <c:pt idx="517">
                  <c:v>168000</c:v>
                </c:pt>
                <c:pt idx="518">
                  <c:v>139000</c:v>
                </c:pt>
                <c:pt idx="519">
                  <c:v>140000</c:v>
                </c:pt>
                <c:pt idx="520">
                  <c:v>146400</c:v>
                </c:pt>
                <c:pt idx="521">
                  <c:v>164700</c:v>
                </c:pt>
                <c:pt idx="522">
                  <c:v>164900</c:v>
                </c:pt>
                <c:pt idx="523">
                  <c:v>159600</c:v>
                </c:pt>
                <c:pt idx="524">
                  <c:v>160000</c:v>
                </c:pt>
                <c:pt idx="525">
                  <c:v>157300</c:v>
                </c:pt>
                <c:pt idx="526">
                  <c:v>167500</c:v>
                </c:pt>
                <c:pt idx="527">
                  <c:v>162000</c:v>
                </c:pt>
                <c:pt idx="528">
                  <c:v>139000</c:v>
                </c:pt>
                <c:pt idx="529">
                  <c:v>163400</c:v>
                </c:pt>
                <c:pt idx="530">
                  <c:v>150600</c:v>
                </c:pt>
                <c:pt idx="531">
                  <c:v>147300</c:v>
                </c:pt>
                <c:pt idx="532">
                  <c:v>161100</c:v>
                </c:pt>
                <c:pt idx="533">
                  <c:v>159300</c:v>
                </c:pt>
                <c:pt idx="534">
                  <c:v>141500</c:v>
                </c:pt>
                <c:pt idx="535">
                  <c:v>141500</c:v>
                </c:pt>
                <c:pt idx="536">
                  <c:v>158200</c:v>
                </c:pt>
                <c:pt idx="537">
                  <c:v>163300</c:v>
                </c:pt>
                <c:pt idx="538">
                  <c:v>161000</c:v>
                </c:pt>
                <c:pt idx="539">
                  <c:v>148000</c:v>
                </c:pt>
                <c:pt idx="540">
                  <c:v>139800</c:v>
                </c:pt>
                <c:pt idx="541">
                  <c:v>130500</c:v>
                </c:pt>
                <c:pt idx="542">
                  <c:v>175100</c:v>
                </c:pt>
                <c:pt idx="543">
                  <c:v>150800</c:v>
                </c:pt>
                <c:pt idx="544">
                  <c:v>139300</c:v>
                </c:pt>
                <c:pt idx="545">
                  <c:v>139500</c:v>
                </c:pt>
                <c:pt idx="546">
                  <c:v>146300</c:v>
                </c:pt>
                <c:pt idx="547">
                  <c:v>163800</c:v>
                </c:pt>
                <c:pt idx="548">
                  <c:v>176700</c:v>
                </c:pt>
                <c:pt idx="549">
                  <c:v>170000</c:v>
                </c:pt>
                <c:pt idx="550">
                  <c:v>143700</c:v>
                </c:pt>
                <c:pt idx="551">
                  <c:v>161000</c:v>
                </c:pt>
                <c:pt idx="552">
                  <c:v>152600</c:v>
                </c:pt>
                <c:pt idx="553">
                  <c:v>163600</c:v>
                </c:pt>
                <c:pt idx="554">
                  <c:v>165600</c:v>
                </c:pt>
                <c:pt idx="555">
                  <c:v>166900</c:v>
                </c:pt>
                <c:pt idx="556">
                  <c:v>149500</c:v>
                </c:pt>
                <c:pt idx="557">
                  <c:v>146800</c:v>
                </c:pt>
                <c:pt idx="558">
                  <c:v>129700</c:v>
                </c:pt>
                <c:pt idx="559">
                  <c:v>137600</c:v>
                </c:pt>
                <c:pt idx="560">
                  <c:v>158600</c:v>
                </c:pt>
                <c:pt idx="561">
                  <c:v>157300</c:v>
                </c:pt>
                <c:pt idx="562">
                  <c:v>159500</c:v>
                </c:pt>
                <c:pt idx="563">
                  <c:v>161000</c:v>
                </c:pt>
                <c:pt idx="564">
                  <c:v>152600</c:v>
                </c:pt>
                <c:pt idx="565">
                  <c:v>153400</c:v>
                </c:pt>
                <c:pt idx="566">
                  <c:v>163600</c:v>
                </c:pt>
                <c:pt idx="567">
                  <c:v>165600</c:v>
                </c:pt>
                <c:pt idx="568">
                  <c:v>173500</c:v>
                </c:pt>
                <c:pt idx="569">
                  <c:v>176600</c:v>
                </c:pt>
                <c:pt idx="570">
                  <c:v>165100</c:v>
                </c:pt>
                <c:pt idx="571">
                  <c:v>162100</c:v>
                </c:pt>
                <c:pt idx="572">
                  <c:v>163600</c:v>
                </c:pt>
                <c:pt idx="573">
                  <c:v>155600</c:v>
                </c:pt>
                <c:pt idx="574">
                  <c:v>133600</c:v>
                </c:pt>
                <c:pt idx="575">
                  <c:v>185100</c:v>
                </c:pt>
                <c:pt idx="576">
                  <c:v>164000</c:v>
                </c:pt>
                <c:pt idx="577">
                  <c:v>153700</c:v>
                </c:pt>
                <c:pt idx="578">
                  <c:v>145500</c:v>
                </c:pt>
                <c:pt idx="579">
                  <c:v>141000</c:v>
                </c:pt>
                <c:pt idx="580">
                  <c:v>142400</c:v>
                </c:pt>
                <c:pt idx="581">
                  <c:v>162100</c:v>
                </c:pt>
                <c:pt idx="582">
                  <c:v>167500</c:v>
                </c:pt>
                <c:pt idx="583">
                  <c:v>157600</c:v>
                </c:pt>
                <c:pt idx="584">
                  <c:v>135600</c:v>
                </c:pt>
                <c:pt idx="585">
                  <c:v>132000</c:v>
                </c:pt>
                <c:pt idx="586">
                  <c:v>126800</c:v>
                </c:pt>
                <c:pt idx="587">
                  <c:v>126300</c:v>
                </c:pt>
                <c:pt idx="588">
                  <c:v>137000</c:v>
                </c:pt>
                <c:pt idx="589">
                  <c:v>151400</c:v>
                </c:pt>
                <c:pt idx="590">
                  <c:v>161300</c:v>
                </c:pt>
                <c:pt idx="591">
                  <c:v>156200</c:v>
                </c:pt>
                <c:pt idx="592">
                  <c:v>140400</c:v>
                </c:pt>
                <c:pt idx="593">
                  <c:v>183800</c:v>
                </c:pt>
                <c:pt idx="594">
                  <c:v>157600</c:v>
                </c:pt>
                <c:pt idx="595">
                  <c:v>141200</c:v>
                </c:pt>
                <c:pt idx="596">
                  <c:v>137600</c:v>
                </c:pt>
                <c:pt idx="597">
                  <c:v>176000</c:v>
                </c:pt>
                <c:pt idx="598">
                  <c:v>162100</c:v>
                </c:pt>
                <c:pt idx="599">
                  <c:v>150600</c:v>
                </c:pt>
                <c:pt idx="600">
                  <c:v>142000</c:v>
                </c:pt>
                <c:pt idx="601">
                  <c:v>156200</c:v>
                </c:pt>
                <c:pt idx="602">
                  <c:v>162100</c:v>
                </c:pt>
                <c:pt idx="603">
                  <c:v>158800</c:v>
                </c:pt>
                <c:pt idx="604">
                  <c:v>151400</c:v>
                </c:pt>
                <c:pt idx="605">
                  <c:v>176000</c:v>
                </c:pt>
                <c:pt idx="606">
                  <c:v>165800</c:v>
                </c:pt>
                <c:pt idx="607">
                  <c:v>161500</c:v>
                </c:pt>
                <c:pt idx="608">
                  <c:v>166600</c:v>
                </c:pt>
                <c:pt idx="609">
                  <c:v>168400</c:v>
                </c:pt>
                <c:pt idx="610">
                  <c:v>163100</c:v>
                </c:pt>
                <c:pt idx="611">
                  <c:v>165800</c:v>
                </c:pt>
                <c:pt idx="612">
                  <c:v>160000</c:v>
                </c:pt>
                <c:pt idx="613">
                  <c:v>136900</c:v>
                </c:pt>
                <c:pt idx="614">
                  <c:v>141200</c:v>
                </c:pt>
                <c:pt idx="615">
                  <c:v>166200</c:v>
                </c:pt>
                <c:pt idx="616">
                  <c:v>147400</c:v>
                </c:pt>
                <c:pt idx="617">
                  <c:v>131600</c:v>
                </c:pt>
                <c:pt idx="618">
                  <c:v>143800</c:v>
                </c:pt>
                <c:pt idx="619">
                  <c:v>166900</c:v>
                </c:pt>
                <c:pt idx="620">
                  <c:v>167700</c:v>
                </c:pt>
                <c:pt idx="621">
                  <c:v>160000</c:v>
                </c:pt>
                <c:pt idx="622">
                  <c:v>173800</c:v>
                </c:pt>
                <c:pt idx="623">
                  <c:v>171300</c:v>
                </c:pt>
                <c:pt idx="624">
                  <c:v>166200</c:v>
                </c:pt>
                <c:pt idx="625">
                  <c:v>171500</c:v>
                </c:pt>
                <c:pt idx="626">
                  <c:v>151700</c:v>
                </c:pt>
                <c:pt idx="627">
                  <c:v>147400</c:v>
                </c:pt>
                <c:pt idx="628">
                  <c:v>140300</c:v>
                </c:pt>
                <c:pt idx="629">
                  <c:v>156500</c:v>
                </c:pt>
                <c:pt idx="630">
                  <c:v>164000</c:v>
                </c:pt>
                <c:pt idx="631">
                  <c:v>168300</c:v>
                </c:pt>
                <c:pt idx="632">
                  <c:v>172800</c:v>
                </c:pt>
                <c:pt idx="633">
                  <c:v>176600</c:v>
                </c:pt>
                <c:pt idx="634">
                  <c:v>169200</c:v>
                </c:pt>
                <c:pt idx="635">
                  <c:v>173800</c:v>
                </c:pt>
                <c:pt idx="636">
                  <c:v>140300</c:v>
                </c:pt>
                <c:pt idx="637">
                  <c:v>138700</c:v>
                </c:pt>
                <c:pt idx="638">
                  <c:v>158800</c:v>
                </c:pt>
                <c:pt idx="639">
                  <c:v>180000</c:v>
                </c:pt>
                <c:pt idx="640">
                  <c:v>128000</c:v>
                </c:pt>
                <c:pt idx="641">
                  <c:v>130300</c:v>
                </c:pt>
                <c:pt idx="642">
                  <c:v>126300</c:v>
                </c:pt>
                <c:pt idx="643">
                  <c:v>155100</c:v>
                </c:pt>
                <c:pt idx="644">
                  <c:v>122600</c:v>
                </c:pt>
                <c:pt idx="645">
                  <c:v>130500</c:v>
                </c:pt>
                <c:pt idx="646">
                  <c:v>158500</c:v>
                </c:pt>
                <c:pt idx="647">
                  <c:v>160700</c:v>
                </c:pt>
                <c:pt idx="648">
                  <c:v>162000</c:v>
                </c:pt>
                <c:pt idx="649">
                  <c:v>151700</c:v>
                </c:pt>
                <c:pt idx="650">
                  <c:v>137030</c:v>
                </c:pt>
                <c:pt idx="651">
                  <c:v>126990</c:v>
                </c:pt>
                <c:pt idx="652">
                  <c:v>127040</c:v>
                </c:pt>
                <c:pt idx="653">
                  <c:v>174790</c:v>
                </c:pt>
                <c:pt idx="654">
                  <c:v>158930</c:v>
                </c:pt>
                <c:pt idx="655">
                  <c:v>152960</c:v>
                </c:pt>
                <c:pt idx="656">
                  <c:v>128440</c:v>
                </c:pt>
                <c:pt idx="657">
                  <c:v>158430</c:v>
                </c:pt>
                <c:pt idx="658">
                  <c:v>163470</c:v>
                </c:pt>
                <c:pt idx="659">
                  <c:v>163820</c:v>
                </c:pt>
                <c:pt idx="660">
                  <c:v>164040</c:v>
                </c:pt>
                <c:pt idx="661">
                  <c:v>155310</c:v>
                </c:pt>
                <c:pt idx="662">
                  <c:v>128630</c:v>
                </c:pt>
                <c:pt idx="663">
                  <c:v>131360</c:v>
                </c:pt>
                <c:pt idx="664">
                  <c:v>135620</c:v>
                </c:pt>
                <c:pt idx="665">
                  <c:v>174790</c:v>
                </c:pt>
                <c:pt idx="666">
                  <c:v>140820</c:v>
                </c:pt>
                <c:pt idx="667">
                  <c:v>163470</c:v>
                </c:pt>
                <c:pt idx="668">
                  <c:v>158670</c:v>
                </c:pt>
                <c:pt idx="669">
                  <c:v>134710</c:v>
                </c:pt>
                <c:pt idx="670">
                  <c:v>142800</c:v>
                </c:pt>
                <c:pt idx="671">
                  <c:v>135720</c:v>
                </c:pt>
                <c:pt idx="672">
                  <c:v>151440</c:v>
                </c:pt>
                <c:pt idx="673">
                  <c:v>166210</c:v>
                </c:pt>
                <c:pt idx="674">
                  <c:v>160360</c:v>
                </c:pt>
                <c:pt idx="675">
                  <c:v>149150</c:v>
                </c:pt>
                <c:pt idx="676">
                  <c:v>143280</c:v>
                </c:pt>
                <c:pt idx="677">
                  <c:v>149880</c:v>
                </c:pt>
                <c:pt idx="678">
                  <c:v>164040</c:v>
                </c:pt>
                <c:pt idx="679">
                  <c:v>157850</c:v>
                </c:pt>
                <c:pt idx="680">
                  <c:v>125370</c:v>
                </c:pt>
                <c:pt idx="681">
                  <c:v>171430</c:v>
                </c:pt>
                <c:pt idx="682">
                  <c:v>170290</c:v>
                </c:pt>
                <c:pt idx="683">
                  <c:v>174660</c:v>
                </c:pt>
                <c:pt idx="684">
                  <c:v>161700</c:v>
                </c:pt>
                <c:pt idx="685">
                  <c:v>170260</c:v>
                </c:pt>
                <c:pt idx="686">
                  <c:v>170750</c:v>
                </c:pt>
                <c:pt idx="687">
                  <c:v>136000</c:v>
                </c:pt>
                <c:pt idx="688">
                  <c:v>174000</c:v>
                </c:pt>
                <c:pt idx="689">
                  <c:v>165440</c:v>
                </c:pt>
                <c:pt idx="690">
                  <c:v>159100</c:v>
                </c:pt>
                <c:pt idx="691">
                  <c:v>139200</c:v>
                </c:pt>
                <c:pt idx="692">
                  <c:v>137700</c:v>
                </c:pt>
                <c:pt idx="693">
                  <c:v>157700</c:v>
                </c:pt>
                <c:pt idx="694">
                  <c:v>164220</c:v>
                </c:pt>
                <c:pt idx="695">
                  <c:v>134240</c:v>
                </c:pt>
                <c:pt idx="696">
                  <c:v>159100</c:v>
                </c:pt>
                <c:pt idx="697">
                  <c:v>141500</c:v>
                </c:pt>
                <c:pt idx="698">
                  <c:v>163700</c:v>
                </c:pt>
                <c:pt idx="699">
                  <c:v>138500</c:v>
                </c:pt>
                <c:pt idx="700">
                  <c:v>134400</c:v>
                </c:pt>
                <c:pt idx="701">
                  <c:v>143500</c:v>
                </c:pt>
                <c:pt idx="702">
                  <c:v>173500</c:v>
                </c:pt>
                <c:pt idx="703">
                  <c:v>156700</c:v>
                </c:pt>
                <c:pt idx="704">
                  <c:v>141500</c:v>
                </c:pt>
                <c:pt idx="705">
                  <c:v>153800</c:v>
                </c:pt>
                <c:pt idx="706">
                  <c:v>161280</c:v>
                </c:pt>
                <c:pt idx="707">
                  <c:v>133200</c:v>
                </c:pt>
                <c:pt idx="708">
                  <c:v>137000</c:v>
                </c:pt>
                <c:pt idx="709">
                  <c:v>145900</c:v>
                </c:pt>
                <c:pt idx="710">
                  <c:v>161200</c:v>
                </c:pt>
                <c:pt idx="711">
                  <c:v>149900</c:v>
                </c:pt>
                <c:pt idx="712">
                  <c:v>133600</c:v>
                </c:pt>
                <c:pt idx="713">
                  <c:v>132500</c:v>
                </c:pt>
                <c:pt idx="714">
                  <c:v>136880</c:v>
                </c:pt>
                <c:pt idx="715">
                  <c:v>139200</c:v>
                </c:pt>
                <c:pt idx="716">
                  <c:v>168200</c:v>
                </c:pt>
                <c:pt idx="717">
                  <c:v>145900</c:v>
                </c:pt>
                <c:pt idx="718">
                  <c:v>156500</c:v>
                </c:pt>
                <c:pt idx="719">
                  <c:v>160400</c:v>
                </c:pt>
                <c:pt idx="720">
                  <c:v>162200</c:v>
                </c:pt>
                <c:pt idx="721">
                  <c:v>161500</c:v>
                </c:pt>
                <c:pt idx="722">
                  <c:v>148000</c:v>
                </c:pt>
                <c:pt idx="723">
                  <c:v>134800</c:v>
                </c:pt>
                <c:pt idx="724">
                  <c:v>136000</c:v>
                </c:pt>
                <c:pt idx="725">
                  <c:v>169600</c:v>
                </c:pt>
                <c:pt idx="726">
                  <c:v>155100</c:v>
                </c:pt>
                <c:pt idx="727">
                  <c:v>160400</c:v>
                </c:pt>
                <c:pt idx="728">
                  <c:v>151700</c:v>
                </c:pt>
                <c:pt idx="729">
                  <c:v>174000</c:v>
                </c:pt>
                <c:pt idx="730">
                  <c:v>170750</c:v>
                </c:pt>
                <c:pt idx="731">
                  <c:v>171250</c:v>
                </c:pt>
                <c:pt idx="732">
                  <c:v>134800</c:v>
                </c:pt>
                <c:pt idx="733">
                  <c:v>125370</c:v>
                </c:pt>
                <c:pt idx="734">
                  <c:v>136000</c:v>
                </c:pt>
                <c:pt idx="735">
                  <c:v>169600</c:v>
                </c:pt>
                <c:pt idx="736">
                  <c:v>160400</c:v>
                </c:pt>
                <c:pt idx="737">
                  <c:v>157500</c:v>
                </c:pt>
                <c:pt idx="738">
                  <c:v>160000</c:v>
                </c:pt>
                <c:pt idx="739">
                  <c:v>165320</c:v>
                </c:pt>
                <c:pt idx="740">
                  <c:v>167930</c:v>
                </c:pt>
                <c:pt idx="741">
                  <c:v>170260</c:v>
                </c:pt>
                <c:pt idx="742">
                  <c:v>170750</c:v>
                </c:pt>
                <c:pt idx="743">
                  <c:v>171250</c:v>
                </c:pt>
                <c:pt idx="744">
                  <c:v>154500</c:v>
                </c:pt>
                <c:pt idx="745">
                  <c:v>149500</c:v>
                </c:pt>
                <c:pt idx="746">
                  <c:v>142400</c:v>
                </c:pt>
                <c:pt idx="747">
                  <c:v>148400</c:v>
                </c:pt>
                <c:pt idx="748">
                  <c:v>168800</c:v>
                </c:pt>
                <c:pt idx="749">
                  <c:v>157000</c:v>
                </c:pt>
                <c:pt idx="750">
                  <c:v>156300</c:v>
                </c:pt>
                <c:pt idx="751">
                  <c:v>136300</c:v>
                </c:pt>
                <c:pt idx="752">
                  <c:v>162200</c:v>
                </c:pt>
                <c:pt idx="753">
                  <c:v>159500</c:v>
                </c:pt>
                <c:pt idx="754">
                  <c:v>147800</c:v>
                </c:pt>
                <c:pt idx="755">
                  <c:v>149700</c:v>
                </c:pt>
                <c:pt idx="756">
                  <c:v>139200</c:v>
                </c:pt>
                <c:pt idx="757">
                  <c:v>137900</c:v>
                </c:pt>
                <c:pt idx="758">
                  <c:v>124200</c:v>
                </c:pt>
                <c:pt idx="759">
                  <c:v>147800</c:v>
                </c:pt>
                <c:pt idx="760">
                  <c:v>159500</c:v>
                </c:pt>
                <c:pt idx="761">
                  <c:v>157000</c:v>
                </c:pt>
                <c:pt idx="762">
                  <c:v>159500</c:v>
                </c:pt>
                <c:pt idx="763">
                  <c:v>137900</c:v>
                </c:pt>
                <c:pt idx="764">
                  <c:v>131100</c:v>
                </c:pt>
                <c:pt idx="765">
                  <c:v>148400</c:v>
                </c:pt>
                <c:pt idx="766">
                  <c:v>161600</c:v>
                </c:pt>
                <c:pt idx="767">
                  <c:v>152200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4A-473F-B079-5AD97D46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3732984"/>
        <c:axId val="253733376"/>
      </c:lineChart>
      <c:catAx>
        <c:axId val="253732984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3733376"/>
        <c:crosses val="autoZero"/>
        <c:auto val="0"/>
        <c:lblAlgn val="ctr"/>
        <c:lblOffset val="100"/>
        <c:noMultiLvlLbl val="0"/>
      </c:catAx>
      <c:valAx>
        <c:axId val="253733376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53732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30T19:21:52.904" idx="1">
    <p:pos x="3962" y="3759"/>
    <p:text>Для кого презентация вставляеться соотвествующий пункт:
- энергосбытовая компания
- крупные потребители электрической энергии
- генерирующие компании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28FCA9C-FF92-4024-BDEC-A6D3B663DC09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446DCAE-1661-43FF-8A44-43DAFDC1FD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2AB877-E7B1-4681-847E-D0918612832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9C971FF-EF28-4195-A575-329446EFAA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2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3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6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74532" y="260648"/>
            <a:ext cx="4497016" cy="1152127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4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Кронэнерго</a:t>
            </a:r>
            <a: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/>
            </a:r>
            <a:b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ru-RU" sz="1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автоматизированная аналитика</a:t>
            </a:r>
            <a:endParaRPr lang="ru-RU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8028" y="5373216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545454">
                    <a:lumMod val="50000"/>
                  </a:srgbClr>
                </a:solidFill>
              </a:rPr>
              <a:t/>
            </a:r>
            <a:br>
              <a:rPr lang="ru-RU" dirty="0" smtClean="0">
                <a:solidFill>
                  <a:srgbClr val="545454">
                    <a:lumMod val="50000"/>
                  </a:srgbClr>
                </a:solidFill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49996" y="4365104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Предлагаем вашему вниманию ключевое преимущество на рынке электроэнергии – самообучающегося робота-аналитика, способного максимально точно предсказывать объемы потребления электрической энергии. 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928881"/>
              </p:ext>
            </p:extLst>
          </p:nvPr>
        </p:nvGraphicFramePr>
        <p:xfrm>
          <a:off x="1485900" y="116633"/>
          <a:ext cx="9621713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485900" y="4361280"/>
            <a:ext cx="97930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данном примере также четко видно три кривые: прогноз компании, прогноз робота-аналитика и фактический объем потребления энергии. В качестве метрики мы взяли отклонение по модулю.</a:t>
            </a:r>
          </a:p>
          <a:p>
            <a:endParaRPr lang="ru-RU" dirty="0" smtClean="0"/>
          </a:p>
          <a:p>
            <a:r>
              <a:rPr lang="ru-RU" dirty="0" smtClean="0"/>
              <a:t>Результаты</a:t>
            </a:r>
            <a:r>
              <a:rPr lang="ru-RU" dirty="0"/>
              <a:t>:</a:t>
            </a:r>
          </a:p>
          <a:p>
            <a:r>
              <a:rPr lang="ru-RU" dirty="0"/>
              <a:t>- Качество предсказания удалось повысить на </a:t>
            </a:r>
            <a:r>
              <a:rPr lang="ru-RU" dirty="0">
                <a:solidFill>
                  <a:srgbClr val="FF0000"/>
                </a:solidFill>
              </a:rPr>
              <a:t>21,82%</a:t>
            </a:r>
          </a:p>
          <a:p>
            <a:r>
              <a:rPr lang="ru-RU" dirty="0"/>
              <a:t>- Экономия для потребителя составила </a:t>
            </a:r>
            <a:r>
              <a:rPr lang="ru-RU" dirty="0">
                <a:solidFill>
                  <a:srgbClr val="FF0000"/>
                </a:solidFill>
              </a:rPr>
              <a:t>512 958, 91 руб. за неделю</a:t>
            </a:r>
          </a:p>
        </p:txBody>
      </p:sp>
    </p:spTree>
    <p:extLst>
      <p:ext uri="{BB962C8B-B14F-4D97-AF65-F5344CB8AC3E}">
        <p14:creationId xmlns:p14="http://schemas.microsoft.com/office/powerpoint/2010/main" val="2400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342393"/>
              </p:ext>
            </p:extLst>
          </p:nvPr>
        </p:nvGraphicFramePr>
        <p:xfrm>
          <a:off x="1125860" y="257175"/>
          <a:ext cx="10650214" cy="374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374403" y="4005064"/>
            <a:ext cx="101531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данном примере также четко видно три кривые: прогноз компании, прогноз робота-аналитика и фактический объем потребления энергии. В качестве метрики мы взяли отклонение по модулю.</a:t>
            </a:r>
          </a:p>
          <a:p>
            <a:endParaRPr lang="ru-RU" dirty="0" smtClean="0"/>
          </a:p>
          <a:p>
            <a:r>
              <a:rPr lang="ru-RU" dirty="0" smtClean="0"/>
              <a:t>Результаты</a:t>
            </a:r>
            <a:r>
              <a:rPr lang="ru-RU" dirty="0"/>
              <a:t>:</a:t>
            </a:r>
          </a:p>
          <a:p>
            <a:r>
              <a:rPr lang="ru-RU" dirty="0"/>
              <a:t>- Качество предсказания удалось повысить на </a:t>
            </a:r>
            <a:r>
              <a:rPr lang="ru-RU" dirty="0">
                <a:solidFill>
                  <a:srgbClr val="FF0000"/>
                </a:solidFill>
              </a:rPr>
              <a:t>20,51%</a:t>
            </a:r>
          </a:p>
          <a:p>
            <a:r>
              <a:rPr lang="ru-RU" dirty="0"/>
              <a:t>- Экономия для потребителя составила </a:t>
            </a:r>
            <a:r>
              <a:rPr lang="ru-RU" dirty="0">
                <a:solidFill>
                  <a:srgbClr val="FF0000"/>
                </a:solidFill>
              </a:rPr>
              <a:t>1 783 319, 98 руб. за месяц</a:t>
            </a:r>
          </a:p>
        </p:txBody>
      </p:sp>
    </p:spTree>
    <p:extLst>
      <p:ext uri="{BB962C8B-B14F-4D97-AF65-F5344CB8AC3E}">
        <p14:creationId xmlns:p14="http://schemas.microsoft.com/office/powerpoint/2010/main" val="26339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46340" y="692696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Подводя итоги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1720840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Наша компания – конкурентоспособное предприятие, поставляющее инновационный продукт с гарантией и впечатляющими перспективами развития.</a:t>
            </a:r>
          </a:p>
          <a:p>
            <a:endParaRPr lang="ru-RU" dirty="0"/>
          </a:p>
          <a:p>
            <a:r>
              <a:rPr lang="ru-RU" dirty="0"/>
              <a:t>Мы нацелены на улучшение качества работы в сфере анализа данных. Вы нацелены на снижение погрешностей и повышение качества прогнозов в сфере потребления электроэнергии. Именно в этой точке наши цели пересекаются, создавая масштабное поле для взаимовыгодного долгосрочного сотрудничества.</a:t>
            </a:r>
          </a:p>
        </p:txBody>
      </p:sp>
    </p:spTree>
    <p:extLst>
      <p:ext uri="{BB962C8B-B14F-4D97-AF65-F5344CB8AC3E}">
        <p14:creationId xmlns:p14="http://schemas.microsoft.com/office/powerpoint/2010/main" val="244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7868" y="692696"/>
            <a:ext cx="23647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Сертификаты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9" y="2204864"/>
            <a:ext cx="2508166" cy="17458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76" y="2204864"/>
            <a:ext cx="2462912" cy="17458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19" y="2204865"/>
            <a:ext cx="2458065" cy="17458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79" y="4149080"/>
            <a:ext cx="2508166" cy="17769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476" y="4149080"/>
            <a:ext cx="2502830" cy="17769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6420" y="4149080"/>
            <a:ext cx="2458064" cy="177185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2515" y="2182345"/>
            <a:ext cx="2485371" cy="17683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9503" y="4149080"/>
            <a:ext cx="2488384" cy="17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96" y="476672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12. «Следующий шаг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».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0944" y="2204864"/>
            <a:ext cx="5252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Адрес</a:t>
            </a:r>
            <a:r>
              <a:rPr lang="en-US" sz="2400" dirty="0" smtClean="0"/>
              <a:t>: </a:t>
            </a:r>
            <a:r>
              <a:rPr lang="ru-RU" dirty="0" smtClean="0"/>
              <a:t>Москва</a:t>
            </a:r>
            <a:r>
              <a:rPr lang="ru-RU" dirty="0"/>
              <a:t>, 2-я Синичкина </a:t>
            </a:r>
            <a:r>
              <a:rPr lang="ru-RU" dirty="0" smtClean="0"/>
              <a:t>улица</a:t>
            </a:r>
            <a:r>
              <a:rPr lang="ru-RU" dirty="0"/>
              <a:t>, 9А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Email: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>Тел: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268760"/>
            <a:ext cx="6264696" cy="50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85900" y="1628800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Мы более 5 лет профессионально занимаемся анализом данных и успешно создаем автоматические модели для прогнозирования на основе методов машинного обучения. 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85900" y="764704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1804" y="404664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Наша команда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748" y="2132856"/>
            <a:ext cx="184731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/>
            </a:r>
            <a:br>
              <a:rPr lang="ru-RU" sz="2400" dirty="0" smtClean="0">
                <a:solidFill>
                  <a:schemeClr val="tx2"/>
                </a:solidFill>
              </a:rPr>
            </a:br>
            <a:r>
              <a:rPr lang="ru-RU" sz="2400" dirty="0" smtClean="0">
                <a:solidFill>
                  <a:schemeClr val="tx2"/>
                </a:solidFill>
              </a:rPr>
              <a:t/>
            </a:r>
            <a:br>
              <a:rPr lang="ru-RU" sz="2400" dirty="0" smtClean="0">
                <a:solidFill>
                  <a:schemeClr val="tx2"/>
                </a:solidFill>
              </a:rPr>
            </a:b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804" y="1206044"/>
            <a:ext cx="11113226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Надежный тыл любому проекту обеспечивают: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Александр </a:t>
            </a:r>
            <a:r>
              <a:rPr lang="ru-RU" sz="2400" dirty="0"/>
              <a:t>Кузьмичёв, ведущий аналитик. 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Предскажет </a:t>
            </a:r>
            <a:r>
              <a:rPr lang="ru-RU" sz="2400" dirty="0"/>
              <a:t>и предусмотрит.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Антон </a:t>
            </a:r>
            <a:r>
              <a:rPr lang="ru-RU" sz="2400" dirty="0"/>
              <a:t>Юрченко, ведущий разработчик. 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Реализует </a:t>
            </a:r>
            <a:r>
              <a:rPr lang="ru-RU" sz="2400" dirty="0"/>
              <a:t>и улучшит.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Дмитрий </a:t>
            </a:r>
            <a:r>
              <a:rPr lang="ru-RU" sz="2400" dirty="0"/>
              <a:t>Фокин, генеральный директор. 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Проконтролирует </a:t>
            </a:r>
            <a:r>
              <a:rPr lang="ru-RU" sz="2400" dirty="0"/>
              <a:t>и поддержит.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Анна </a:t>
            </a:r>
            <a:r>
              <a:rPr lang="ru-RU" sz="2400" dirty="0"/>
              <a:t>Рыбакова, коммерческий директор. 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Посчитает </a:t>
            </a:r>
            <a:r>
              <a:rPr lang="ru-RU" sz="2400" dirty="0"/>
              <a:t>и преумножит.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Илья </a:t>
            </a:r>
            <a:r>
              <a:rPr lang="ru-RU" sz="2400" dirty="0"/>
              <a:t>Усов, директор по развитию. 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Расскажет </a:t>
            </a:r>
            <a:r>
              <a:rPr lang="ru-RU" sz="2400" dirty="0"/>
              <a:t>и покажет.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41884" y="1124744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 чем состоит наша миссия?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15840" y="2348880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решении главной проблемы клиента – в минимизации внушительных переплат на закупки электроэнергии из-за погрешностей и ошибок прогноза потребления.</a:t>
            </a: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909836" y="1086864"/>
            <a:ext cx="105851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557908" y="902198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Что мы делаем?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85900" y="1843994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Мы увеличиваем прибыль за счет уменьшения издержек – от 5% и выше. </a:t>
            </a:r>
          </a:p>
          <a:p>
            <a:endParaRPr lang="ru-RU" dirty="0"/>
          </a:p>
          <a:p>
            <a:r>
              <a:rPr lang="ru-RU" dirty="0"/>
              <a:t>Индивидуально подходим к построению математической модели для каждого проекта и объекта. Готовая модель автоматически анализирует данные (производственный профиль и производственный календарь, исторические данные, погоду, продолжительность дня), подбирает на основе этих данных подходящий алгоритм работы и обеспечивает клиента максимально точным предсказанием о потреблении энергии на завтрашний день.</a:t>
            </a:r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217614" y="1124744"/>
            <a:ext cx="6749006" cy="47545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мы это делаем?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01924" y="1916832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Работаем, используя весь спектр доступного инструментария.</a:t>
            </a:r>
          </a:p>
          <a:p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именно:</a:t>
            </a:r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/>
              <a:t>машинное обучение для создания математических моделей;</a:t>
            </a:r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/>
              <a:t>создание алгоритмов на языках программирования R (общепринятый стандарт для статистических программ) и Scala;</a:t>
            </a:r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/>
              <a:t>базу MySQL для хранения и обработки данных;</a:t>
            </a:r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/>
              <a:t>новейшие идеи, гипотезы, теории и готовые модели предиктивной аналитики, каждая из которых проверяется на предмет целесообразности лично нашим аналитиком.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53852" y="692696"/>
            <a:ext cx="3924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Почему мы лучше конкурентов?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3852" y="1196752"/>
            <a:ext cx="99371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</a:t>
            </a:r>
            <a:r>
              <a:rPr lang="ru-RU" dirty="0" smtClean="0"/>
              <a:t>ндивидуальный </a:t>
            </a:r>
            <a:r>
              <a:rPr lang="ru-RU" dirty="0"/>
              <a:t>подход. Для каждого клиента – персональная настройка робота-аналитика, заточенного на дальнейшее самообучение. 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</a:t>
            </a:r>
            <a:r>
              <a:rPr lang="ru-RU" dirty="0" smtClean="0"/>
              <a:t>егкость </a:t>
            </a:r>
            <a:r>
              <a:rPr lang="ru-RU" dirty="0"/>
              <a:t>использования. После настройки робота под желаемый объект, он работает без дополнительного вмешательства и не нуждается в тех. обслуживании. Это значит, что вам не требуются дополнительные людские ресурсы для стабильной работы робота.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</a:t>
            </a:r>
            <a:r>
              <a:rPr lang="ru-RU" dirty="0" smtClean="0"/>
              <a:t>адежность</a:t>
            </a:r>
            <a:r>
              <a:rPr lang="ru-RU" dirty="0"/>
              <a:t>. Все используемые математические модели зарекомендовали себя в качестве выгодных инструментов. Снижение ошибочных прогнозов повышает экономию более чем на 5%.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3852" y="4493447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 также гарантированный результат. На рынке аналитических услуг, мы – единственные, кто готов предоставить клиенту гарантию 6 месяцев при заключении договора. Кроме того, рады предложить бесплатный тестовый период сроком на один месяц. Зачем? Все просто – мы уверены в качестве поставляемого продукта и готовы продемонстрировать все его преимущества заинтересованным заказчикам.</a:t>
            </a: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1844" y="836712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Как мы планируем развиваться?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25860" y="1700808"/>
            <a:ext cx="88070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Плотно поработать с РСВ (рынок на сутки вперед). Мы поставили перед собой амбициозную задачу создать алгоритм, который с максимально возможной точностью предсказывающий цены на покупку и продажу электроэнергии на рынке.</a:t>
            </a:r>
          </a:p>
          <a:p>
            <a:endParaRPr lang="ru-RU" dirty="0"/>
          </a:p>
          <a:p>
            <a:r>
              <a:rPr lang="ru-RU" dirty="0"/>
              <a:t>Как известно, торговля происходит путем установления равновесной цены на основе спроса и предложения. Производители с ценовыми заявками выше равновесной цены и потребители с ценовой заявкой ниже равновесной цены теряют возможность попасть в торговый график. Мы планируем минимизировать для своих клиентов риски на рынке благодаря работе нового алгоритма.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Объединить две аналитики (прогноз потребления электроэнергии и ценовой прогноз) для поиска локальной точки максимума в вопросе экономии электроэнергии.</a:t>
            </a:r>
          </a:p>
        </p:txBody>
      </p:sp>
    </p:spTree>
    <p:extLst>
      <p:ext uri="{BB962C8B-B14F-4D97-AF65-F5344CB8AC3E}">
        <p14:creationId xmlns:p14="http://schemas.microsoft.com/office/powerpoint/2010/main" val="122696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73933" y="4149080"/>
            <a:ext cx="900099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На графике четко видны три кривые: прогноз компании, прогноз робота-аналитика и фактический объем потребления энергии. В качестве метрики мы взяли отклонение по модулю. 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Результаты</a:t>
            </a:r>
            <a:r>
              <a:rPr lang="ru-RU" dirty="0"/>
              <a:t>: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Качество </a:t>
            </a:r>
            <a:r>
              <a:rPr lang="ru-RU" dirty="0"/>
              <a:t>предсказания удалось повысить на </a:t>
            </a:r>
            <a:r>
              <a:rPr lang="ru-RU" dirty="0" smtClean="0">
                <a:solidFill>
                  <a:srgbClr val="FF0000"/>
                </a:solidFill>
              </a:rPr>
              <a:t>16,47%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Экономия </a:t>
            </a:r>
            <a:r>
              <a:rPr lang="ru-RU" dirty="0"/>
              <a:t>для потребителя составила </a:t>
            </a:r>
            <a:r>
              <a:rPr lang="ru-RU" dirty="0">
                <a:solidFill>
                  <a:srgbClr val="FF0000"/>
                </a:solidFill>
              </a:rPr>
              <a:t>61 674, 3 руб. за сутки</a:t>
            </a: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tx2"/>
              </a:solidFill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458536"/>
              </p:ext>
            </p:extLst>
          </p:nvPr>
        </p:nvGraphicFramePr>
        <p:xfrm>
          <a:off x="1773932" y="260648"/>
          <a:ext cx="9000999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0CD11E-D00E-4D87-BB88-F5D221E5EB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Серия Карты мира, шаблон презентации Азия (широкоформатный)</Template>
  <TotalTime>0</TotalTime>
  <Words>797</Words>
  <Application>Microsoft Office PowerPoint</Application>
  <PresentationFormat>Произвольный</PresentationFormat>
  <Paragraphs>86</Paragraphs>
  <Slides>14</Slides>
  <Notes>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Continental_Asia_16x9</vt:lpstr>
      <vt:lpstr>Кронэнерго автоматизированная аналитика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мы это делаем?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2018-03-28T14:12:45Z</dcterms:created>
  <dcterms:modified xsi:type="dcterms:W3CDTF">2018-04-15T11:59:59Z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