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64" r:id="rId5"/>
    <p:sldId id="277" r:id="rId6"/>
    <p:sldId id="274" r:id="rId7"/>
    <p:sldId id="280" r:id="rId8"/>
    <p:sldId id="276" r:id="rId9"/>
    <p:sldId id="262" r:id="rId10"/>
    <p:sldId id="279" r:id="rId11"/>
    <p:sldId id="267" r:id="rId12"/>
    <p:sldId id="270" r:id="rId13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379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"/>
    </p:cViewPr>
  </p:sorterViewPr>
  <p:notesViewPr>
    <p:cSldViewPr>
      <p:cViewPr varScale="1">
        <p:scale>
          <a:sx n="82" d="100"/>
          <a:sy n="82" d="100"/>
        </p:scale>
        <p:origin x="2010" y="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ronus\Front%20end\mus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ysClr val="windowText" lastClr="000000"/>
                </a:solidFill>
              </a:rPr>
              <a:t>Суточный</a:t>
            </a:r>
            <a:r>
              <a:rPr lang="ru-RU" baseline="0" dirty="0">
                <a:solidFill>
                  <a:sysClr val="windowText" lastClr="000000"/>
                </a:solidFill>
              </a:rPr>
              <a:t> 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09.01.15</a:t>
            </a:r>
            <a:r>
              <a:rPr lang="en-US" baseline="0" dirty="0" smtClean="0">
                <a:solidFill>
                  <a:sysClr val="windowText" lastClr="000000"/>
                </a:solidFill>
              </a:rPr>
              <a:t> (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1 день</a:t>
            </a:r>
            <a:r>
              <a:rPr lang="en-US" baseline="0" dirty="0" smtClean="0">
                <a:solidFill>
                  <a:sysClr val="windowText" lastClr="000000"/>
                </a:solidFill>
              </a:rPr>
              <a:t>)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Лист1!$B$1034:$B$1057</c:f>
              <c:numCache>
                <c:formatCode>General</c:formatCode>
                <c:ptCount val="24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0-4DA9-9098-A824787E7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Лист1!$C$1034:$C$1057</c:f>
              <c:numCache>
                <c:formatCode>General</c:formatCode>
                <c:ptCount val="24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0-4DA9-9098-A824787E7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Лист1!$A$1034:$A$1057</c:f>
              <c:numCache>
                <c:formatCode>dd/mm/yyyy\ hh:mm:ss</c:formatCode>
                <c:ptCount val="24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</c:numCache>
            </c:numRef>
          </c:cat>
          <c:val>
            <c:numRef>
              <c:f>Лист1!$D$1034:$D$1057</c:f>
              <c:numCache>
                <c:formatCode>General</c:formatCode>
                <c:ptCount val="24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0-4DA9-9098-A824787E7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782216"/>
        <c:axId val="284780256"/>
      </c:lineChart>
      <c:catAx>
        <c:axId val="284782216"/>
        <c:scaling>
          <c:orientation val="minMax"/>
        </c:scaling>
        <c:delete val="0"/>
        <c:axPos val="b"/>
        <c:numFmt formatCode="[$-F400]h:mm:ss\ AM/P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80256"/>
        <c:crosses val="autoZero"/>
        <c:auto val="0"/>
        <c:lblAlgn val="ctr"/>
        <c:lblOffset val="100"/>
        <c:noMultiLvlLbl val="0"/>
      </c:catAx>
      <c:valAx>
        <c:axId val="284780256"/>
        <c:scaling>
          <c:orientation val="minMax"/>
          <c:min val="14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4782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>
                <a:solidFill>
                  <a:sysClr val="windowText" lastClr="000000"/>
                </a:solidFill>
              </a:rPr>
              <a:t>Месячный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график прогноза </a:t>
            </a:r>
            <a:r>
              <a:rPr lang="ru-RU" baseline="0" dirty="0" err="1">
                <a:solidFill>
                  <a:sysClr val="windowText" lastClr="000000"/>
                </a:solidFill>
              </a:rPr>
              <a:t>ээ</a:t>
            </a:r>
            <a:r>
              <a:rPr lang="ru-RU" baseline="0" dirty="0">
                <a:solidFill>
                  <a:sysClr val="windowText" lastClr="000000"/>
                </a:solidFill>
              </a:rPr>
              <a:t> </a:t>
            </a:r>
            <a:r>
              <a:rPr lang="ru-RU" baseline="0" dirty="0">
                <a:solidFill>
                  <a:schemeClr val="accent2">
                    <a:lumMod val="75000"/>
                  </a:schemeClr>
                </a:solidFill>
              </a:rPr>
              <a:t>КРОНЭНЕРГО</a:t>
            </a:r>
            <a:r>
              <a:rPr lang="ru-RU" baseline="0" dirty="0"/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и</a:t>
            </a:r>
            <a:r>
              <a:rPr lang="ru-RU" baseline="0" dirty="0"/>
              <a:t> </a:t>
            </a:r>
            <a:r>
              <a:rPr lang="ru-RU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Русэнерго</a:t>
            </a:r>
            <a:r>
              <a:rPr lang="ru-RU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aseline="0" dirty="0">
                <a:solidFill>
                  <a:sysClr val="windowText" lastClr="000000"/>
                </a:solidFill>
              </a:rPr>
              <a:t>за 09.01.15 - </a:t>
            </a:r>
            <a:r>
              <a:rPr lang="ru-RU" baseline="0" dirty="0" smtClean="0">
                <a:solidFill>
                  <a:sysClr val="windowText" lastClr="000000"/>
                </a:solidFill>
              </a:rPr>
              <a:t>09.02.15 (30 дней)</a:t>
            </a:r>
            <a:endParaRPr lang="ru-RU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Лист1!$B$1034:$B$1801</c:f>
              <c:numCache>
                <c:formatCode>General</c:formatCode>
                <c:ptCount val="768"/>
                <c:pt idx="0" formatCode="0">
                  <c:v>151483</c:v>
                </c:pt>
                <c:pt idx="1">
                  <c:v>157208</c:v>
                </c:pt>
                <c:pt idx="2">
                  <c:v>171957</c:v>
                </c:pt>
                <c:pt idx="3">
                  <c:v>157541</c:v>
                </c:pt>
                <c:pt idx="4">
                  <c:v>167842</c:v>
                </c:pt>
                <c:pt idx="5">
                  <c:v>191153</c:v>
                </c:pt>
                <c:pt idx="6">
                  <c:v>169415</c:v>
                </c:pt>
                <c:pt idx="7">
                  <c:v>185036</c:v>
                </c:pt>
                <c:pt idx="8">
                  <c:v>180496</c:v>
                </c:pt>
                <c:pt idx="9">
                  <c:v>178743</c:v>
                </c:pt>
                <c:pt idx="10">
                  <c:v>198847</c:v>
                </c:pt>
                <c:pt idx="11">
                  <c:v>189280</c:v>
                </c:pt>
                <c:pt idx="12">
                  <c:v>160121</c:v>
                </c:pt>
                <c:pt idx="13">
                  <c:v>166000</c:v>
                </c:pt>
                <c:pt idx="14">
                  <c:v>193385</c:v>
                </c:pt>
                <c:pt idx="15">
                  <c:v>171173</c:v>
                </c:pt>
                <c:pt idx="16">
                  <c:v>167033</c:v>
                </c:pt>
                <c:pt idx="17">
                  <c:v>164669</c:v>
                </c:pt>
                <c:pt idx="18">
                  <c:v>169055</c:v>
                </c:pt>
                <c:pt idx="19">
                  <c:v>172549</c:v>
                </c:pt>
                <c:pt idx="20">
                  <c:v>185576</c:v>
                </c:pt>
                <c:pt idx="21">
                  <c:v>186531</c:v>
                </c:pt>
                <c:pt idx="22">
                  <c:v>180346</c:v>
                </c:pt>
                <c:pt idx="23">
                  <c:v>161065</c:v>
                </c:pt>
                <c:pt idx="24">
                  <c:v>189190</c:v>
                </c:pt>
                <c:pt idx="25">
                  <c:v>184694</c:v>
                </c:pt>
                <c:pt idx="26">
                  <c:v>183520</c:v>
                </c:pt>
                <c:pt idx="27">
                  <c:v>183376</c:v>
                </c:pt>
                <c:pt idx="28">
                  <c:v>181587</c:v>
                </c:pt>
                <c:pt idx="29">
                  <c:v>162983</c:v>
                </c:pt>
                <c:pt idx="30">
                  <c:v>182711</c:v>
                </c:pt>
                <c:pt idx="31">
                  <c:v>187846</c:v>
                </c:pt>
                <c:pt idx="32">
                  <c:v>188407</c:v>
                </c:pt>
                <c:pt idx="33">
                  <c:v>191700</c:v>
                </c:pt>
                <c:pt idx="34">
                  <c:v>176153</c:v>
                </c:pt>
                <c:pt idx="35">
                  <c:v>161662</c:v>
                </c:pt>
                <c:pt idx="36">
                  <c:v>177547</c:v>
                </c:pt>
                <c:pt idx="37">
                  <c:v>166276</c:v>
                </c:pt>
                <c:pt idx="38">
                  <c:v>153929</c:v>
                </c:pt>
                <c:pt idx="39">
                  <c:v>162883</c:v>
                </c:pt>
                <c:pt idx="40">
                  <c:v>191456</c:v>
                </c:pt>
                <c:pt idx="41">
                  <c:v>185584</c:v>
                </c:pt>
                <c:pt idx="42">
                  <c:v>186788</c:v>
                </c:pt>
                <c:pt idx="43">
                  <c:v>180384</c:v>
                </c:pt>
                <c:pt idx="44">
                  <c:v>179879</c:v>
                </c:pt>
                <c:pt idx="45">
                  <c:v>143558</c:v>
                </c:pt>
                <c:pt idx="46">
                  <c:v>174956</c:v>
                </c:pt>
                <c:pt idx="47">
                  <c:v>177316</c:v>
                </c:pt>
                <c:pt idx="48">
                  <c:v>196388</c:v>
                </c:pt>
                <c:pt idx="49">
                  <c:v>160578</c:v>
                </c:pt>
                <c:pt idx="50">
                  <c:v>169033</c:v>
                </c:pt>
                <c:pt idx="51">
                  <c:v>137147</c:v>
                </c:pt>
                <c:pt idx="52">
                  <c:v>179417</c:v>
                </c:pt>
                <c:pt idx="53">
                  <c:v>171429</c:v>
                </c:pt>
                <c:pt idx="54">
                  <c:v>155064</c:v>
                </c:pt>
                <c:pt idx="55">
                  <c:v>156636</c:v>
                </c:pt>
                <c:pt idx="56">
                  <c:v>162400</c:v>
                </c:pt>
                <c:pt idx="57">
                  <c:v>180804</c:v>
                </c:pt>
                <c:pt idx="58">
                  <c:v>182553</c:v>
                </c:pt>
                <c:pt idx="59">
                  <c:v>178598</c:v>
                </c:pt>
                <c:pt idx="60">
                  <c:v>174481</c:v>
                </c:pt>
                <c:pt idx="61">
                  <c:v>188635</c:v>
                </c:pt>
                <c:pt idx="62">
                  <c:v>179515</c:v>
                </c:pt>
                <c:pt idx="63">
                  <c:v>162894</c:v>
                </c:pt>
                <c:pt idx="64">
                  <c:v>154022</c:v>
                </c:pt>
                <c:pt idx="65">
                  <c:v>142997</c:v>
                </c:pt>
                <c:pt idx="66">
                  <c:v>159759</c:v>
                </c:pt>
                <c:pt idx="67">
                  <c:v>170907</c:v>
                </c:pt>
                <c:pt idx="68">
                  <c:v>170935</c:v>
                </c:pt>
                <c:pt idx="69">
                  <c:v>156040</c:v>
                </c:pt>
                <c:pt idx="70">
                  <c:v>137655</c:v>
                </c:pt>
                <c:pt idx="71">
                  <c:v>140522</c:v>
                </c:pt>
                <c:pt idx="72">
                  <c:v>141407</c:v>
                </c:pt>
                <c:pt idx="73">
                  <c:v>154240</c:v>
                </c:pt>
                <c:pt idx="74">
                  <c:v>179608</c:v>
                </c:pt>
                <c:pt idx="75">
                  <c:v>171351</c:v>
                </c:pt>
                <c:pt idx="76">
                  <c:v>166071</c:v>
                </c:pt>
                <c:pt idx="77">
                  <c:v>148917</c:v>
                </c:pt>
                <c:pt idx="78">
                  <c:v>164401</c:v>
                </c:pt>
                <c:pt idx="79">
                  <c:v>181405</c:v>
                </c:pt>
                <c:pt idx="80">
                  <c:v>179964</c:v>
                </c:pt>
                <c:pt idx="81">
                  <c:v>159591</c:v>
                </c:pt>
                <c:pt idx="82">
                  <c:v>172389</c:v>
                </c:pt>
                <c:pt idx="83">
                  <c:v>159545</c:v>
                </c:pt>
                <c:pt idx="84">
                  <c:v>173154</c:v>
                </c:pt>
                <c:pt idx="85">
                  <c:v>168777</c:v>
                </c:pt>
                <c:pt idx="86">
                  <c:v>139622</c:v>
                </c:pt>
                <c:pt idx="87">
                  <c:v>138123</c:v>
                </c:pt>
                <c:pt idx="88">
                  <c:v>159536</c:v>
                </c:pt>
                <c:pt idx="89">
                  <c:v>171885</c:v>
                </c:pt>
                <c:pt idx="90">
                  <c:v>164384</c:v>
                </c:pt>
                <c:pt idx="91">
                  <c:v>159776</c:v>
                </c:pt>
                <c:pt idx="92">
                  <c:v>165814</c:v>
                </c:pt>
                <c:pt idx="93">
                  <c:v>167641</c:v>
                </c:pt>
                <c:pt idx="94">
                  <c:v>153531</c:v>
                </c:pt>
                <c:pt idx="95">
                  <c:v>157348</c:v>
                </c:pt>
                <c:pt idx="96">
                  <c:v>150817</c:v>
                </c:pt>
                <c:pt idx="97">
                  <c:v>156160</c:v>
                </c:pt>
                <c:pt idx="98">
                  <c:v>170485</c:v>
                </c:pt>
                <c:pt idx="99">
                  <c:v>150106</c:v>
                </c:pt>
                <c:pt idx="100">
                  <c:v>132724</c:v>
                </c:pt>
                <c:pt idx="101">
                  <c:v>136691</c:v>
                </c:pt>
                <c:pt idx="102">
                  <c:v>155275</c:v>
                </c:pt>
                <c:pt idx="103">
                  <c:v>169592</c:v>
                </c:pt>
                <c:pt idx="104">
                  <c:v>165326</c:v>
                </c:pt>
                <c:pt idx="105">
                  <c:v>173742</c:v>
                </c:pt>
                <c:pt idx="106">
                  <c:v>150247</c:v>
                </c:pt>
                <c:pt idx="107">
                  <c:v>147239</c:v>
                </c:pt>
                <c:pt idx="108">
                  <c:v>146396</c:v>
                </c:pt>
                <c:pt idx="109">
                  <c:v>158904</c:v>
                </c:pt>
                <c:pt idx="110">
                  <c:v>170154</c:v>
                </c:pt>
                <c:pt idx="111">
                  <c:v>175909</c:v>
                </c:pt>
                <c:pt idx="112">
                  <c:v>168154</c:v>
                </c:pt>
                <c:pt idx="113">
                  <c:v>145692</c:v>
                </c:pt>
                <c:pt idx="114">
                  <c:v>172372</c:v>
                </c:pt>
                <c:pt idx="115">
                  <c:v>175806</c:v>
                </c:pt>
                <c:pt idx="116">
                  <c:v>148048</c:v>
                </c:pt>
                <c:pt idx="117">
                  <c:v>151725</c:v>
                </c:pt>
                <c:pt idx="118">
                  <c:v>149516</c:v>
                </c:pt>
                <c:pt idx="119">
                  <c:v>181909</c:v>
                </c:pt>
                <c:pt idx="120">
                  <c:v>153973</c:v>
                </c:pt>
                <c:pt idx="121">
                  <c:v>129094</c:v>
                </c:pt>
                <c:pt idx="122">
                  <c:v>150041</c:v>
                </c:pt>
                <c:pt idx="123">
                  <c:v>177185</c:v>
                </c:pt>
                <c:pt idx="124">
                  <c:v>171852</c:v>
                </c:pt>
                <c:pt idx="125">
                  <c:v>171906</c:v>
                </c:pt>
                <c:pt idx="126">
                  <c:v>160104</c:v>
                </c:pt>
                <c:pt idx="127">
                  <c:v>141857</c:v>
                </c:pt>
                <c:pt idx="128">
                  <c:v>169103</c:v>
                </c:pt>
                <c:pt idx="129">
                  <c:v>182029</c:v>
                </c:pt>
                <c:pt idx="130">
                  <c:v>148403</c:v>
                </c:pt>
                <c:pt idx="131">
                  <c:v>154946</c:v>
                </c:pt>
                <c:pt idx="132">
                  <c:v>164679</c:v>
                </c:pt>
                <c:pt idx="133">
                  <c:v>176192</c:v>
                </c:pt>
                <c:pt idx="134">
                  <c:v>149333</c:v>
                </c:pt>
                <c:pt idx="135">
                  <c:v>146516</c:v>
                </c:pt>
                <c:pt idx="136">
                  <c:v>147883</c:v>
                </c:pt>
                <c:pt idx="137">
                  <c:v>146388</c:v>
                </c:pt>
                <c:pt idx="138">
                  <c:v>162927</c:v>
                </c:pt>
                <c:pt idx="139">
                  <c:v>170649</c:v>
                </c:pt>
                <c:pt idx="140">
                  <c:v>172007</c:v>
                </c:pt>
                <c:pt idx="141">
                  <c:v>153735</c:v>
                </c:pt>
                <c:pt idx="142">
                  <c:v>120985</c:v>
                </c:pt>
                <c:pt idx="143">
                  <c:v>185096</c:v>
                </c:pt>
                <c:pt idx="144">
                  <c:v>176364</c:v>
                </c:pt>
                <c:pt idx="145">
                  <c:v>149023</c:v>
                </c:pt>
                <c:pt idx="146">
                  <c:v>146318</c:v>
                </c:pt>
                <c:pt idx="147">
                  <c:v>150242</c:v>
                </c:pt>
                <c:pt idx="148">
                  <c:v>180292</c:v>
                </c:pt>
                <c:pt idx="149">
                  <c:v>178855</c:v>
                </c:pt>
                <c:pt idx="150">
                  <c:v>171002</c:v>
                </c:pt>
                <c:pt idx="151">
                  <c:v>174602</c:v>
                </c:pt>
                <c:pt idx="152">
                  <c:v>147775</c:v>
                </c:pt>
                <c:pt idx="153">
                  <c:v>154705</c:v>
                </c:pt>
                <c:pt idx="154">
                  <c:v>179709</c:v>
                </c:pt>
                <c:pt idx="155">
                  <c:v>170792</c:v>
                </c:pt>
                <c:pt idx="156">
                  <c:v>173492</c:v>
                </c:pt>
                <c:pt idx="157">
                  <c:v>187312</c:v>
                </c:pt>
                <c:pt idx="158">
                  <c:v>178403</c:v>
                </c:pt>
                <c:pt idx="159">
                  <c:v>168983</c:v>
                </c:pt>
                <c:pt idx="160">
                  <c:v>151291</c:v>
                </c:pt>
                <c:pt idx="161">
                  <c:v>160682</c:v>
                </c:pt>
                <c:pt idx="162">
                  <c:v>170564</c:v>
                </c:pt>
                <c:pt idx="163">
                  <c:v>149216</c:v>
                </c:pt>
                <c:pt idx="164">
                  <c:v>143354</c:v>
                </c:pt>
                <c:pt idx="165">
                  <c:v>154222</c:v>
                </c:pt>
                <c:pt idx="166">
                  <c:v>176906</c:v>
                </c:pt>
                <c:pt idx="167">
                  <c:v>182555</c:v>
                </c:pt>
                <c:pt idx="168">
                  <c:v>190210</c:v>
                </c:pt>
                <c:pt idx="169">
                  <c:v>172799</c:v>
                </c:pt>
                <c:pt idx="170">
                  <c:v>167144</c:v>
                </c:pt>
                <c:pt idx="171">
                  <c:v>157916</c:v>
                </c:pt>
                <c:pt idx="172">
                  <c:v>144634</c:v>
                </c:pt>
                <c:pt idx="173">
                  <c:v>177243</c:v>
                </c:pt>
                <c:pt idx="174">
                  <c:v>142373</c:v>
                </c:pt>
                <c:pt idx="175">
                  <c:v>184677</c:v>
                </c:pt>
                <c:pt idx="176">
                  <c:v>164683</c:v>
                </c:pt>
                <c:pt idx="177">
                  <c:v>186665</c:v>
                </c:pt>
                <c:pt idx="178">
                  <c:v>147470</c:v>
                </c:pt>
                <c:pt idx="179">
                  <c:v>170955</c:v>
                </c:pt>
                <c:pt idx="180">
                  <c:v>166421</c:v>
                </c:pt>
                <c:pt idx="181">
                  <c:v>169153</c:v>
                </c:pt>
                <c:pt idx="182">
                  <c:v>153070</c:v>
                </c:pt>
                <c:pt idx="183">
                  <c:v>146080</c:v>
                </c:pt>
                <c:pt idx="184">
                  <c:v>185170</c:v>
                </c:pt>
                <c:pt idx="185">
                  <c:v>181264</c:v>
                </c:pt>
                <c:pt idx="186">
                  <c:v>151044</c:v>
                </c:pt>
                <c:pt idx="187">
                  <c:v>144750</c:v>
                </c:pt>
                <c:pt idx="188">
                  <c:v>144062</c:v>
                </c:pt>
                <c:pt idx="189">
                  <c:v>169511</c:v>
                </c:pt>
                <c:pt idx="190">
                  <c:v>169089</c:v>
                </c:pt>
                <c:pt idx="191">
                  <c:v>166437</c:v>
                </c:pt>
                <c:pt idx="192">
                  <c:v>169392</c:v>
                </c:pt>
                <c:pt idx="193">
                  <c:v>151695</c:v>
                </c:pt>
                <c:pt idx="194">
                  <c:v>154044</c:v>
                </c:pt>
                <c:pt idx="195">
                  <c:v>179890</c:v>
                </c:pt>
                <c:pt idx="196">
                  <c:v>184492</c:v>
                </c:pt>
                <c:pt idx="197">
                  <c:v>151431</c:v>
                </c:pt>
                <c:pt idx="198">
                  <c:v>159721</c:v>
                </c:pt>
                <c:pt idx="199">
                  <c:v>188807</c:v>
                </c:pt>
                <c:pt idx="200">
                  <c:v>177411</c:v>
                </c:pt>
                <c:pt idx="201">
                  <c:v>176720</c:v>
                </c:pt>
                <c:pt idx="202">
                  <c:v>168053</c:v>
                </c:pt>
                <c:pt idx="203">
                  <c:v>150498</c:v>
                </c:pt>
                <c:pt idx="204">
                  <c:v>166035</c:v>
                </c:pt>
                <c:pt idx="205">
                  <c:v>169858</c:v>
                </c:pt>
                <c:pt idx="206">
                  <c:v>177623</c:v>
                </c:pt>
                <c:pt idx="207">
                  <c:v>142274</c:v>
                </c:pt>
                <c:pt idx="208">
                  <c:v>177068</c:v>
                </c:pt>
                <c:pt idx="209">
                  <c:v>179511</c:v>
                </c:pt>
                <c:pt idx="210">
                  <c:v>184858</c:v>
                </c:pt>
                <c:pt idx="211">
                  <c:v>180121</c:v>
                </c:pt>
                <c:pt idx="212">
                  <c:v>166076</c:v>
                </c:pt>
                <c:pt idx="213">
                  <c:v>172575</c:v>
                </c:pt>
                <c:pt idx="214">
                  <c:v>166340</c:v>
                </c:pt>
                <c:pt idx="215">
                  <c:v>132819</c:v>
                </c:pt>
                <c:pt idx="216">
                  <c:v>129985</c:v>
                </c:pt>
                <c:pt idx="217">
                  <c:v>121322</c:v>
                </c:pt>
                <c:pt idx="218">
                  <c:v>129669</c:v>
                </c:pt>
                <c:pt idx="219">
                  <c:v>156823</c:v>
                </c:pt>
                <c:pt idx="220">
                  <c:v>171780</c:v>
                </c:pt>
                <c:pt idx="221">
                  <c:v>157879</c:v>
                </c:pt>
                <c:pt idx="222">
                  <c:v>164782</c:v>
                </c:pt>
                <c:pt idx="223">
                  <c:v>149504</c:v>
                </c:pt>
                <c:pt idx="224">
                  <c:v>137232</c:v>
                </c:pt>
                <c:pt idx="225">
                  <c:v>179887</c:v>
                </c:pt>
                <c:pt idx="226">
                  <c:v>169421</c:v>
                </c:pt>
                <c:pt idx="227">
                  <c:v>163366</c:v>
                </c:pt>
                <c:pt idx="228">
                  <c:v>148646</c:v>
                </c:pt>
                <c:pt idx="229">
                  <c:v>158797</c:v>
                </c:pt>
                <c:pt idx="230">
                  <c:v>158411</c:v>
                </c:pt>
                <c:pt idx="231">
                  <c:v>160727</c:v>
                </c:pt>
                <c:pt idx="232">
                  <c:v>141937</c:v>
                </c:pt>
                <c:pt idx="233">
                  <c:v>131055</c:v>
                </c:pt>
                <c:pt idx="234">
                  <c:v>165849</c:v>
                </c:pt>
                <c:pt idx="235">
                  <c:v>178019</c:v>
                </c:pt>
                <c:pt idx="236">
                  <c:v>147513</c:v>
                </c:pt>
                <c:pt idx="237">
                  <c:v>168036</c:v>
                </c:pt>
                <c:pt idx="238">
                  <c:v>168953</c:v>
                </c:pt>
                <c:pt idx="239">
                  <c:v>147457</c:v>
                </c:pt>
                <c:pt idx="240">
                  <c:v>173019</c:v>
                </c:pt>
                <c:pt idx="241">
                  <c:v>167706</c:v>
                </c:pt>
                <c:pt idx="242">
                  <c:v>176728</c:v>
                </c:pt>
                <c:pt idx="243">
                  <c:v>185896</c:v>
                </c:pt>
                <c:pt idx="244">
                  <c:v>181287</c:v>
                </c:pt>
                <c:pt idx="245">
                  <c:v>179098</c:v>
                </c:pt>
                <c:pt idx="246">
                  <c:v>155607</c:v>
                </c:pt>
                <c:pt idx="247">
                  <c:v>187352</c:v>
                </c:pt>
                <c:pt idx="248">
                  <c:v>172189</c:v>
                </c:pt>
                <c:pt idx="249">
                  <c:v>162757</c:v>
                </c:pt>
                <c:pt idx="250">
                  <c:v>172867</c:v>
                </c:pt>
                <c:pt idx="251">
                  <c:v>170297</c:v>
                </c:pt>
                <c:pt idx="252">
                  <c:v>175441</c:v>
                </c:pt>
                <c:pt idx="253">
                  <c:v>142634</c:v>
                </c:pt>
                <c:pt idx="254">
                  <c:v>139203</c:v>
                </c:pt>
                <c:pt idx="255">
                  <c:v>142320</c:v>
                </c:pt>
                <c:pt idx="256">
                  <c:v>147558</c:v>
                </c:pt>
                <c:pt idx="257">
                  <c:v>180626</c:v>
                </c:pt>
                <c:pt idx="258">
                  <c:v>177489</c:v>
                </c:pt>
                <c:pt idx="259">
                  <c:v>155458</c:v>
                </c:pt>
                <c:pt idx="260">
                  <c:v>163164</c:v>
                </c:pt>
                <c:pt idx="261">
                  <c:v>173590</c:v>
                </c:pt>
                <c:pt idx="262">
                  <c:v>174301</c:v>
                </c:pt>
                <c:pt idx="263">
                  <c:v>154847</c:v>
                </c:pt>
                <c:pt idx="264">
                  <c:v>146411</c:v>
                </c:pt>
                <c:pt idx="265">
                  <c:v>182674</c:v>
                </c:pt>
                <c:pt idx="266">
                  <c:v>163577</c:v>
                </c:pt>
                <c:pt idx="267">
                  <c:v>163194</c:v>
                </c:pt>
                <c:pt idx="268">
                  <c:v>169645</c:v>
                </c:pt>
                <c:pt idx="269">
                  <c:v>160095</c:v>
                </c:pt>
                <c:pt idx="270">
                  <c:v>176466</c:v>
                </c:pt>
                <c:pt idx="271">
                  <c:v>176426</c:v>
                </c:pt>
                <c:pt idx="272">
                  <c:v>142140</c:v>
                </c:pt>
                <c:pt idx="273">
                  <c:v>157077</c:v>
                </c:pt>
                <c:pt idx="274">
                  <c:v>130394</c:v>
                </c:pt>
                <c:pt idx="275">
                  <c:v>144784</c:v>
                </c:pt>
                <c:pt idx="276">
                  <c:v>176155</c:v>
                </c:pt>
                <c:pt idx="277">
                  <c:v>177480</c:v>
                </c:pt>
                <c:pt idx="278">
                  <c:v>151143</c:v>
                </c:pt>
                <c:pt idx="279">
                  <c:v>150791</c:v>
                </c:pt>
                <c:pt idx="280">
                  <c:v>182421</c:v>
                </c:pt>
                <c:pt idx="281">
                  <c:v>178387</c:v>
                </c:pt>
                <c:pt idx="282">
                  <c:v>139252</c:v>
                </c:pt>
                <c:pt idx="283">
                  <c:v>151785</c:v>
                </c:pt>
                <c:pt idx="284">
                  <c:v>153856</c:v>
                </c:pt>
                <c:pt idx="285">
                  <c:v>163763</c:v>
                </c:pt>
                <c:pt idx="286">
                  <c:v>153301</c:v>
                </c:pt>
                <c:pt idx="287">
                  <c:v>149986</c:v>
                </c:pt>
                <c:pt idx="288">
                  <c:v>157800</c:v>
                </c:pt>
                <c:pt idx="289">
                  <c:v>154919</c:v>
                </c:pt>
                <c:pt idx="290">
                  <c:v>136206</c:v>
                </c:pt>
                <c:pt idx="291">
                  <c:v>129632</c:v>
                </c:pt>
                <c:pt idx="292">
                  <c:v>137491</c:v>
                </c:pt>
                <c:pt idx="293">
                  <c:v>150551</c:v>
                </c:pt>
                <c:pt idx="294">
                  <c:v>153666</c:v>
                </c:pt>
                <c:pt idx="295">
                  <c:v>160434</c:v>
                </c:pt>
                <c:pt idx="296">
                  <c:v>172991</c:v>
                </c:pt>
                <c:pt idx="297">
                  <c:v>160617</c:v>
                </c:pt>
                <c:pt idx="298">
                  <c:v>144195</c:v>
                </c:pt>
                <c:pt idx="299">
                  <c:v>152091</c:v>
                </c:pt>
                <c:pt idx="300">
                  <c:v>191334</c:v>
                </c:pt>
                <c:pt idx="301">
                  <c:v>141546</c:v>
                </c:pt>
                <c:pt idx="302">
                  <c:v>156280</c:v>
                </c:pt>
                <c:pt idx="303">
                  <c:v>172640</c:v>
                </c:pt>
                <c:pt idx="304">
                  <c:v>167001</c:v>
                </c:pt>
                <c:pt idx="305">
                  <c:v>165424</c:v>
                </c:pt>
                <c:pt idx="306">
                  <c:v>133087</c:v>
                </c:pt>
                <c:pt idx="307">
                  <c:v>152098</c:v>
                </c:pt>
                <c:pt idx="308">
                  <c:v>128761</c:v>
                </c:pt>
                <c:pt idx="309">
                  <c:v>187534</c:v>
                </c:pt>
                <c:pt idx="310">
                  <c:v>168756</c:v>
                </c:pt>
                <c:pt idx="311">
                  <c:v>151218</c:v>
                </c:pt>
                <c:pt idx="312">
                  <c:v>146148</c:v>
                </c:pt>
                <c:pt idx="313">
                  <c:v>161099</c:v>
                </c:pt>
                <c:pt idx="314">
                  <c:v>161418</c:v>
                </c:pt>
                <c:pt idx="315">
                  <c:v>162466</c:v>
                </c:pt>
                <c:pt idx="316">
                  <c:v>166821</c:v>
                </c:pt>
                <c:pt idx="317">
                  <c:v>157556</c:v>
                </c:pt>
                <c:pt idx="318">
                  <c:v>169250</c:v>
                </c:pt>
                <c:pt idx="319">
                  <c:v>167609</c:v>
                </c:pt>
                <c:pt idx="320">
                  <c:v>176376</c:v>
                </c:pt>
                <c:pt idx="321">
                  <c:v>173765</c:v>
                </c:pt>
                <c:pt idx="322">
                  <c:v>150146</c:v>
                </c:pt>
                <c:pt idx="323">
                  <c:v>146633</c:v>
                </c:pt>
                <c:pt idx="324">
                  <c:v>172063</c:v>
                </c:pt>
                <c:pt idx="325">
                  <c:v>170683</c:v>
                </c:pt>
                <c:pt idx="326">
                  <c:v>160452</c:v>
                </c:pt>
                <c:pt idx="327">
                  <c:v>168208</c:v>
                </c:pt>
                <c:pt idx="328">
                  <c:v>156537</c:v>
                </c:pt>
                <c:pt idx="329">
                  <c:v>154011</c:v>
                </c:pt>
                <c:pt idx="330">
                  <c:v>171887</c:v>
                </c:pt>
                <c:pt idx="331">
                  <c:v>174605</c:v>
                </c:pt>
                <c:pt idx="332">
                  <c:v>173248</c:v>
                </c:pt>
                <c:pt idx="333">
                  <c:v>177353</c:v>
                </c:pt>
                <c:pt idx="334">
                  <c:v>164345</c:v>
                </c:pt>
                <c:pt idx="335">
                  <c:v>153967</c:v>
                </c:pt>
                <c:pt idx="336">
                  <c:v>179819</c:v>
                </c:pt>
                <c:pt idx="337">
                  <c:v>176629</c:v>
                </c:pt>
                <c:pt idx="338">
                  <c:v>182342</c:v>
                </c:pt>
                <c:pt idx="339">
                  <c:v>162225</c:v>
                </c:pt>
                <c:pt idx="340">
                  <c:v>150884</c:v>
                </c:pt>
                <c:pt idx="341">
                  <c:v>140542</c:v>
                </c:pt>
                <c:pt idx="342">
                  <c:v>132167</c:v>
                </c:pt>
                <c:pt idx="343">
                  <c:v>139552</c:v>
                </c:pt>
                <c:pt idx="344">
                  <c:v>138966</c:v>
                </c:pt>
                <c:pt idx="345">
                  <c:v>169420</c:v>
                </c:pt>
                <c:pt idx="346">
                  <c:v>166739</c:v>
                </c:pt>
                <c:pt idx="347">
                  <c:v>154166</c:v>
                </c:pt>
                <c:pt idx="348">
                  <c:v>153855</c:v>
                </c:pt>
                <c:pt idx="349">
                  <c:v>127773</c:v>
                </c:pt>
                <c:pt idx="350">
                  <c:v>125107</c:v>
                </c:pt>
                <c:pt idx="351">
                  <c:v>133401</c:v>
                </c:pt>
                <c:pt idx="352">
                  <c:v>142962</c:v>
                </c:pt>
                <c:pt idx="353">
                  <c:v>140911</c:v>
                </c:pt>
                <c:pt idx="354">
                  <c:v>153201</c:v>
                </c:pt>
                <c:pt idx="355">
                  <c:v>137035</c:v>
                </c:pt>
                <c:pt idx="356">
                  <c:v>135172</c:v>
                </c:pt>
                <c:pt idx="357">
                  <c:v>149208</c:v>
                </c:pt>
                <c:pt idx="358">
                  <c:v>160453</c:v>
                </c:pt>
                <c:pt idx="359">
                  <c:v>152965</c:v>
                </c:pt>
                <c:pt idx="360">
                  <c:v>155357</c:v>
                </c:pt>
                <c:pt idx="361">
                  <c:v>135028</c:v>
                </c:pt>
                <c:pt idx="362">
                  <c:v>126915</c:v>
                </c:pt>
                <c:pt idx="363">
                  <c:v>153332</c:v>
                </c:pt>
                <c:pt idx="364">
                  <c:v>181562</c:v>
                </c:pt>
                <c:pt idx="365">
                  <c:v>148345</c:v>
                </c:pt>
                <c:pt idx="366">
                  <c:v>136687</c:v>
                </c:pt>
                <c:pt idx="367">
                  <c:v>145734</c:v>
                </c:pt>
                <c:pt idx="368">
                  <c:v>162606</c:v>
                </c:pt>
                <c:pt idx="369">
                  <c:v>150967</c:v>
                </c:pt>
                <c:pt idx="370">
                  <c:v>140090</c:v>
                </c:pt>
                <c:pt idx="371">
                  <c:v>135820</c:v>
                </c:pt>
                <c:pt idx="372">
                  <c:v>131057</c:v>
                </c:pt>
                <c:pt idx="373">
                  <c:v>136949</c:v>
                </c:pt>
                <c:pt idx="374">
                  <c:v>144308</c:v>
                </c:pt>
                <c:pt idx="375">
                  <c:v>142475</c:v>
                </c:pt>
                <c:pt idx="376">
                  <c:v>131940</c:v>
                </c:pt>
                <c:pt idx="377">
                  <c:v>119514</c:v>
                </c:pt>
                <c:pt idx="378">
                  <c:v>130235</c:v>
                </c:pt>
                <c:pt idx="379">
                  <c:v>147154</c:v>
                </c:pt>
                <c:pt idx="380">
                  <c:v>160496</c:v>
                </c:pt>
                <c:pt idx="381">
                  <c:v>169591</c:v>
                </c:pt>
                <c:pt idx="382">
                  <c:v>117017</c:v>
                </c:pt>
                <c:pt idx="383">
                  <c:v>129589</c:v>
                </c:pt>
                <c:pt idx="384">
                  <c:v>154874</c:v>
                </c:pt>
                <c:pt idx="385">
                  <c:v>160913</c:v>
                </c:pt>
                <c:pt idx="386">
                  <c:v>149281</c:v>
                </c:pt>
                <c:pt idx="387">
                  <c:v>157278</c:v>
                </c:pt>
                <c:pt idx="388">
                  <c:v>161283</c:v>
                </c:pt>
                <c:pt idx="389">
                  <c:v>137838</c:v>
                </c:pt>
                <c:pt idx="390">
                  <c:v>118405</c:v>
                </c:pt>
                <c:pt idx="391">
                  <c:v>149302</c:v>
                </c:pt>
                <c:pt idx="392">
                  <c:v>162839</c:v>
                </c:pt>
                <c:pt idx="393">
                  <c:v>151390</c:v>
                </c:pt>
                <c:pt idx="394">
                  <c:v>124784</c:v>
                </c:pt>
                <c:pt idx="395">
                  <c:v>141600</c:v>
                </c:pt>
                <c:pt idx="396">
                  <c:v>150125</c:v>
                </c:pt>
                <c:pt idx="397">
                  <c:v>179888</c:v>
                </c:pt>
                <c:pt idx="398">
                  <c:v>164652</c:v>
                </c:pt>
                <c:pt idx="399">
                  <c:v>126636</c:v>
                </c:pt>
                <c:pt idx="400">
                  <c:v>127456</c:v>
                </c:pt>
                <c:pt idx="401">
                  <c:v>164874</c:v>
                </c:pt>
                <c:pt idx="402">
                  <c:v>165943</c:v>
                </c:pt>
                <c:pt idx="403">
                  <c:v>139892</c:v>
                </c:pt>
                <c:pt idx="404">
                  <c:v>139559</c:v>
                </c:pt>
                <c:pt idx="405">
                  <c:v>172488</c:v>
                </c:pt>
                <c:pt idx="406">
                  <c:v>156758</c:v>
                </c:pt>
                <c:pt idx="407">
                  <c:v>146174</c:v>
                </c:pt>
                <c:pt idx="408">
                  <c:v>140805</c:v>
                </c:pt>
                <c:pt idx="409">
                  <c:v>151891</c:v>
                </c:pt>
                <c:pt idx="410">
                  <c:v>165387</c:v>
                </c:pt>
                <c:pt idx="411">
                  <c:v>177033</c:v>
                </c:pt>
                <c:pt idx="412">
                  <c:v>171563</c:v>
                </c:pt>
                <c:pt idx="413">
                  <c:v>152917</c:v>
                </c:pt>
                <c:pt idx="414">
                  <c:v>151012</c:v>
                </c:pt>
                <c:pt idx="415">
                  <c:v>188439</c:v>
                </c:pt>
                <c:pt idx="416">
                  <c:v>167828</c:v>
                </c:pt>
                <c:pt idx="417">
                  <c:v>165511</c:v>
                </c:pt>
                <c:pt idx="418">
                  <c:v>141453</c:v>
                </c:pt>
                <c:pt idx="419">
                  <c:v>137623</c:v>
                </c:pt>
                <c:pt idx="420">
                  <c:v>165461</c:v>
                </c:pt>
                <c:pt idx="421">
                  <c:v>170036</c:v>
                </c:pt>
                <c:pt idx="422">
                  <c:v>159859</c:v>
                </c:pt>
                <c:pt idx="423">
                  <c:v>137249</c:v>
                </c:pt>
                <c:pt idx="424">
                  <c:v>143339</c:v>
                </c:pt>
                <c:pt idx="425">
                  <c:v>162103</c:v>
                </c:pt>
                <c:pt idx="426">
                  <c:v>136090</c:v>
                </c:pt>
                <c:pt idx="427">
                  <c:v>140880</c:v>
                </c:pt>
                <c:pt idx="428">
                  <c:v>147027</c:v>
                </c:pt>
                <c:pt idx="429">
                  <c:v>162701</c:v>
                </c:pt>
                <c:pt idx="430">
                  <c:v>167100</c:v>
                </c:pt>
                <c:pt idx="431">
                  <c:v>169523</c:v>
                </c:pt>
                <c:pt idx="432">
                  <c:v>151933</c:v>
                </c:pt>
                <c:pt idx="433">
                  <c:v>143412</c:v>
                </c:pt>
                <c:pt idx="434">
                  <c:v>144696</c:v>
                </c:pt>
                <c:pt idx="435">
                  <c:v>156638</c:v>
                </c:pt>
                <c:pt idx="436">
                  <c:v>154034</c:v>
                </c:pt>
                <c:pt idx="437">
                  <c:v>153559</c:v>
                </c:pt>
                <c:pt idx="438">
                  <c:v>129390</c:v>
                </c:pt>
                <c:pt idx="439">
                  <c:v>141241</c:v>
                </c:pt>
                <c:pt idx="440">
                  <c:v>163844</c:v>
                </c:pt>
                <c:pt idx="441">
                  <c:v>170536</c:v>
                </c:pt>
                <c:pt idx="442">
                  <c:v>171306</c:v>
                </c:pt>
                <c:pt idx="443">
                  <c:v>154578</c:v>
                </c:pt>
                <c:pt idx="444">
                  <c:v>141488</c:v>
                </c:pt>
                <c:pt idx="445">
                  <c:v>153180</c:v>
                </c:pt>
                <c:pt idx="446">
                  <c:v>158836</c:v>
                </c:pt>
                <c:pt idx="447">
                  <c:v>163340</c:v>
                </c:pt>
                <c:pt idx="448">
                  <c:v>182415</c:v>
                </c:pt>
                <c:pt idx="449">
                  <c:v>179128</c:v>
                </c:pt>
                <c:pt idx="450">
                  <c:v>179820</c:v>
                </c:pt>
                <c:pt idx="451">
                  <c:v>173335</c:v>
                </c:pt>
                <c:pt idx="452">
                  <c:v>153980</c:v>
                </c:pt>
                <c:pt idx="453">
                  <c:v>148094</c:v>
                </c:pt>
                <c:pt idx="454">
                  <c:v>147106</c:v>
                </c:pt>
                <c:pt idx="455">
                  <c:v>155894</c:v>
                </c:pt>
                <c:pt idx="456">
                  <c:v>161278</c:v>
                </c:pt>
                <c:pt idx="457">
                  <c:v>175570</c:v>
                </c:pt>
                <c:pt idx="458">
                  <c:v>154644</c:v>
                </c:pt>
                <c:pt idx="459">
                  <c:v>161986</c:v>
                </c:pt>
                <c:pt idx="460">
                  <c:v>152540</c:v>
                </c:pt>
                <c:pt idx="461">
                  <c:v>136651</c:v>
                </c:pt>
                <c:pt idx="462">
                  <c:v>122744</c:v>
                </c:pt>
                <c:pt idx="463">
                  <c:v>185458</c:v>
                </c:pt>
                <c:pt idx="464">
                  <c:v>140763</c:v>
                </c:pt>
                <c:pt idx="465">
                  <c:v>152277</c:v>
                </c:pt>
                <c:pt idx="466">
                  <c:v>154055</c:v>
                </c:pt>
                <c:pt idx="467">
                  <c:v>165356</c:v>
                </c:pt>
                <c:pt idx="468">
                  <c:v>158583</c:v>
                </c:pt>
                <c:pt idx="469">
                  <c:v>158577</c:v>
                </c:pt>
                <c:pt idx="470">
                  <c:v>156688</c:v>
                </c:pt>
                <c:pt idx="471">
                  <c:v>168180</c:v>
                </c:pt>
                <c:pt idx="472">
                  <c:v>156234</c:v>
                </c:pt>
                <c:pt idx="473">
                  <c:v>149354</c:v>
                </c:pt>
                <c:pt idx="474">
                  <c:v>132736</c:v>
                </c:pt>
                <c:pt idx="475">
                  <c:v>146184</c:v>
                </c:pt>
                <c:pt idx="476">
                  <c:v>142320</c:v>
                </c:pt>
                <c:pt idx="477">
                  <c:v>142620</c:v>
                </c:pt>
                <c:pt idx="478">
                  <c:v>155532</c:v>
                </c:pt>
                <c:pt idx="479">
                  <c:v>154062</c:v>
                </c:pt>
                <c:pt idx="480">
                  <c:v>154028</c:v>
                </c:pt>
                <c:pt idx="481">
                  <c:v>145916</c:v>
                </c:pt>
                <c:pt idx="482">
                  <c:v>152449</c:v>
                </c:pt>
                <c:pt idx="483">
                  <c:v>170886</c:v>
                </c:pt>
                <c:pt idx="484">
                  <c:v>156371</c:v>
                </c:pt>
                <c:pt idx="485">
                  <c:v>129362</c:v>
                </c:pt>
                <c:pt idx="486">
                  <c:v>145064</c:v>
                </c:pt>
                <c:pt idx="487">
                  <c:v>150821</c:v>
                </c:pt>
                <c:pt idx="488">
                  <c:v>161697</c:v>
                </c:pt>
                <c:pt idx="489">
                  <c:v>149423</c:v>
                </c:pt>
                <c:pt idx="490">
                  <c:v>147331</c:v>
                </c:pt>
                <c:pt idx="491">
                  <c:v>153296</c:v>
                </c:pt>
                <c:pt idx="492">
                  <c:v>151217</c:v>
                </c:pt>
                <c:pt idx="493">
                  <c:v>129393</c:v>
                </c:pt>
                <c:pt idx="494">
                  <c:v>123933</c:v>
                </c:pt>
                <c:pt idx="495">
                  <c:v>128745</c:v>
                </c:pt>
                <c:pt idx="496">
                  <c:v>137083</c:v>
                </c:pt>
                <c:pt idx="497">
                  <c:v>143563</c:v>
                </c:pt>
                <c:pt idx="498">
                  <c:v>153896</c:v>
                </c:pt>
                <c:pt idx="499">
                  <c:v>149548</c:v>
                </c:pt>
                <c:pt idx="500">
                  <c:v>141854</c:v>
                </c:pt>
                <c:pt idx="501">
                  <c:v>141755</c:v>
                </c:pt>
                <c:pt idx="502">
                  <c:v>161224</c:v>
                </c:pt>
                <c:pt idx="503">
                  <c:v>138878</c:v>
                </c:pt>
                <c:pt idx="504">
                  <c:v>150053</c:v>
                </c:pt>
                <c:pt idx="505">
                  <c:v>148215</c:v>
                </c:pt>
                <c:pt idx="506">
                  <c:v>149034</c:v>
                </c:pt>
                <c:pt idx="507">
                  <c:v>162444</c:v>
                </c:pt>
                <c:pt idx="508">
                  <c:v>170195</c:v>
                </c:pt>
                <c:pt idx="509">
                  <c:v>149780</c:v>
                </c:pt>
                <c:pt idx="510">
                  <c:v>150210</c:v>
                </c:pt>
                <c:pt idx="511">
                  <c:v>144617</c:v>
                </c:pt>
                <c:pt idx="512">
                  <c:v>159046</c:v>
                </c:pt>
                <c:pt idx="513">
                  <c:v>165697</c:v>
                </c:pt>
                <c:pt idx="514">
                  <c:v>155314</c:v>
                </c:pt>
                <c:pt idx="515">
                  <c:v>151325</c:v>
                </c:pt>
                <c:pt idx="516">
                  <c:v>134822</c:v>
                </c:pt>
                <c:pt idx="517">
                  <c:v>153698</c:v>
                </c:pt>
                <c:pt idx="518">
                  <c:v>131128</c:v>
                </c:pt>
                <c:pt idx="519">
                  <c:v>132094</c:v>
                </c:pt>
                <c:pt idx="520">
                  <c:v>152482</c:v>
                </c:pt>
                <c:pt idx="521">
                  <c:v>163834</c:v>
                </c:pt>
                <c:pt idx="522">
                  <c:v>163845</c:v>
                </c:pt>
                <c:pt idx="523">
                  <c:v>160523</c:v>
                </c:pt>
                <c:pt idx="524">
                  <c:v>149532</c:v>
                </c:pt>
                <c:pt idx="525">
                  <c:v>139942</c:v>
                </c:pt>
                <c:pt idx="526">
                  <c:v>155025</c:v>
                </c:pt>
                <c:pt idx="527">
                  <c:v>146748</c:v>
                </c:pt>
                <c:pt idx="528">
                  <c:v>143318</c:v>
                </c:pt>
                <c:pt idx="529">
                  <c:v>162995</c:v>
                </c:pt>
                <c:pt idx="530">
                  <c:v>131341</c:v>
                </c:pt>
                <c:pt idx="531">
                  <c:v>139911</c:v>
                </c:pt>
                <c:pt idx="532">
                  <c:v>140492</c:v>
                </c:pt>
                <c:pt idx="533">
                  <c:v>156517</c:v>
                </c:pt>
                <c:pt idx="534">
                  <c:v>143838</c:v>
                </c:pt>
                <c:pt idx="535">
                  <c:v>139187</c:v>
                </c:pt>
                <c:pt idx="536">
                  <c:v>157011</c:v>
                </c:pt>
                <c:pt idx="537">
                  <c:v>171190</c:v>
                </c:pt>
                <c:pt idx="538">
                  <c:v>160641</c:v>
                </c:pt>
                <c:pt idx="539">
                  <c:v>147007</c:v>
                </c:pt>
                <c:pt idx="540">
                  <c:v>144615</c:v>
                </c:pt>
                <c:pt idx="541">
                  <c:v>124969</c:v>
                </c:pt>
                <c:pt idx="542">
                  <c:v>176888</c:v>
                </c:pt>
                <c:pt idx="543">
                  <c:v>151141</c:v>
                </c:pt>
                <c:pt idx="544">
                  <c:v>130869</c:v>
                </c:pt>
                <c:pt idx="545">
                  <c:v>137480</c:v>
                </c:pt>
                <c:pt idx="546">
                  <c:v>142065</c:v>
                </c:pt>
                <c:pt idx="547">
                  <c:v>151909</c:v>
                </c:pt>
                <c:pt idx="548">
                  <c:v>179555</c:v>
                </c:pt>
                <c:pt idx="549">
                  <c:v>177021</c:v>
                </c:pt>
                <c:pt idx="550">
                  <c:v>141110</c:v>
                </c:pt>
                <c:pt idx="551">
                  <c:v>168531</c:v>
                </c:pt>
                <c:pt idx="552">
                  <c:v>168515</c:v>
                </c:pt>
                <c:pt idx="553">
                  <c:v>170042</c:v>
                </c:pt>
                <c:pt idx="554">
                  <c:v>170347</c:v>
                </c:pt>
                <c:pt idx="555">
                  <c:v>172111</c:v>
                </c:pt>
                <c:pt idx="556">
                  <c:v>151144</c:v>
                </c:pt>
                <c:pt idx="557">
                  <c:v>145442</c:v>
                </c:pt>
                <c:pt idx="558">
                  <c:v>115183</c:v>
                </c:pt>
                <c:pt idx="559">
                  <c:v>134118</c:v>
                </c:pt>
                <c:pt idx="560">
                  <c:v>167618</c:v>
                </c:pt>
                <c:pt idx="561">
                  <c:v>154287</c:v>
                </c:pt>
                <c:pt idx="562">
                  <c:v>163889</c:v>
                </c:pt>
                <c:pt idx="563">
                  <c:v>164877</c:v>
                </c:pt>
                <c:pt idx="564">
                  <c:v>171146</c:v>
                </c:pt>
                <c:pt idx="565">
                  <c:v>175026</c:v>
                </c:pt>
                <c:pt idx="566">
                  <c:v>167230</c:v>
                </c:pt>
                <c:pt idx="567">
                  <c:v>181907</c:v>
                </c:pt>
                <c:pt idx="568">
                  <c:v>183821</c:v>
                </c:pt>
                <c:pt idx="569">
                  <c:v>181056</c:v>
                </c:pt>
                <c:pt idx="570">
                  <c:v>170464</c:v>
                </c:pt>
                <c:pt idx="571">
                  <c:v>163582</c:v>
                </c:pt>
                <c:pt idx="572">
                  <c:v>159523</c:v>
                </c:pt>
                <c:pt idx="573">
                  <c:v>149271</c:v>
                </c:pt>
                <c:pt idx="574">
                  <c:v>139744</c:v>
                </c:pt>
                <c:pt idx="575">
                  <c:v>176856</c:v>
                </c:pt>
                <c:pt idx="576">
                  <c:v>155836</c:v>
                </c:pt>
                <c:pt idx="577">
                  <c:v>147502</c:v>
                </c:pt>
                <c:pt idx="578">
                  <c:v>145161</c:v>
                </c:pt>
                <c:pt idx="579">
                  <c:v>128955</c:v>
                </c:pt>
                <c:pt idx="580">
                  <c:v>127710</c:v>
                </c:pt>
                <c:pt idx="581">
                  <c:v>167785</c:v>
                </c:pt>
                <c:pt idx="582">
                  <c:v>175054</c:v>
                </c:pt>
                <c:pt idx="583">
                  <c:v>153434</c:v>
                </c:pt>
                <c:pt idx="584">
                  <c:v>136093</c:v>
                </c:pt>
                <c:pt idx="585">
                  <c:v>125983</c:v>
                </c:pt>
                <c:pt idx="586">
                  <c:v>124786</c:v>
                </c:pt>
                <c:pt idx="587">
                  <c:v>135494</c:v>
                </c:pt>
                <c:pt idx="588">
                  <c:v>134172</c:v>
                </c:pt>
                <c:pt idx="589">
                  <c:v>143230</c:v>
                </c:pt>
                <c:pt idx="590">
                  <c:v>160055</c:v>
                </c:pt>
                <c:pt idx="591">
                  <c:v>151331</c:v>
                </c:pt>
                <c:pt idx="592">
                  <c:v>132558</c:v>
                </c:pt>
                <c:pt idx="593">
                  <c:v>162983</c:v>
                </c:pt>
                <c:pt idx="594">
                  <c:v>162080</c:v>
                </c:pt>
                <c:pt idx="595">
                  <c:v>125185</c:v>
                </c:pt>
                <c:pt idx="596">
                  <c:v>117829</c:v>
                </c:pt>
                <c:pt idx="597">
                  <c:v>182024</c:v>
                </c:pt>
                <c:pt idx="598">
                  <c:v>162671</c:v>
                </c:pt>
                <c:pt idx="599">
                  <c:v>150288</c:v>
                </c:pt>
                <c:pt idx="600">
                  <c:v>132170</c:v>
                </c:pt>
                <c:pt idx="601">
                  <c:v>144958</c:v>
                </c:pt>
                <c:pt idx="602">
                  <c:v>142240</c:v>
                </c:pt>
                <c:pt idx="603">
                  <c:v>149303</c:v>
                </c:pt>
                <c:pt idx="604">
                  <c:v>147253</c:v>
                </c:pt>
                <c:pt idx="605">
                  <c:v>175587</c:v>
                </c:pt>
                <c:pt idx="606">
                  <c:v>156926</c:v>
                </c:pt>
                <c:pt idx="607">
                  <c:v>147086</c:v>
                </c:pt>
                <c:pt idx="608">
                  <c:v>163670</c:v>
                </c:pt>
                <c:pt idx="609">
                  <c:v>175190</c:v>
                </c:pt>
                <c:pt idx="610">
                  <c:v>153096</c:v>
                </c:pt>
                <c:pt idx="611">
                  <c:v>176396</c:v>
                </c:pt>
                <c:pt idx="612">
                  <c:v>177751</c:v>
                </c:pt>
                <c:pt idx="613">
                  <c:v>166474</c:v>
                </c:pt>
                <c:pt idx="614">
                  <c:v>175907</c:v>
                </c:pt>
                <c:pt idx="615">
                  <c:v>174158</c:v>
                </c:pt>
                <c:pt idx="616">
                  <c:v>148472</c:v>
                </c:pt>
                <c:pt idx="617">
                  <c:v>121384</c:v>
                </c:pt>
                <c:pt idx="618">
                  <c:v>139129</c:v>
                </c:pt>
                <c:pt idx="619">
                  <c:v>173918</c:v>
                </c:pt>
                <c:pt idx="620">
                  <c:v>181376</c:v>
                </c:pt>
                <c:pt idx="621">
                  <c:v>173864</c:v>
                </c:pt>
                <c:pt idx="622">
                  <c:v>163684</c:v>
                </c:pt>
                <c:pt idx="623">
                  <c:v>166896</c:v>
                </c:pt>
                <c:pt idx="624">
                  <c:v>166700</c:v>
                </c:pt>
                <c:pt idx="625">
                  <c:v>181595</c:v>
                </c:pt>
                <c:pt idx="626">
                  <c:v>164065</c:v>
                </c:pt>
                <c:pt idx="627">
                  <c:v>151175</c:v>
                </c:pt>
                <c:pt idx="628">
                  <c:v>135064</c:v>
                </c:pt>
                <c:pt idx="629">
                  <c:v>145370</c:v>
                </c:pt>
                <c:pt idx="630">
                  <c:v>154631</c:v>
                </c:pt>
                <c:pt idx="631">
                  <c:v>154516</c:v>
                </c:pt>
                <c:pt idx="632">
                  <c:v>158284</c:v>
                </c:pt>
                <c:pt idx="633">
                  <c:v>169365</c:v>
                </c:pt>
                <c:pt idx="634">
                  <c:v>166687</c:v>
                </c:pt>
                <c:pt idx="635">
                  <c:v>170356</c:v>
                </c:pt>
                <c:pt idx="636">
                  <c:v>140637</c:v>
                </c:pt>
                <c:pt idx="637">
                  <c:v>136693</c:v>
                </c:pt>
                <c:pt idx="638">
                  <c:v>166944</c:v>
                </c:pt>
                <c:pt idx="639">
                  <c:v>178348</c:v>
                </c:pt>
                <c:pt idx="640">
                  <c:v>129835</c:v>
                </c:pt>
                <c:pt idx="641">
                  <c:v>136626</c:v>
                </c:pt>
                <c:pt idx="642">
                  <c:v>152175</c:v>
                </c:pt>
                <c:pt idx="643">
                  <c:v>168645</c:v>
                </c:pt>
                <c:pt idx="644">
                  <c:v>129093</c:v>
                </c:pt>
                <c:pt idx="645">
                  <c:v>131030</c:v>
                </c:pt>
                <c:pt idx="646">
                  <c:v>167431</c:v>
                </c:pt>
                <c:pt idx="647">
                  <c:v>170118</c:v>
                </c:pt>
                <c:pt idx="648">
                  <c:v>168325</c:v>
                </c:pt>
                <c:pt idx="649">
                  <c:v>164209</c:v>
                </c:pt>
                <c:pt idx="650">
                  <c:v>145786</c:v>
                </c:pt>
                <c:pt idx="651">
                  <c:v>138612</c:v>
                </c:pt>
                <c:pt idx="652">
                  <c:v>139636</c:v>
                </c:pt>
                <c:pt idx="653">
                  <c:v>175857</c:v>
                </c:pt>
                <c:pt idx="654">
                  <c:v>164060</c:v>
                </c:pt>
                <c:pt idx="655">
                  <c:v>157672</c:v>
                </c:pt>
                <c:pt idx="656">
                  <c:v>123428</c:v>
                </c:pt>
                <c:pt idx="657">
                  <c:v>162254</c:v>
                </c:pt>
                <c:pt idx="658">
                  <c:v>163603</c:v>
                </c:pt>
                <c:pt idx="659">
                  <c:v>169478</c:v>
                </c:pt>
                <c:pt idx="660">
                  <c:v>161709</c:v>
                </c:pt>
                <c:pt idx="661">
                  <c:v>137670</c:v>
                </c:pt>
                <c:pt idx="662">
                  <c:v>136847</c:v>
                </c:pt>
                <c:pt idx="663">
                  <c:v>143314</c:v>
                </c:pt>
                <c:pt idx="664">
                  <c:v>130086</c:v>
                </c:pt>
                <c:pt idx="665">
                  <c:v>168630</c:v>
                </c:pt>
                <c:pt idx="666">
                  <c:v>145748</c:v>
                </c:pt>
                <c:pt idx="667">
                  <c:v>168383</c:v>
                </c:pt>
                <c:pt idx="668">
                  <c:v>157388</c:v>
                </c:pt>
                <c:pt idx="669">
                  <c:v>133440</c:v>
                </c:pt>
                <c:pt idx="670">
                  <c:v>138742</c:v>
                </c:pt>
                <c:pt idx="671">
                  <c:v>114025</c:v>
                </c:pt>
                <c:pt idx="672">
                  <c:v>137807</c:v>
                </c:pt>
                <c:pt idx="673">
                  <c:v>162622</c:v>
                </c:pt>
                <c:pt idx="674">
                  <c:v>149191</c:v>
                </c:pt>
                <c:pt idx="675">
                  <c:v>134490</c:v>
                </c:pt>
                <c:pt idx="676">
                  <c:v>126534</c:v>
                </c:pt>
                <c:pt idx="677">
                  <c:v>133334</c:v>
                </c:pt>
                <c:pt idx="678">
                  <c:v>149450</c:v>
                </c:pt>
                <c:pt idx="679">
                  <c:v>149209</c:v>
                </c:pt>
                <c:pt idx="680">
                  <c:v>125774</c:v>
                </c:pt>
                <c:pt idx="681">
                  <c:v>172267</c:v>
                </c:pt>
                <c:pt idx="682">
                  <c:v>168624</c:v>
                </c:pt>
                <c:pt idx="683">
                  <c:v>173168</c:v>
                </c:pt>
                <c:pt idx="684">
                  <c:v>171126</c:v>
                </c:pt>
                <c:pt idx="685">
                  <c:v>180422</c:v>
                </c:pt>
                <c:pt idx="686">
                  <c:v>182697</c:v>
                </c:pt>
                <c:pt idx="687">
                  <c:v>143232</c:v>
                </c:pt>
                <c:pt idx="688">
                  <c:v>149370</c:v>
                </c:pt>
                <c:pt idx="689">
                  <c:v>151626</c:v>
                </c:pt>
                <c:pt idx="690">
                  <c:v>161372</c:v>
                </c:pt>
                <c:pt idx="691">
                  <c:v>142129</c:v>
                </c:pt>
                <c:pt idx="692">
                  <c:v>135326</c:v>
                </c:pt>
                <c:pt idx="693">
                  <c:v>147221</c:v>
                </c:pt>
                <c:pt idx="694">
                  <c:v>151460</c:v>
                </c:pt>
                <c:pt idx="695">
                  <c:v>126740</c:v>
                </c:pt>
                <c:pt idx="696">
                  <c:v>153161</c:v>
                </c:pt>
                <c:pt idx="697">
                  <c:v>131411</c:v>
                </c:pt>
                <c:pt idx="698">
                  <c:v>161050</c:v>
                </c:pt>
                <c:pt idx="699">
                  <c:v>137326</c:v>
                </c:pt>
                <c:pt idx="700">
                  <c:v>125465</c:v>
                </c:pt>
                <c:pt idx="701">
                  <c:v>130000</c:v>
                </c:pt>
                <c:pt idx="702">
                  <c:v>155276</c:v>
                </c:pt>
                <c:pt idx="703">
                  <c:v>151540</c:v>
                </c:pt>
                <c:pt idx="704">
                  <c:v>121603</c:v>
                </c:pt>
                <c:pt idx="705">
                  <c:v>154853</c:v>
                </c:pt>
                <c:pt idx="706">
                  <c:v>152703</c:v>
                </c:pt>
                <c:pt idx="707">
                  <c:v>122855</c:v>
                </c:pt>
                <c:pt idx="708">
                  <c:v>124269</c:v>
                </c:pt>
                <c:pt idx="709">
                  <c:v>149479</c:v>
                </c:pt>
                <c:pt idx="710">
                  <c:v>159581</c:v>
                </c:pt>
                <c:pt idx="711">
                  <c:v>158476</c:v>
                </c:pt>
                <c:pt idx="712">
                  <c:v>136509</c:v>
                </c:pt>
                <c:pt idx="713">
                  <c:v>121227</c:v>
                </c:pt>
                <c:pt idx="714">
                  <c:v>133254</c:v>
                </c:pt>
                <c:pt idx="715">
                  <c:v>142334</c:v>
                </c:pt>
                <c:pt idx="716">
                  <c:v>157705</c:v>
                </c:pt>
                <c:pt idx="717">
                  <c:v>136603</c:v>
                </c:pt>
                <c:pt idx="718">
                  <c:v>149265</c:v>
                </c:pt>
                <c:pt idx="719">
                  <c:v>157924</c:v>
                </c:pt>
                <c:pt idx="720">
                  <c:v>161081</c:v>
                </c:pt>
                <c:pt idx="721">
                  <c:v>165414</c:v>
                </c:pt>
                <c:pt idx="722">
                  <c:v>150453</c:v>
                </c:pt>
                <c:pt idx="723">
                  <c:v>140895</c:v>
                </c:pt>
                <c:pt idx="724">
                  <c:v>144829</c:v>
                </c:pt>
                <c:pt idx="725">
                  <c:v>151703</c:v>
                </c:pt>
                <c:pt idx="726">
                  <c:v>147631</c:v>
                </c:pt>
                <c:pt idx="727">
                  <c:v>152059</c:v>
                </c:pt>
                <c:pt idx="728">
                  <c:v>147987</c:v>
                </c:pt>
                <c:pt idx="729">
                  <c:v>164021</c:v>
                </c:pt>
                <c:pt idx="730">
                  <c:v>160361</c:v>
                </c:pt>
                <c:pt idx="731">
                  <c:v>169275</c:v>
                </c:pt>
                <c:pt idx="732">
                  <c:v>136905</c:v>
                </c:pt>
                <c:pt idx="733">
                  <c:v>140127</c:v>
                </c:pt>
                <c:pt idx="734">
                  <c:v>137025</c:v>
                </c:pt>
                <c:pt idx="735">
                  <c:v>175743</c:v>
                </c:pt>
                <c:pt idx="736">
                  <c:v>162759</c:v>
                </c:pt>
                <c:pt idx="737">
                  <c:v>149308</c:v>
                </c:pt>
                <c:pt idx="738">
                  <c:v>160088</c:v>
                </c:pt>
                <c:pt idx="739">
                  <c:v>177162</c:v>
                </c:pt>
                <c:pt idx="740">
                  <c:v>170121</c:v>
                </c:pt>
                <c:pt idx="741">
                  <c:v>172531</c:v>
                </c:pt>
                <c:pt idx="742">
                  <c:v>172223</c:v>
                </c:pt>
                <c:pt idx="743">
                  <c:v>169195</c:v>
                </c:pt>
                <c:pt idx="744">
                  <c:v>157243</c:v>
                </c:pt>
                <c:pt idx="745">
                  <c:v>145344</c:v>
                </c:pt>
                <c:pt idx="746">
                  <c:v>145717</c:v>
                </c:pt>
                <c:pt idx="747">
                  <c:v>162104</c:v>
                </c:pt>
                <c:pt idx="748">
                  <c:v>181384</c:v>
                </c:pt>
                <c:pt idx="749">
                  <c:v>161429</c:v>
                </c:pt>
                <c:pt idx="750">
                  <c:v>156737</c:v>
                </c:pt>
                <c:pt idx="751">
                  <c:v>152477</c:v>
                </c:pt>
                <c:pt idx="752">
                  <c:v>157496</c:v>
                </c:pt>
                <c:pt idx="753">
                  <c:v>169685</c:v>
                </c:pt>
                <c:pt idx="754">
                  <c:v>157614</c:v>
                </c:pt>
                <c:pt idx="755">
                  <c:v>160572</c:v>
                </c:pt>
                <c:pt idx="756">
                  <c:v>144416</c:v>
                </c:pt>
                <c:pt idx="757">
                  <c:v>137561</c:v>
                </c:pt>
                <c:pt idx="758">
                  <c:v>126277</c:v>
                </c:pt>
                <c:pt idx="759">
                  <c:v>141550</c:v>
                </c:pt>
                <c:pt idx="760">
                  <c:v>161384</c:v>
                </c:pt>
                <c:pt idx="761">
                  <c:v>156208</c:v>
                </c:pt>
                <c:pt idx="762">
                  <c:v>158204</c:v>
                </c:pt>
                <c:pt idx="763">
                  <c:v>131978</c:v>
                </c:pt>
                <c:pt idx="764">
                  <c:v>128569</c:v>
                </c:pt>
                <c:pt idx="765">
                  <c:v>145257</c:v>
                </c:pt>
                <c:pt idx="766">
                  <c:v>161629</c:v>
                </c:pt>
                <c:pt idx="767">
                  <c:v>171268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A-473F-B079-5AD97D46FA0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Лист1!$C$1034:$C$1801</c:f>
              <c:numCache>
                <c:formatCode>General</c:formatCode>
                <c:ptCount val="768"/>
                <c:pt idx="0">
                  <c:v>162570.65625</c:v>
                </c:pt>
                <c:pt idx="1">
                  <c:v>160959.3125</c:v>
                </c:pt>
                <c:pt idx="2">
                  <c:v>181287</c:v>
                </c:pt>
                <c:pt idx="3">
                  <c:v>165393.96875</c:v>
                </c:pt>
                <c:pt idx="4">
                  <c:v>163375.4375</c:v>
                </c:pt>
                <c:pt idx="5">
                  <c:v>198643.765625</c:v>
                </c:pt>
                <c:pt idx="6">
                  <c:v>188918.09375</c:v>
                </c:pt>
                <c:pt idx="7">
                  <c:v>168207.125</c:v>
                </c:pt>
                <c:pt idx="8">
                  <c:v>167111.0625</c:v>
                </c:pt>
                <c:pt idx="9">
                  <c:v>189017.578125</c:v>
                </c:pt>
                <c:pt idx="10">
                  <c:v>184759.296875</c:v>
                </c:pt>
                <c:pt idx="11">
                  <c:v>183294.734375</c:v>
                </c:pt>
                <c:pt idx="12">
                  <c:v>157464.78125</c:v>
                </c:pt>
                <c:pt idx="13">
                  <c:v>163961.0625</c:v>
                </c:pt>
                <c:pt idx="14">
                  <c:v>196342.21875</c:v>
                </c:pt>
                <c:pt idx="15">
                  <c:v>182251.515625</c:v>
                </c:pt>
                <c:pt idx="16">
                  <c:v>168703.6875</c:v>
                </c:pt>
                <c:pt idx="17">
                  <c:v>160320.46875</c:v>
                </c:pt>
                <c:pt idx="18">
                  <c:v>166500.203125</c:v>
                </c:pt>
                <c:pt idx="19">
                  <c:v>183685.140625</c:v>
                </c:pt>
                <c:pt idx="20">
                  <c:v>183631.890625</c:v>
                </c:pt>
                <c:pt idx="21">
                  <c:v>182404.875</c:v>
                </c:pt>
                <c:pt idx="22">
                  <c:v>179416.734375</c:v>
                </c:pt>
                <c:pt idx="23">
                  <c:v>166201.46875</c:v>
                </c:pt>
                <c:pt idx="24">
                  <c:v>191633.796875</c:v>
                </c:pt>
                <c:pt idx="25">
                  <c:v>177991.46875</c:v>
                </c:pt>
                <c:pt idx="26">
                  <c:v>179194.421875</c:v>
                </c:pt>
                <c:pt idx="27">
                  <c:v>184573.3125</c:v>
                </c:pt>
                <c:pt idx="28">
                  <c:v>179344.1875</c:v>
                </c:pt>
                <c:pt idx="29">
                  <c:v>170207.265625</c:v>
                </c:pt>
                <c:pt idx="30">
                  <c:v>188350.703125</c:v>
                </c:pt>
                <c:pt idx="31">
                  <c:v>172850.703125</c:v>
                </c:pt>
                <c:pt idx="32">
                  <c:v>177256.96875</c:v>
                </c:pt>
                <c:pt idx="33">
                  <c:v>183691.265625</c:v>
                </c:pt>
                <c:pt idx="34">
                  <c:v>179954.28125</c:v>
                </c:pt>
                <c:pt idx="35">
                  <c:v>154734.3125</c:v>
                </c:pt>
                <c:pt idx="36">
                  <c:v>169185.59375</c:v>
                </c:pt>
                <c:pt idx="37">
                  <c:v>176409.046875</c:v>
                </c:pt>
                <c:pt idx="38">
                  <c:v>155860.625</c:v>
                </c:pt>
                <c:pt idx="39">
                  <c:v>157307.328125</c:v>
                </c:pt>
                <c:pt idx="40">
                  <c:v>188569.609375</c:v>
                </c:pt>
                <c:pt idx="41">
                  <c:v>181108.84375</c:v>
                </c:pt>
                <c:pt idx="42">
                  <c:v>173040.21875</c:v>
                </c:pt>
                <c:pt idx="43">
                  <c:v>182091.859375</c:v>
                </c:pt>
                <c:pt idx="44">
                  <c:v>180947.9375</c:v>
                </c:pt>
                <c:pt idx="45">
                  <c:v>154510.171875</c:v>
                </c:pt>
                <c:pt idx="46">
                  <c:v>162799.03125</c:v>
                </c:pt>
                <c:pt idx="47">
                  <c:v>176684.328125</c:v>
                </c:pt>
                <c:pt idx="48">
                  <c:v>185160.578125</c:v>
                </c:pt>
                <c:pt idx="49">
                  <c:v>154776.515625</c:v>
                </c:pt>
                <c:pt idx="50">
                  <c:v>155802.375</c:v>
                </c:pt>
                <c:pt idx="51">
                  <c:v>154905.4375</c:v>
                </c:pt>
                <c:pt idx="52">
                  <c:v>171849.0625</c:v>
                </c:pt>
                <c:pt idx="53">
                  <c:v>170834.328125</c:v>
                </c:pt>
                <c:pt idx="54">
                  <c:v>162835.21875</c:v>
                </c:pt>
                <c:pt idx="55">
                  <c:v>152335.515625</c:v>
                </c:pt>
                <c:pt idx="56">
                  <c:v>158814.25</c:v>
                </c:pt>
                <c:pt idx="57">
                  <c:v>168067.609375</c:v>
                </c:pt>
                <c:pt idx="58">
                  <c:v>180776.84375</c:v>
                </c:pt>
                <c:pt idx="59">
                  <c:v>169997.671875</c:v>
                </c:pt>
                <c:pt idx="60">
                  <c:v>167351.25</c:v>
                </c:pt>
                <c:pt idx="61">
                  <c:v>182790.078125</c:v>
                </c:pt>
                <c:pt idx="62">
                  <c:v>178623.1875</c:v>
                </c:pt>
                <c:pt idx="63">
                  <c:v>175393.140625</c:v>
                </c:pt>
                <c:pt idx="64">
                  <c:v>152886.390625</c:v>
                </c:pt>
                <c:pt idx="65">
                  <c:v>154421.34375</c:v>
                </c:pt>
                <c:pt idx="66">
                  <c:v>167783.515625</c:v>
                </c:pt>
                <c:pt idx="67">
                  <c:v>179093.125</c:v>
                </c:pt>
                <c:pt idx="68">
                  <c:v>175982.40625</c:v>
                </c:pt>
                <c:pt idx="69">
                  <c:v>166446.546875</c:v>
                </c:pt>
                <c:pt idx="70">
                  <c:v>157177.765625</c:v>
                </c:pt>
                <c:pt idx="71">
                  <c:v>150446.359375</c:v>
                </c:pt>
                <c:pt idx="72">
                  <c:v>163505.578125</c:v>
                </c:pt>
                <c:pt idx="73">
                  <c:v>172595.21875</c:v>
                </c:pt>
                <c:pt idx="74">
                  <c:v>182369.5625</c:v>
                </c:pt>
                <c:pt idx="75">
                  <c:v>182640.5625</c:v>
                </c:pt>
                <c:pt idx="76">
                  <c:v>168666.6875</c:v>
                </c:pt>
                <c:pt idx="77">
                  <c:v>156695.984375</c:v>
                </c:pt>
                <c:pt idx="78">
                  <c:v>177119.921875</c:v>
                </c:pt>
                <c:pt idx="79">
                  <c:v>187538.9375</c:v>
                </c:pt>
                <c:pt idx="80">
                  <c:v>172228.71875</c:v>
                </c:pt>
                <c:pt idx="81">
                  <c:v>165987.3125</c:v>
                </c:pt>
                <c:pt idx="82">
                  <c:v>176816.484375</c:v>
                </c:pt>
                <c:pt idx="83">
                  <c:v>176181.90625</c:v>
                </c:pt>
                <c:pt idx="84">
                  <c:v>172932.328125</c:v>
                </c:pt>
                <c:pt idx="85">
                  <c:v>161300.296875</c:v>
                </c:pt>
                <c:pt idx="86">
                  <c:v>152699.875</c:v>
                </c:pt>
                <c:pt idx="87">
                  <c:v>149533.328125</c:v>
                </c:pt>
                <c:pt idx="88">
                  <c:v>157612.171875</c:v>
                </c:pt>
                <c:pt idx="89">
                  <c:v>171314.46875</c:v>
                </c:pt>
                <c:pt idx="90">
                  <c:v>171035.65625</c:v>
                </c:pt>
                <c:pt idx="91">
                  <c:v>165923.0625</c:v>
                </c:pt>
                <c:pt idx="92">
                  <c:v>165639.75</c:v>
                </c:pt>
                <c:pt idx="93">
                  <c:v>177681.78125</c:v>
                </c:pt>
                <c:pt idx="94">
                  <c:v>176461.546875</c:v>
                </c:pt>
                <c:pt idx="95">
                  <c:v>156361.75</c:v>
                </c:pt>
                <c:pt idx="96">
                  <c:v>150394.71875</c:v>
                </c:pt>
                <c:pt idx="97">
                  <c:v>163055.25</c:v>
                </c:pt>
                <c:pt idx="98">
                  <c:v>166512.75</c:v>
                </c:pt>
                <c:pt idx="99">
                  <c:v>164218.65625</c:v>
                </c:pt>
                <c:pt idx="100">
                  <c:v>143977.84375</c:v>
                </c:pt>
                <c:pt idx="101">
                  <c:v>152356.734375</c:v>
                </c:pt>
                <c:pt idx="102">
                  <c:v>168933.921875</c:v>
                </c:pt>
                <c:pt idx="103">
                  <c:v>165813.4375</c:v>
                </c:pt>
                <c:pt idx="104">
                  <c:v>169657.0625</c:v>
                </c:pt>
                <c:pt idx="105">
                  <c:v>162740.359375</c:v>
                </c:pt>
                <c:pt idx="106">
                  <c:v>145988.203125</c:v>
                </c:pt>
                <c:pt idx="107">
                  <c:v>142749</c:v>
                </c:pt>
                <c:pt idx="108">
                  <c:v>145600.84375</c:v>
                </c:pt>
                <c:pt idx="109">
                  <c:v>163148.890625</c:v>
                </c:pt>
                <c:pt idx="110">
                  <c:v>170607.203125</c:v>
                </c:pt>
                <c:pt idx="111">
                  <c:v>170227.390625</c:v>
                </c:pt>
                <c:pt idx="112">
                  <c:v>160605.40625</c:v>
                </c:pt>
                <c:pt idx="113">
                  <c:v>149254.09375</c:v>
                </c:pt>
                <c:pt idx="114">
                  <c:v>171088.515625</c:v>
                </c:pt>
                <c:pt idx="115">
                  <c:v>162760.0625</c:v>
                </c:pt>
                <c:pt idx="116">
                  <c:v>145139.1875</c:v>
                </c:pt>
                <c:pt idx="117">
                  <c:v>142656.3125</c:v>
                </c:pt>
                <c:pt idx="118">
                  <c:v>146737.203125</c:v>
                </c:pt>
                <c:pt idx="119">
                  <c:v>179129.84375</c:v>
                </c:pt>
                <c:pt idx="120">
                  <c:v>162637.640625</c:v>
                </c:pt>
                <c:pt idx="121">
                  <c:v>127353.8203125</c:v>
                </c:pt>
                <c:pt idx="122">
                  <c:v>148101.484375</c:v>
                </c:pt>
                <c:pt idx="123">
                  <c:v>166824.28125</c:v>
                </c:pt>
                <c:pt idx="124">
                  <c:v>165896.640625</c:v>
                </c:pt>
                <c:pt idx="125">
                  <c:v>161269.21875</c:v>
                </c:pt>
                <c:pt idx="126">
                  <c:v>153820.921875</c:v>
                </c:pt>
                <c:pt idx="127">
                  <c:v>147776.703125</c:v>
                </c:pt>
                <c:pt idx="128">
                  <c:v>164673.765625</c:v>
                </c:pt>
                <c:pt idx="129">
                  <c:v>171742.734375</c:v>
                </c:pt>
                <c:pt idx="130">
                  <c:v>147374.890625</c:v>
                </c:pt>
                <c:pt idx="131">
                  <c:v>150591.484375</c:v>
                </c:pt>
                <c:pt idx="132">
                  <c:v>156937.96875</c:v>
                </c:pt>
                <c:pt idx="133">
                  <c:v>173853.046875</c:v>
                </c:pt>
                <c:pt idx="134">
                  <c:v>150265.546875</c:v>
                </c:pt>
                <c:pt idx="135">
                  <c:v>147356.203125</c:v>
                </c:pt>
                <c:pt idx="136">
                  <c:v>151372.328125</c:v>
                </c:pt>
                <c:pt idx="137">
                  <c:v>152358.328125</c:v>
                </c:pt>
                <c:pt idx="138">
                  <c:v>162728.5625</c:v>
                </c:pt>
                <c:pt idx="139">
                  <c:v>172923.09375</c:v>
                </c:pt>
                <c:pt idx="140">
                  <c:v>175485.65625</c:v>
                </c:pt>
                <c:pt idx="141">
                  <c:v>159426.109375</c:v>
                </c:pt>
                <c:pt idx="142">
                  <c:v>138570.59375</c:v>
                </c:pt>
                <c:pt idx="143">
                  <c:v>184525.09375</c:v>
                </c:pt>
                <c:pt idx="144">
                  <c:v>178115.765625</c:v>
                </c:pt>
                <c:pt idx="145">
                  <c:v>162234.875</c:v>
                </c:pt>
                <c:pt idx="146">
                  <c:v>160581.359375</c:v>
                </c:pt>
                <c:pt idx="147">
                  <c:v>155231.21875</c:v>
                </c:pt>
                <c:pt idx="148">
                  <c:v>170887.765625</c:v>
                </c:pt>
                <c:pt idx="149">
                  <c:v>165132.5</c:v>
                </c:pt>
                <c:pt idx="150">
                  <c:v>166671.9375</c:v>
                </c:pt>
                <c:pt idx="151">
                  <c:v>174948.09375</c:v>
                </c:pt>
                <c:pt idx="152">
                  <c:v>156274.84375</c:v>
                </c:pt>
                <c:pt idx="153">
                  <c:v>151054.9375</c:v>
                </c:pt>
                <c:pt idx="154">
                  <c:v>174515.515625</c:v>
                </c:pt>
                <c:pt idx="155">
                  <c:v>174076.515625</c:v>
                </c:pt>
                <c:pt idx="156">
                  <c:v>173887.53125</c:v>
                </c:pt>
                <c:pt idx="157">
                  <c:v>182490.828125</c:v>
                </c:pt>
                <c:pt idx="158">
                  <c:v>180568.53125</c:v>
                </c:pt>
                <c:pt idx="159">
                  <c:v>182788.5</c:v>
                </c:pt>
                <c:pt idx="160">
                  <c:v>149817.671875</c:v>
                </c:pt>
                <c:pt idx="161">
                  <c:v>148668.515625</c:v>
                </c:pt>
                <c:pt idx="162">
                  <c:v>168929.40625</c:v>
                </c:pt>
                <c:pt idx="163">
                  <c:v>158115.453125</c:v>
                </c:pt>
                <c:pt idx="164">
                  <c:v>132456.203125</c:v>
                </c:pt>
                <c:pt idx="165">
                  <c:v>141391.953125</c:v>
                </c:pt>
                <c:pt idx="166">
                  <c:v>162807.265625</c:v>
                </c:pt>
                <c:pt idx="167">
                  <c:v>171844.796875</c:v>
                </c:pt>
                <c:pt idx="168">
                  <c:v>172894.234375</c:v>
                </c:pt>
                <c:pt idx="169">
                  <c:v>172138.078125</c:v>
                </c:pt>
                <c:pt idx="170">
                  <c:v>173604.03125</c:v>
                </c:pt>
                <c:pt idx="171">
                  <c:v>171106.78125</c:v>
                </c:pt>
                <c:pt idx="172">
                  <c:v>144665.609375</c:v>
                </c:pt>
                <c:pt idx="173">
                  <c:v>173275.703125</c:v>
                </c:pt>
                <c:pt idx="174">
                  <c:v>144791.484375</c:v>
                </c:pt>
                <c:pt idx="175">
                  <c:v>176197.359375</c:v>
                </c:pt>
                <c:pt idx="176">
                  <c:v>172018.609375</c:v>
                </c:pt>
                <c:pt idx="177">
                  <c:v>173071.234375</c:v>
                </c:pt>
                <c:pt idx="178">
                  <c:v>149281.5625</c:v>
                </c:pt>
                <c:pt idx="179">
                  <c:v>172873.625</c:v>
                </c:pt>
                <c:pt idx="180">
                  <c:v>171696.71875</c:v>
                </c:pt>
                <c:pt idx="181">
                  <c:v>171391.109375</c:v>
                </c:pt>
                <c:pt idx="182">
                  <c:v>148685.8125</c:v>
                </c:pt>
                <c:pt idx="183">
                  <c:v>145626.53125</c:v>
                </c:pt>
                <c:pt idx="184">
                  <c:v>177002.0625</c:v>
                </c:pt>
                <c:pt idx="185">
                  <c:v>185545.21875</c:v>
                </c:pt>
                <c:pt idx="186">
                  <c:v>161392.3125</c:v>
                </c:pt>
                <c:pt idx="187">
                  <c:v>146374.796875</c:v>
                </c:pt>
                <c:pt idx="188">
                  <c:v>155322.734375</c:v>
                </c:pt>
                <c:pt idx="189">
                  <c:v>168927.15625</c:v>
                </c:pt>
                <c:pt idx="190">
                  <c:v>175918.984375</c:v>
                </c:pt>
                <c:pt idx="191">
                  <c:v>165161.640625</c:v>
                </c:pt>
                <c:pt idx="192">
                  <c:v>175469.09375</c:v>
                </c:pt>
                <c:pt idx="193">
                  <c:v>156421.71875</c:v>
                </c:pt>
                <c:pt idx="194">
                  <c:v>172123.953125</c:v>
                </c:pt>
                <c:pt idx="195">
                  <c:v>178722.703125</c:v>
                </c:pt>
                <c:pt idx="196">
                  <c:v>181654.25</c:v>
                </c:pt>
                <c:pt idx="197">
                  <c:v>152370.53125</c:v>
                </c:pt>
                <c:pt idx="198">
                  <c:v>161587.75</c:v>
                </c:pt>
                <c:pt idx="199">
                  <c:v>185277.34375</c:v>
                </c:pt>
                <c:pt idx="200">
                  <c:v>177292.296875</c:v>
                </c:pt>
                <c:pt idx="201">
                  <c:v>173671.59375</c:v>
                </c:pt>
                <c:pt idx="202">
                  <c:v>168399.25</c:v>
                </c:pt>
                <c:pt idx="203">
                  <c:v>168227.171875</c:v>
                </c:pt>
                <c:pt idx="204">
                  <c:v>167483.453125</c:v>
                </c:pt>
                <c:pt idx="205">
                  <c:v>178554.890625</c:v>
                </c:pt>
                <c:pt idx="206">
                  <c:v>178378.5625</c:v>
                </c:pt>
                <c:pt idx="207">
                  <c:v>150739.484375</c:v>
                </c:pt>
                <c:pt idx="208">
                  <c:v>175206.90625</c:v>
                </c:pt>
                <c:pt idx="209">
                  <c:v>176674.390625</c:v>
                </c:pt>
                <c:pt idx="210">
                  <c:v>167514.59375</c:v>
                </c:pt>
                <c:pt idx="211">
                  <c:v>181354.625</c:v>
                </c:pt>
                <c:pt idx="212">
                  <c:v>174628.890625</c:v>
                </c:pt>
                <c:pt idx="213">
                  <c:v>175164.125</c:v>
                </c:pt>
                <c:pt idx="214">
                  <c:v>173913.078125</c:v>
                </c:pt>
                <c:pt idx="215">
                  <c:v>144715.28125</c:v>
                </c:pt>
                <c:pt idx="216">
                  <c:v>139086.140625</c:v>
                </c:pt>
                <c:pt idx="217">
                  <c:v>130364.609375</c:v>
                </c:pt>
                <c:pt idx="218">
                  <c:v>142586.953125</c:v>
                </c:pt>
                <c:pt idx="219">
                  <c:v>165119.4375</c:v>
                </c:pt>
                <c:pt idx="220">
                  <c:v>172363.953125</c:v>
                </c:pt>
                <c:pt idx="221">
                  <c:v>167977.5625</c:v>
                </c:pt>
                <c:pt idx="222">
                  <c:v>164843.296875</c:v>
                </c:pt>
                <c:pt idx="223">
                  <c:v>143839.921875</c:v>
                </c:pt>
                <c:pt idx="224">
                  <c:v>153313.765625</c:v>
                </c:pt>
                <c:pt idx="225">
                  <c:v>175358.34375</c:v>
                </c:pt>
                <c:pt idx="226">
                  <c:v>165541.359375</c:v>
                </c:pt>
                <c:pt idx="227">
                  <c:v>154739.765625</c:v>
                </c:pt>
                <c:pt idx="228">
                  <c:v>153542.890625</c:v>
                </c:pt>
                <c:pt idx="229">
                  <c:v>167119.03125</c:v>
                </c:pt>
                <c:pt idx="230">
                  <c:v>173738.84375</c:v>
                </c:pt>
                <c:pt idx="231">
                  <c:v>162452.5625</c:v>
                </c:pt>
                <c:pt idx="232">
                  <c:v>145404.21875</c:v>
                </c:pt>
                <c:pt idx="233">
                  <c:v>140895.515625</c:v>
                </c:pt>
                <c:pt idx="234">
                  <c:v>165691.5625</c:v>
                </c:pt>
                <c:pt idx="235">
                  <c:v>170217.328125</c:v>
                </c:pt>
                <c:pt idx="236">
                  <c:v>141685.796875</c:v>
                </c:pt>
                <c:pt idx="237">
                  <c:v>157692.453125</c:v>
                </c:pt>
                <c:pt idx="238">
                  <c:v>162322.46875</c:v>
                </c:pt>
                <c:pt idx="239">
                  <c:v>152005.515625</c:v>
                </c:pt>
                <c:pt idx="240">
                  <c:v>152671.921875</c:v>
                </c:pt>
                <c:pt idx="241">
                  <c:v>175526.171875</c:v>
                </c:pt>
                <c:pt idx="242">
                  <c:v>176412.234375</c:v>
                </c:pt>
                <c:pt idx="243">
                  <c:v>176152.671875</c:v>
                </c:pt>
                <c:pt idx="244">
                  <c:v>172652.515625</c:v>
                </c:pt>
                <c:pt idx="245">
                  <c:v>172200.640625</c:v>
                </c:pt>
                <c:pt idx="246">
                  <c:v>146699.703125</c:v>
                </c:pt>
                <c:pt idx="247">
                  <c:v>180548.203125</c:v>
                </c:pt>
                <c:pt idx="248">
                  <c:v>157969.859375</c:v>
                </c:pt>
                <c:pt idx="249">
                  <c:v>155619.28125</c:v>
                </c:pt>
                <c:pt idx="250">
                  <c:v>170558.40625</c:v>
                </c:pt>
                <c:pt idx="251">
                  <c:v>172587.8125</c:v>
                </c:pt>
                <c:pt idx="252">
                  <c:v>171466.15625</c:v>
                </c:pt>
                <c:pt idx="253">
                  <c:v>158263.296875</c:v>
                </c:pt>
                <c:pt idx="254">
                  <c:v>144030.984375</c:v>
                </c:pt>
                <c:pt idx="255">
                  <c:v>147256.3125</c:v>
                </c:pt>
                <c:pt idx="256">
                  <c:v>158184.078125</c:v>
                </c:pt>
                <c:pt idx="257">
                  <c:v>171074.796875</c:v>
                </c:pt>
                <c:pt idx="258">
                  <c:v>164659.15625</c:v>
                </c:pt>
                <c:pt idx="259">
                  <c:v>155518.390625</c:v>
                </c:pt>
                <c:pt idx="260">
                  <c:v>157714.703125</c:v>
                </c:pt>
                <c:pt idx="261">
                  <c:v>176560.859375</c:v>
                </c:pt>
                <c:pt idx="262">
                  <c:v>173780.765625</c:v>
                </c:pt>
                <c:pt idx="263">
                  <c:v>162873.734375</c:v>
                </c:pt>
                <c:pt idx="264">
                  <c:v>151925.65625</c:v>
                </c:pt>
                <c:pt idx="265">
                  <c:v>169386.4375</c:v>
                </c:pt>
                <c:pt idx="266">
                  <c:v>163598.859375</c:v>
                </c:pt>
                <c:pt idx="267">
                  <c:v>161768.453125</c:v>
                </c:pt>
                <c:pt idx="268">
                  <c:v>168573.265625</c:v>
                </c:pt>
                <c:pt idx="269">
                  <c:v>172393.546875</c:v>
                </c:pt>
                <c:pt idx="270">
                  <c:v>173239.515625</c:v>
                </c:pt>
                <c:pt idx="271">
                  <c:v>167711.375</c:v>
                </c:pt>
                <c:pt idx="272">
                  <c:v>141282.359375</c:v>
                </c:pt>
                <c:pt idx="273">
                  <c:v>155028.6875</c:v>
                </c:pt>
                <c:pt idx="274">
                  <c:v>138494.359375</c:v>
                </c:pt>
                <c:pt idx="275">
                  <c:v>139526.953125</c:v>
                </c:pt>
                <c:pt idx="276">
                  <c:v>169915.8125</c:v>
                </c:pt>
                <c:pt idx="277">
                  <c:v>167942.484375</c:v>
                </c:pt>
                <c:pt idx="278">
                  <c:v>156450.359375</c:v>
                </c:pt>
                <c:pt idx="279">
                  <c:v>141433.75</c:v>
                </c:pt>
                <c:pt idx="280">
                  <c:v>176425.03125</c:v>
                </c:pt>
                <c:pt idx="281">
                  <c:v>168318.15625</c:v>
                </c:pt>
                <c:pt idx="282">
                  <c:v>142586.953125</c:v>
                </c:pt>
                <c:pt idx="283">
                  <c:v>150715.625</c:v>
                </c:pt>
                <c:pt idx="284">
                  <c:v>157627.203125</c:v>
                </c:pt>
                <c:pt idx="285">
                  <c:v>169726.328125</c:v>
                </c:pt>
                <c:pt idx="286">
                  <c:v>168146.65625</c:v>
                </c:pt>
                <c:pt idx="287">
                  <c:v>141035.875</c:v>
                </c:pt>
                <c:pt idx="288">
                  <c:v>156719.609375</c:v>
                </c:pt>
                <c:pt idx="289">
                  <c:v>157238.484375</c:v>
                </c:pt>
                <c:pt idx="290">
                  <c:v>147118.1875</c:v>
                </c:pt>
                <c:pt idx="291">
                  <c:v>133898.484375</c:v>
                </c:pt>
                <c:pt idx="292">
                  <c:v>153294.609375</c:v>
                </c:pt>
                <c:pt idx="293">
                  <c:v>163262.984375</c:v>
                </c:pt>
                <c:pt idx="294">
                  <c:v>164196.09375</c:v>
                </c:pt>
                <c:pt idx="295">
                  <c:v>163769.953125</c:v>
                </c:pt>
                <c:pt idx="296">
                  <c:v>165326.484375</c:v>
                </c:pt>
                <c:pt idx="297">
                  <c:v>161215.703125</c:v>
                </c:pt>
                <c:pt idx="298">
                  <c:v>134605.609375</c:v>
                </c:pt>
                <c:pt idx="299">
                  <c:v>153476.875</c:v>
                </c:pt>
                <c:pt idx="300">
                  <c:v>173767.671875</c:v>
                </c:pt>
                <c:pt idx="301">
                  <c:v>141630.28125</c:v>
                </c:pt>
                <c:pt idx="302">
                  <c:v>164205.65625</c:v>
                </c:pt>
                <c:pt idx="303">
                  <c:v>160613.53125</c:v>
                </c:pt>
                <c:pt idx="304">
                  <c:v>163175.34375</c:v>
                </c:pt>
                <c:pt idx="305">
                  <c:v>160009.328125</c:v>
                </c:pt>
                <c:pt idx="306">
                  <c:v>135051.53125</c:v>
                </c:pt>
                <c:pt idx="307">
                  <c:v>149606.515625</c:v>
                </c:pt>
                <c:pt idx="308">
                  <c:v>140858.71875</c:v>
                </c:pt>
                <c:pt idx="309">
                  <c:v>167273.0625</c:v>
                </c:pt>
                <c:pt idx="310">
                  <c:v>169517.328125</c:v>
                </c:pt>
                <c:pt idx="311">
                  <c:v>144876.984375</c:v>
                </c:pt>
                <c:pt idx="312">
                  <c:v>142750.359375</c:v>
                </c:pt>
                <c:pt idx="313">
                  <c:v>151562.578125</c:v>
                </c:pt>
                <c:pt idx="314">
                  <c:v>160711.890625</c:v>
                </c:pt>
                <c:pt idx="315">
                  <c:v>165762.0625</c:v>
                </c:pt>
                <c:pt idx="316">
                  <c:v>158733.25</c:v>
                </c:pt>
                <c:pt idx="317">
                  <c:v>157425.890625</c:v>
                </c:pt>
                <c:pt idx="318">
                  <c:v>168618.609375</c:v>
                </c:pt>
                <c:pt idx="319">
                  <c:v>170575.15625</c:v>
                </c:pt>
                <c:pt idx="320">
                  <c:v>169078.65625</c:v>
                </c:pt>
                <c:pt idx="321">
                  <c:v>167039.203125</c:v>
                </c:pt>
                <c:pt idx="322">
                  <c:v>139097.15625</c:v>
                </c:pt>
                <c:pt idx="323">
                  <c:v>139466.015625</c:v>
                </c:pt>
                <c:pt idx="324">
                  <c:v>164479.921875</c:v>
                </c:pt>
                <c:pt idx="325">
                  <c:v>163305.5</c:v>
                </c:pt>
                <c:pt idx="326">
                  <c:v>160842.84375</c:v>
                </c:pt>
                <c:pt idx="327">
                  <c:v>160500.984375</c:v>
                </c:pt>
                <c:pt idx="328">
                  <c:v>161395.53125</c:v>
                </c:pt>
                <c:pt idx="329">
                  <c:v>163799.15625</c:v>
                </c:pt>
                <c:pt idx="330">
                  <c:v>173448.640625</c:v>
                </c:pt>
                <c:pt idx="331">
                  <c:v>170865.765625</c:v>
                </c:pt>
                <c:pt idx="332">
                  <c:v>172151.875</c:v>
                </c:pt>
                <c:pt idx="333">
                  <c:v>169938.828125</c:v>
                </c:pt>
                <c:pt idx="334">
                  <c:v>164260.78125</c:v>
                </c:pt>
                <c:pt idx="335">
                  <c:v>154687.828125</c:v>
                </c:pt>
                <c:pt idx="336">
                  <c:v>176543.859375</c:v>
                </c:pt>
                <c:pt idx="337">
                  <c:v>171879.71875</c:v>
                </c:pt>
                <c:pt idx="338">
                  <c:v>170917.59375</c:v>
                </c:pt>
                <c:pt idx="339">
                  <c:v>152569.59375</c:v>
                </c:pt>
                <c:pt idx="340">
                  <c:v>155280.53125</c:v>
                </c:pt>
                <c:pt idx="341">
                  <c:v>152363.421875</c:v>
                </c:pt>
                <c:pt idx="342">
                  <c:v>137239.53125</c:v>
                </c:pt>
                <c:pt idx="343">
                  <c:v>141098.296875</c:v>
                </c:pt>
                <c:pt idx="344">
                  <c:v>146820.078125</c:v>
                </c:pt>
                <c:pt idx="345">
                  <c:v>163139.5625</c:v>
                </c:pt>
                <c:pt idx="346">
                  <c:v>165035.203125</c:v>
                </c:pt>
                <c:pt idx="347">
                  <c:v>164823.65625</c:v>
                </c:pt>
                <c:pt idx="348">
                  <c:v>159647.171875</c:v>
                </c:pt>
                <c:pt idx="349">
                  <c:v>148185.6875</c:v>
                </c:pt>
                <c:pt idx="350">
                  <c:v>137154.609375</c:v>
                </c:pt>
                <c:pt idx="351">
                  <c:v>140254.296875</c:v>
                </c:pt>
                <c:pt idx="352">
                  <c:v>151320.8125</c:v>
                </c:pt>
                <c:pt idx="353">
                  <c:v>163937.140625</c:v>
                </c:pt>
                <c:pt idx="354">
                  <c:v>154604.21875</c:v>
                </c:pt>
                <c:pt idx="355">
                  <c:v>141098.828125</c:v>
                </c:pt>
                <c:pt idx="356">
                  <c:v>140214.046875</c:v>
                </c:pt>
                <c:pt idx="357">
                  <c:v>153720.03125</c:v>
                </c:pt>
                <c:pt idx="358">
                  <c:v>156507.8125</c:v>
                </c:pt>
                <c:pt idx="359">
                  <c:v>159709.296875</c:v>
                </c:pt>
                <c:pt idx="360">
                  <c:v>156885.734375</c:v>
                </c:pt>
                <c:pt idx="361">
                  <c:v>147856.765625</c:v>
                </c:pt>
                <c:pt idx="362">
                  <c:v>140269.6875</c:v>
                </c:pt>
                <c:pt idx="363">
                  <c:v>161303.671875</c:v>
                </c:pt>
                <c:pt idx="364">
                  <c:v>175787.328125</c:v>
                </c:pt>
                <c:pt idx="365">
                  <c:v>149970.921875</c:v>
                </c:pt>
                <c:pt idx="366">
                  <c:v>138900.3125</c:v>
                </c:pt>
                <c:pt idx="367">
                  <c:v>140858.578125</c:v>
                </c:pt>
                <c:pt idx="368">
                  <c:v>161679.453125</c:v>
                </c:pt>
                <c:pt idx="369">
                  <c:v>163429.046875</c:v>
                </c:pt>
                <c:pt idx="370">
                  <c:v>159745.40625</c:v>
                </c:pt>
                <c:pt idx="371">
                  <c:v>142745.71875</c:v>
                </c:pt>
                <c:pt idx="372">
                  <c:v>131913</c:v>
                </c:pt>
                <c:pt idx="373">
                  <c:v>129269.578125</c:v>
                </c:pt>
                <c:pt idx="374">
                  <c:v>143910.03125</c:v>
                </c:pt>
                <c:pt idx="375">
                  <c:v>151826.875</c:v>
                </c:pt>
                <c:pt idx="376">
                  <c:v>138748.578125</c:v>
                </c:pt>
                <c:pt idx="377">
                  <c:v>131899.171875</c:v>
                </c:pt>
                <c:pt idx="378">
                  <c:v>134289.9375</c:v>
                </c:pt>
                <c:pt idx="379">
                  <c:v>148412.25</c:v>
                </c:pt>
                <c:pt idx="380">
                  <c:v>159773.734375</c:v>
                </c:pt>
                <c:pt idx="381">
                  <c:v>161283.375</c:v>
                </c:pt>
                <c:pt idx="382">
                  <c:v>135930.96875</c:v>
                </c:pt>
                <c:pt idx="383">
                  <c:v>146044.046875</c:v>
                </c:pt>
                <c:pt idx="384">
                  <c:v>166557.6875</c:v>
                </c:pt>
                <c:pt idx="385">
                  <c:v>157742.6875</c:v>
                </c:pt>
                <c:pt idx="386">
                  <c:v>164309.671875</c:v>
                </c:pt>
                <c:pt idx="387">
                  <c:v>161051.890625</c:v>
                </c:pt>
                <c:pt idx="388">
                  <c:v>164613.625</c:v>
                </c:pt>
                <c:pt idx="389">
                  <c:v>140311.15625</c:v>
                </c:pt>
                <c:pt idx="390">
                  <c:v>131339.59375</c:v>
                </c:pt>
                <c:pt idx="391">
                  <c:v>149204.84375</c:v>
                </c:pt>
                <c:pt idx="392">
                  <c:v>163194.484375</c:v>
                </c:pt>
                <c:pt idx="393">
                  <c:v>165920.375</c:v>
                </c:pt>
                <c:pt idx="394">
                  <c:v>140977.921875</c:v>
                </c:pt>
                <c:pt idx="395">
                  <c:v>138429.265625</c:v>
                </c:pt>
                <c:pt idx="396">
                  <c:v>145874.921875</c:v>
                </c:pt>
                <c:pt idx="397">
                  <c:v>167452.46875</c:v>
                </c:pt>
                <c:pt idx="398">
                  <c:v>153465.3125</c:v>
                </c:pt>
                <c:pt idx="399">
                  <c:v>130922.6484375</c:v>
                </c:pt>
                <c:pt idx="400">
                  <c:v>130938.8828125</c:v>
                </c:pt>
                <c:pt idx="401">
                  <c:v>157723.140625</c:v>
                </c:pt>
                <c:pt idx="402">
                  <c:v>163186.859375</c:v>
                </c:pt>
                <c:pt idx="403">
                  <c:v>148458.96875</c:v>
                </c:pt>
                <c:pt idx="404">
                  <c:v>150784.921875</c:v>
                </c:pt>
                <c:pt idx="405">
                  <c:v>159168.296875</c:v>
                </c:pt>
                <c:pt idx="406">
                  <c:v>146112.171875</c:v>
                </c:pt>
                <c:pt idx="407">
                  <c:v>136216.984375</c:v>
                </c:pt>
                <c:pt idx="408">
                  <c:v>146357.765625</c:v>
                </c:pt>
                <c:pt idx="409">
                  <c:v>158007.21875</c:v>
                </c:pt>
                <c:pt idx="410">
                  <c:v>166874.09375</c:v>
                </c:pt>
                <c:pt idx="411">
                  <c:v>170957.046875</c:v>
                </c:pt>
                <c:pt idx="412">
                  <c:v>163618.203125</c:v>
                </c:pt>
                <c:pt idx="413">
                  <c:v>143041.71875</c:v>
                </c:pt>
                <c:pt idx="414">
                  <c:v>139397.140625</c:v>
                </c:pt>
                <c:pt idx="415">
                  <c:v>175666.15625</c:v>
                </c:pt>
                <c:pt idx="416">
                  <c:v>162501.828125</c:v>
                </c:pt>
                <c:pt idx="417">
                  <c:v>159084.53125</c:v>
                </c:pt>
                <c:pt idx="418">
                  <c:v>141564.25</c:v>
                </c:pt>
                <c:pt idx="419">
                  <c:v>143716.09375</c:v>
                </c:pt>
                <c:pt idx="420">
                  <c:v>166144.109375</c:v>
                </c:pt>
                <c:pt idx="421">
                  <c:v>165101.640625</c:v>
                </c:pt>
                <c:pt idx="422">
                  <c:v>150314.421875</c:v>
                </c:pt>
                <c:pt idx="423">
                  <c:v>139895.09375</c:v>
                </c:pt>
                <c:pt idx="424">
                  <c:v>136265.578125</c:v>
                </c:pt>
                <c:pt idx="425">
                  <c:v>157691.84375</c:v>
                </c:pt>
                <c:pt idx="426">
                  <c:v>132834.9375</c:v>
                </c:pt>
                <c:pt idx="427">
                  <c:v>143999.265625</c:v>
                </c:pt>
                <c:pt idx="428">
                  <c:v>151134.46875</c:v>
                </c:pt>
                <c:pt idx="429">
                  <c:v>164461.734375</c:v>
                </c:pt>
                <c:pt idx="430">
                  <c:v>163107.984375</c:v>
                </c:pt>
                <c:pt idx="431">
                  <c:v>162808.65625</c:v>
                </c:pt>
                <c:pt idx="432">
                  <c:v>149010.59375</c:v>
                </c:pt>
                <c:pt idx="433">
                  <c:v>143702.390625</c:v>
                </c:pt>
                <c:pt idx="434">
                  <c:v>136514.40625</c:v>
                </c:pt>
                <c:pt idx="435">
                  <c:v>165597.578125</c:v>
                </c:pt>
                <c:pt idx="436">
                  <c:v>161703.515625</c:v>
                </c:pt>
                <c:pt idx="437">
                  <c:v>152466.03125</c:v>
                </c:pt>
                <c:pt idx="438">
                  <c:v>148061.234375</c:v>
                </c:pt>
                <c:pt idx="439">
                  <c:v>135777.828125</c:v>
                </c:pt>
                <c:pt idx="440">
                  <c:v>160012.375</c:v>
                </c:pt>
                <c:pt idx="441">
                  <c:v>168808.953125</c:v>
                </c:pt>
                <c:pt idx="442">
                  <c:v>163140.796875</c:v>
                </c:pt>
                <c:pt idx="443">
                  <c:v>144766.90625</c:v>
                </c:pt>
                <c:pt idx="444">
                  <c:v>150843.03125</c:v>
                </c:pt>
                <c:pt idx="445">
                  <c:v>168457.71875</c:v>
                </c:pt>
                <c:pt idx="446">
                  <c:v>168597.546875</c:v>
                </c:pt>
                <c:pt idx="447">
                  <c:v>157845.625</c:v>
                </c:pt>
                <c:pt idx="448">
                  <c:v>157613.8125</c:v>
                </c:pt>
                <c:pt idx="449">
                  <c:v>157361.34375</c:v>
                </c:pt>
                <c:pt idx="450">
                  <c:v>156983.46875</c:v>
                </c:pt>
                <c:pt idx="451">
                  <c:v>163544.109375</c:v>
                </c:pt>
                <c:pt idx="452">
                  <c:v>151892.78125</c:v>
                </c:pt>
                <c:pt idx="453">
                  <c:v>130041.265625</c:v>
                </c:pt>
                <c:pt idx="454">
                  <c:v>145065.5625</c:v>
                </c:pt>
                <c:pt idx="455">
                  <c:v>153666.09375</c:v>
                </c:pt>
                <c:pt idx="456">
                  <c:v>163450.859375</c:v>
                </c:pt>
                <c:pt idx="457">
                  <c:v>164131.125</c:v>
                </c:pt>
                <c:pt idx="458">
                  <c:v>163204.140625</c:v>
                </c:pt>
                <c:pt idx="459">
                  <c:v>160961.296875</c:v>
                </c:pt>
                <c:pt idx="460">
                  <c:v>153019.421875</c:v>
                </c:pt>
                <c:pt idx="461">
                  <c:v>139089.59375</c:v>
                </c:pt>
                <c:pt idx="462">
                  <c:v>134742</c:v>
                </c:pt>
                <c:pt idx="463">
                  <c:v>176272.65625</c:v>
                </c:pt>
                <c:pt idx="464">
                  <c:v>135491.4375</c:v>
                </c:pt>
                <c:pt idx="465">
                  <c:v>140985.84375</c:v>
                </c:pt>
                <c:pt idx="466">
                  <c:v>151655.984375</c:v>
                </c:pt>
                <c:pt idx="467">
                  <c:v>167171.640625</c:v>
                </c:pt>
                <c:pt idx="468">
                  <c:v>155918.3125</c:v>
                </c:pt>
                <c:pt idx="469">
                  <c:v>158038.125</c:v>
                </c:pt>
                <c:pt idx="470">
                  <c:v>143665.53125</c:v>
                </c:pt>
                <c:pt idx="471">
                  <c:v>176028.90625</c:v>
                </c:pt>
                <c:pt idx="472">
                  <c:v>161889.90625</c:v>
                </c:pt>
                <c:pt idx="473">
                  <c:v>164663.40625</c:v>
                </c:pt>
                <c:pt idx="474">
                  <c:v>132512.671875</c:v>
                </c:pt>
                <c:pt idx="475">
                  <c:v>139528.953125</c:v>
                </c:pt>
                <c:pt idx="476">
                  <c:v>144403.984375</c:v>
                </c:pt>
                <c:pt idx="477">
                  <c:v>154134.140625</c:v>
                </c:pt>
                <c:pt idx="478">
                  <c:v>165163.84375</c:v>
                </c:pt>
                <c:pt idx="479">
                  <c:v>163177.21875</c:v>
                </c:pt>
                <c:pt idx="480">
                  <c:v>149236.296875</c:v>
                </c:pt>
                <c:pt idx="481">
                  <c:v>131002.0859375</c:v>
                </c:pt>
                <c:pt idx="482">
                  <c:v>159422.75</c:v>
                </c:pt>
                <c:pt idx="483">
                  <c:v>175618.765625</c:v>
                </c:pt>
                <c:pt idx="484">
                  <c:v>161117.640625</c:v>
                </c:pt>
                <c:pt idx="485">
                  <c:v>141624.0625</c:v>
                </c:pt>
                <c:pt idx="486">
                  <c:v>151511.421875</c:v>
                </c:pt>
                <c:pt idx="487">
                  <c:v>161909.828125</c:v>
                </c:pt>
                <c:pt idx="488">
                  <c:v>167084.296875</c:v>
                </c:pt>
                <c:pt idx="489">
                  <c:v>160863.390625</c:v>
                </c:pt>
                <c:pt idx="490">
                  <c:v>157798.515625</c:v>
                </c:pt>
                <c:pt idx="491">
                  <c:v>149904.28125</c:v>
                </c:pt>
                <c:pt idx="492">
                  <c:v>154144.578125</c:v>
                </c:pt>
                <c:pt idx="493">
                  <c:v>136820.171875</c:v>
                </c:pt>
                <c:pt idx="494">
                  <c:v>126434.109375</c:v>
                </c:pt>
                <c:pt idx="495">
                  <c:v>128701.515625</c:v>
                </c:pt>
                <c:pt idx="496">
                  <c:v>142879.75</c:v>
                </c:pt>
                <c:pt idx="497">
                  <c:v>154678.546875</c:v>
                </c:pt>
                <c:pt idx="498">
                  <c:v>159971.34375</c:v>
                </c:pt>
                <c:pt idx="499">
                  <c:v>133839.765625</c:v>
                </c:pt>
                <c:pt idx="500">
                  <c:v>140162.578125</c:v>
                </c:pt>
                <c:pt idx="501">
                  <c:v>145845.84375</c:v>
                </c:pt>
                <c:pt idx="502">
                  <c:v>161243.390625</c:v>
                </c:pt>
                <c:pt idx="503">
                  <c:v>157814.3125</c:v>
                </c:pt>
                <c:pt idx="504">
                  <c:v>143035.578125</c:v>
                </c:pt>
                <c:pt idx="505">
                  <c:v>137053.671875</c:v>
                </c:pt>
                <c:pt idx="506">
                  <c:v>152729.4375</c:v>
                </c:pt>
                <c:pt idx="507">
                  <c:v>162632.0625</c:v>
                </c:pt>
                <c:pt idx="508">
                  <c:v>158617.78125</c:v>
                </c:pt>
                <c:pt idx="509">
                  <c:v>127740.515625</c:v>
                </c:pt>
                <c:pt idx="510">
                  <c:v>139387.046875</c:v>
                </c:pt>
                <c:pt idx="511">
                  <c:v>145570.15625</c:v>
                </c:pt>
                <c:pt idx="512">
                  <c:v>161016.265625</c:v>
                </c:pt>
                <c:pt idx="513">
                  <c:v>165629.484375</c:v>
                </c:pt>
                <c:pt idx="514">
                  <c:v>162433.5</c:v>
                </c:pt>
                <c:pt idx="515">
                  <c:v>165358.171875</c:v>
                </c:pt>
                <c:pt idx="516">
                  <c:v>128075.4765625</c:v>
                </c:pt>
                <c:pt idx="517">
                  <c:v>149714.265625</c:v>
                </c:pt>
                <c:pt idx="518">
                  <c:v>138945.34375</c:v>
                </c:pt>
                <c:pt idx="519">
                  <c:v>147749.640625</c:v>
                </c:pt>
                <c:pt idx="520">
                  <c:v>153935.09375</c:v>
                </c:pt>
                <c:pt idx="521">
                  <c:v>167467.953125</c:v>
                </c:pt>
                <c:pt idx="522">
                  <c:v>161620.265625</c:v>
                </c:pt>
                <c:pt idx="523">
                  <c:v>159751.046875</c:v>
                </c:pt>
                <c:pt idx="524">
                  <c:v>151224.875</c:v>
                </c:pt>
                <c:pt idx="525">
                  <c:v>145108.328125</c:v>
                </c:pt>
                <c:pt idx="526">
                  <c:v>152465.3125</c:v>
                </c:pt>
                <c:pt idx="527">
                  <c:v>147938.578125</c:v>
                </c:pt>
                <c:pt idx="528">
                  <c:v>129340.484375</c:v>
                </c:pt>
                <c:pt idx="529">
                  <c:v>159435.53125</c:v>
                </c:pt>
                <c:pt idx="530">
                  <c:v>143124.8125</c:v>
                </c:pt>
                <c:pt idx="531">
                  <c:v>147611.34375</c:v>
                </c:pt>
                <c:pt idx="532">
                  <c:v>157396.3125</c:v>
                </c:pt>
                <c:pt idx="533">
                  <c:v>162225.28125</c:v>
                </c:pt>
                <c:pt idx="534">
                  <c:v>130583.4765625</c:v>
                </c:pt>
                <c:pt idx="535">
                  <c:v>132038.984375</c:v>
                </c:pt>
                <c:pt idx="536">
                  <c:v>154969.703125</c:v>
                </c:pt>
                <c:pt idx="537">
                  <c:v>165916.09375</c:v>
                </c:pt>
                <c:pt idx="538">
                  <c:v>162513.296875</c:v>
                </c:pt>
                <c:pt idx="539">
                  <c:v>161767.6875</c:v>
                </c:pt>
                <c:pt idx="540">
                  <c:v>145219.625</c:v>
                </c:pt>
                <c:pt idx="541">
                  <c:v>127707.1328125</c:v>
                </c:pt>
                <c:pt idx="542">
                  <c:v>177939.359375</c:v>
                </c:pt>
                <c:pt idx="543">
                  <c:v>147640.203125</c:v>
                </c:pt>
                <c:pt idx="544">
                  <c:v>136810.25</c:v>
                </c:pt>
                <c:pt idx="545">
                  <c:v>141152.265625</c:v>
                </c:pt>
                <c:pt idx="546">
                  <c:v>149404.765625</c:v>
                </c:pt>
                <c:pt idx="547">
                  <c:v>156009.9375</c:v>
                </c:pt>
                <c:pt idx="548">
                  <c:v>167582.65625</c:v>
                </c:pt>
                <c:pt idx="549">
                  <c:v>156782.984375</c:v>
                </c:pt>
                <c:pt idx="550">
                  <c:v>143838.125</c:v>
                </c:pt>
                <c:pt idx="551">
                  <c:v>157066.578125</c:v>
                </c:pt>
                <c:pt idx="552">
                  <c:v>148099.359375</c:v>
                </c:pt>
                <c:pt idx="553">
                  <c:v>148608.984375</c:v>
                </c:pt>
                <c:pt idx="554">
                  <c:v>164805.890625</c:v>
                </c:pt>
                <c:pt idx="555">
                  <c:v>164372.359375</c:v>
                </c:pt>
                <c:pt idx="556">
                  <c:v>156668.34375</c:v>
                </c:pt>
                <c:pt idx="557">
                  <c:v>146892.203125</c:v>
                </c:pt>
                <c:pt idx="558">
                  <c:v>136061.171875</c:v>
                </c:pt>
                <c:pt idx="559">
                  <c:v>145750.1875</c:v>
                </c:pt>
                <c:pt idx="560">
                  <c:v>173631.015625</c:v>
                </c:pt>
                <c:pt idx="561">
                  <c:v>163480.796875</c:v>
                </c:pt>
                <c:pt idx="562">
                  <c:v>162095.53125</c:v>
                </c:pt>
                <c:pt idx="563">
                  <c:v>157360.59375</c:v>
                </c:pt>
                <c:pt idx="564">
                  <c:v>148457.984375</c:v>
                </c:pt>
                <c:pt idx="565">
                  <c:v>151553.609375</c:v>
                </c:pt>
                <c:pt idx="566">
                  <c:v>155669.59375</c:v>
                </c:pt>
                <c:pt idx="567">
                  <c:v>160914.796875</c:v>
                </c:pt>
                <c:pt idx="568">
                  <c:v>164107.8125</c:v>
                </c:pt>
                <c:pt idx="569">
                  <c:v>165941.734375</c:v>
                </c:pt>
                <c:pt idx="570">
                  <c:v>165463.234375</c:v>
                </c:pt>
                <c:pt idx="571">
                  <c:v>165708.796875</c:v>
                </c:pt>
                <c:pt idx="572">
                  <c:v>156193.046875</c:v>
                </c:pt>
                <c:pt idx="573">
                  <c:v>146357.765625</c:v>
                </c:pt>
                <c:pt idx="574">
                  <c:v>134389.359375</c:v>
                </c:pt>
                <c:pt idx="575">
                  <c:v>174533.8125</c:v>
                </c:pt>
                <c:pt idx="576">
                  <c:v>165608.15625</c:v>
                </c:pt>
                <c:pt idx="577">
                  <c:v>151205.109375</c:v>
                </c:pt>
                <c:pt idx="578">
                  <c:v>141636.359375</c:v>
                </c:pt>
                <c:pt idx="579">
                  <c:v>129326.296875</c:v>
                </c:pt>
                <c:pt idx="580">
                  <c:v>133367.5625</c:v>
                </c:pt>
                <c:pt idx="581">
                  <c:v>161408.78125</c:v>
                </c:pt>
                <c:pt idx="582">
                  <c:v>165101.171875</c:v>
                </c:pt>
                <c:pt idx="583">
                  <c:v>159904.078125</c:v>
                </c:pt>
                <c:pt idx="584">
                  <c:v>139863.609375</c:v>
                </c:pt>
                <c:pt idx="585">
                  <c:v>132256.765625</c:v>
                </c:pt>
                <c:pt idx="586">
                  <c:v>128117.984375</c:v>
                </c:pt>
                <c:pt idx="587">
                  <c:v>130653.984375</c:v>
                </c:pt>
                <c:pt idx="588">
                  <c:v>143162.359375</c:v>
                </c:pt>
                <c:pt idx="589">
                  <c:v>147835.203125</c:v>
                </c:pt>
                <c:pt idx="590">
                  <c:v>158360.828125</c:v>
                </c:pt>
                <c:pt idx="591">
                  <c:v>161063.71875</c:v>
                </c:pt>
                <c:pt idx="592">
                  <c:v>135907.375</c:v>
                </c:pt>
                <c:pt idx="593">
                  <c:v>161965.890625</c:v>
                </c:pt>
                <c:pt idx="594">
                  <c:v>158811.671875</c:v>
                </c:pt>
                <c:pt idx="595">
                  <c:v>138690.640625</c:v>
                </c:pt>
                <c:pt idx="596">
                  <c:v>135164.28125</c:v>
                </c:pt>
                <c:pt idx="597">
                  <c:v>170492.859375</c:v>
                </c:pt>
                <c:pt idx="598">
                  <c:v>155976.171875</c:v>
                </c:pt>
                <c:pt idx="599">
                  <c:v>147182.328125</c:v>
                </c:pt>
                <c:pt idx="600">
                  <c:v>134706.15625</c:v>
                </c:pt>
                <c:pt idx="601">
                  <c:v>153692.765625</c:v>
                </c:pt>
                <c:pt idx="602">
                  <c:v>162490.359375</c:v>
                </c:pt>
                <c:pt idx="603">
                  <c:v>161076.015625</c:v>
                </c:pt>
                <c:pt idx="604">
                  <c:v>147684.28125</c:v>
                </c:pt>
                <c:pt idx="605">
                  <c:v>168488.40625</c:v>
                </c:pt>
                <c:pt idx="606">
                  <c:v>160120.3125</c:v>
                </c:pt>
                <c:pt idx="607">
                  <c:v>156408.296875</c:v>
                </c:pt>
                <c:pt idx="608">
                  <c:v>165752.40625</c:v>
                </c:pt>
                <c:pt idx="609">
                  <c:v>168558.46875</c:v>
                </c:pt>
                <c:pt idx="610">
                  <c:v>148312.640625</c:v>
                </c:pt>
                <c:pt idx="611">
                  <c:v>174549.625</c:v>
                </c:pt>
                <c:pt idx="612">
                  <c:v>165272.09375</c:v>
                </c:pt>
                <c:pt idx="613">
                  <c:v>152904.765625</c:v>
                </c:pt>
                <c:pt idx="614">
                  <c:v>155795.546875</c:v>
                </c:pt>
                <c:pt idx="615">
                  <c:v>172847.078125</c:v>
                </c:pt>
                <c:pt idx="616">
                  <c:v>146525.625</c:v>
                </c:pt>
                <c:pt idx="617">
                  <c:v>133758.734375</c:v>
                </c:pt>
                <c:pt idx="618">
                  <c:v>143384.9375</c:v>
                </c:pt>
                <c:pt idx="619">
                  <c:v>170463.4375</c:v>
                </c:pt>
                <c:pt idx="620">
                  <c:v>166360.046875</c:v>
                </c:pt>
                <c:pt idx="621">
                  <c:v>171814</c:v>
                </c:pt>
                <c:pt idx="622">
                  <c:v>173231.09375</c:v>
                </c:pt>
                <c:pt idx="623">
                  <c:v>171619.28125</c:v>
                </c:pt>
                <c:pt idx="624">
                  <c:v>170692.484375</c:v>
                </c:pt>
                <c:pt idx="625">
                  <c:v>170822.109375</c:v>
                </c:pt>
                <c:pt idx="626">
                  <c:v>154364.21875</c:v>
                </c:pt>
                <c:pt idx="627">
                  <c:v>140560</c:v>
                </c:pt>
                <c:pt idx="628">
                  <c:v>136166.71875</c:v>
                </c:pt>
                <c:pt idx="629">
                  <c:v>147256.03125</c:v>
                </c:pt>
                <c:pt idx="630">
                  <c:v>163612.59375</c:v>
                </c:pt>
                <c:pt idx="631">
                  <c:v>164864.53125</c:v>
                </c:pt>
                <c:pt idx="632">
                  <c:v>159354.65625</c:v>
                </c:pt>
                <c:pt idx="633">
                  <c:v>169258.546875</c:v>
                </c:pt>
                <c:pt idx="634">
                  <c:v>165499.0625</c:v>
                </c:pt>
                <c:pt idx="635">
                  <c:v>168292.328125</c:v>
                </c:pt>
                <c:pt idx="636">
                  <c:v>136563.484375</c:v>
                </c:pt>
                <c:pt idx="637">
                  <c:v>134370.25</c:v>
                </c:pt>
                <c:pt idx="638">
                  <c:v>153042.921875</c:v>
                </c:pt>
                <c:pt idx="639">
                  <c:v>175469.265625</c:v>
                </c:pt>
                <c:pt idx="640">
                  <c:v>135897.390625</c:v>
                </c:pt>
                <c:pt idx="641">
                  <c:v>137068.4375</c:v>
                </c:pt>
                <c:pt idx="642">
                  <c:v>137603.078125</c:v>
                </c:pt>
                <c:pt idx="643">
                  <c:v>162627.40625</c:v>
                </c:pt>
                <c:pt idx="644">
                  <c:v>137918.640625</c:v>
                </c:pt>
                <c:pt idx="645">
                  <c:v>132163.96875</c:v>
                </c:pt>
                <c:pt idx="646">
                  <c:v>159493.921875</c:v>
                </c:pt>
                <c:pt idx="647">
                  <c:v>161960.953125</c:v>
                </c:pt>
                <c:pt idx="648">
                  <c:v>166617.90625</c:v>
                </c:pt>
                <c:pt idx="649">
                  <c:v>161273.375</c:v>
                </c:pt>
                <c:pt idx="650">
                  <c:v>144366.125</c:v>
                </c:pt>
                <c:pt idx="651">
                  <c:v>131385.1875</c:v>
                </c:pt>
                <c:pt idx="652">
                  <c:v>130729.390625</c:v>
                </c:pt>
                <c:pt idx="653">
                  <c:v>172174.203125</c:v>
                </c:pt>
                <c:pt idx="654">
                  <c:v>163528.515625</c:v>
                </c:pt>
                <c:pt idx="655">
                  <c:v>160806.34375</c:v>
                </c:pt>
                <c:pt idx="656">
                  <c:v>136665.375</c:v>
                </c:pt>
                <c:pt idx="657">
                  <c:v>159864.125</c:v>
                </c:pt>
                <c:pt idx="658">
                  <c:v>164079.015625</c:v>
                </c:pt>
                <c:pt idx="659">
                  <c:v>162241.6875</c:v>
                </c:pt>
                <c:pt idx="660">
                  <c:v>163838.84375</c:v>
                </c:pt>
                <c:pt idx="661">
                  <c:v>160479.09375</c:v>
                </c:pt>
                <c:pt idx="662">
                  <c:v>131938.046875</c:v>
                </c:pt>
                <c:pt idx="663">
                  <c:v>123642.4453125</c:v>
                </c:pt>
                <c:pt idx="664">
                  <c:v>134737.375</c:v>
                </c:pt>
                <c:pt idx="665">
                  <c:v>167938.3125</c:v>
                </c:pt>
                <c:pt idx="666">
                  <c:v>147930.25</c:v>
                </c:pt>
                <c:pt idx="667">
                  <c:v>166884.4375</c:v>
                </c:pt>
                <c:pt idx="668">
                  <c:v>158699.796875</c:v>
                </c:pt>
                <c:pt idx="669">
                  <c:v>133129.046875</c:v>
                </c:pt>
                <c:pt idx="670">
                  <c:v>127491.8671875</c:v>
                </c:pt>
                <c:pt idx="671">
                  <c:v>140639.109375</c:v>
                </c:pt>
                <c:pt idx="672">
                  <c:v>154796.75</c:v>
                </c:pt>
                <c:pt idx="673">
                  <c:v>158004.65625</c:v>
                </c:pt>
                <c:pt idx="674">
                  <c:v>153009.21875</c:v>
                </c:pt>
                <c:pt idx="675">
                  <c:v>140884.109375</c:v>
                </c:pt>
                <c:pt idx="676">
                  <c:v>135308.859375</c:v>
                </c:pt>
                <c:pt idx="677">
                  <c:v>142751.578125</c:v>
                </c:pt>
                <c:pt idx="678">
                  <c:v>158763.671875</c:v>
                </c:pt>
                <c:pt idx="679">
                  <c:v>155887.09375</c:v>
                </c:pt>
                <c:pt idx="680">
                  <c:v>133167.390625</c:v>
                </c:pt>
                <c:pt idx="681">
                  <c:v>166968.8125</c:v>
                </c:pt>
                <c:pt idx="682">
                  <c:v>155795.09375</c:v>
                </c:pt>
                <c:pt idx="683">
                  <c:v>164493.734375</c:v>
                </c:pt>
                <c:pt idx="684">
                  <c:v>168644.984375</c:v>
                </c:pt>
                <c:pt idx="685">
                  <c:v>166734.109375</c:v>
                </c:pt>
                <c:pt idx="686">
                  <c:v>168642.5625</c:v>
                </c:pt>
                <c:pt idx="687">
                  <c:v>129463.2734375</c:v>
                </c:pt>
                <c:pt idx="688">
                  <c:v>143191.84375</c:v>
                </c:pt>
                <c:pt idx="689">
                  <c:v>162725</c:v>
                </c:pt>
                <c:pt idx="690">
                  <c:v>162176.25</c:v>
                </c:pt>
                <c:pt idx="691">
                  <c:v>135701.703125</c:v>
                </c:pt>
                <c:pt idx="692">
                  <c:v>132567.28125</c:v>
                </c:pt>
                <c:pt idx="693">
                  <c:v>156455.4375</c:v>
                </c:pt>
                <c:pt idx="694">
                  <c:v>157691.40625</c:v>
                </c:pt>
                <c:pt idx="695">
                  <c:v>132245.40625</c:v>
                </c:pt>
                <c:pt idx="696">
                  <c:v>147937.734375</c:v>
                </c:pt>
                <c:pt idx="697">
                  <c:v>132573.734375</c:v>
                </c:pt>
                <c:pt idx="698">
                  <c:v>164567.640625</c:v>
                </c:pt>
                <c:pt idx="699">
                  <c:v>130944.0078125</c:v>
                </c:pt>
                <c:pt idx="700">
                  <c:v>129943.078125</c:v>
                </c:pt>
                <c:pt idx="701">
                  <c:v>136609.34375</c:v>
                </c:pt>
                <c:pt idx="702">
                  <c:v>171465.171875</c:v>
                </c:pt>
                <c:pt idx="703">
                  <c:v>153026</c:v>
                </c:pt>
                <c:pt idx="704">
                  <c:v>127589.296875</c:v>
                </c:pt>
                <c:pt idx="705">
                  <c:v>144189.171875</c:v>
                </c:pt>
                <c:pt idx="706">
                  <c:v>159567.5625</c:v>
                </c:pt>
                <c:pt idx="707">
                  <c:v>135843.75</c:v>
                </c:pt>
                <c:pt idx="708">
                  <c:v>139048.875</c:v>
                </c:pt>
                <c:pt idx="709">
                  <c:v>144392.84375</c:v>
                </c:pt>
                <c:pt idx="710">
                  <c:v>163477.984375</c:v>
                </c:pt>
                <c:pt idx="711">
                  <c:v>154282.234375</c:v>
                </c:pt>
                <c:pt idx="712">
                  <c:v>131890.984375</c:v>
                </c:pt>
                <c:pt idx="713">
                  <c:v>124483.4296875</c:v>
                </c:pt>
                <c:pt idx="714">
                  <c:v>126821.7578125</c:v>
                </c:pt>
                <c:pt idx="715">
                  <c:v>137460.109375</c:v>
                </c:pt>
                <c:pt idx="716">
                  <c:v>166542.765625</c:v>
                </c:pt>
                <c:pt idx="717">
                  <c:v>146358.171875</c:v>
                </c:pt>
                <c:pt idx="718">
                  <c:v>152152</c:v>
                </c:pt>
                <c:pt idx="719">
                  <c:v>159102.125</c:v>
                </c:pt>
                <c:pt idx="720">
                  <c:v>166175.171875</c:v>
                </c:pt>
                <c:pt idx="721">
                  <c:v>169737.171875</c:v>
                </c:pt>
                <c:pt idx="722">
                  <c:v>154828.1875</c:v>
                </c:pt>
                <c:pt idx="723">
                  <c:v>147567.984375</c:v>
                </c:pt>
                <c:pt idx="724">
                  <c:v>141485.96875</c:v>
                </c:pt>
                <c:pt idx="725">
                  <c:v>167351.09375</c:v>
                </c:pt>
                <c:pt idx="726">
                  <c:v>161884.5</c:v>
                </c:pt>
                <c:pt idx="727">
                  <c:v>159613.375</c:v>
                </c:pt>
                <c:pt idx="728">
                  <c:v>160327.359375</c:v>
                </c:pt>
                <c:pt idx="729">
                  <c:v>170613.546875</c:v>
                </c:pt>
                <c:pt idx="730">
                  <c:v>169100.265625</c:v>
                </c:pt>
                <c:pt idx="731">
                  <c:v>163955.75</c:v>
                </c:pt>
                <c:pt idx="732">
                  <c:v>144309</c:v>
                </c:pt>
                <c:pt idx="733">
                  <c:v>133446.1875</c:v>
                </c:pt>
                <c:pt idx="734">
                  <c:v>143002.4375</c:v>
                </c:pt>
                <c:pt idx="735">
                  <c:v>166339.421875</c:v>
                </c:pt>
                <c:pt idx="736">
                  <c:v>160563.140625</c:v>
                </c:pt>
                <c:pt idx="737">
                  <c:v>156344.015625</c:v>
                </c:pt>
                <c:pt idx="738">
                  <c:v>156663.5625</c:v>
                </c:pt>
                <c:pt idx="739">
                  <c:v>166503.859375</c:v>
                </c:pt>
                <c:pt idx="740">
                  <c:v>165980.984375</c:v>
                </c:pt>
                <c:pt idx="741">
                  <c:v>168701.125</c:v>
                </c:pt>
                <c:pt idx="742">
                  <c:v>168234.546875</c:v>
                </c:pt>
                <c:pt idx="743">
                  <c:v>167116.484375</c:v>
                </c:pt>
                <c:pt idx="744">
                  <c:v>149330.96875</c:v>
                </c:pt>
                <c:pt idx="745">
                  <c:v>140551.015625</c:v>
                </c:pt>
                <c:pt idx="746">
                  <c:v>143142.15625</c:v>
                </c:pt>
                <c:pt idx="747">
                  <c:v>148430.515625</c:v>
                </c:pt>
                <c:pt idx="748">
                  <c:v>163255.046875</c:v>
                </c:pt>
                <c:pt idx="749">
                  <c:v>155011.828125</c:v>
                </c:pt>
                <c:pt idx="750">
                  <c:v>158516.46875</c:v>
                </c:pt>
                <c:pt idx="751">
                  <c:v>141191.71875</c:v>
                </c:pt>
                <c:pt idx="752">
                  <c:v>163103.3125</c:v>
                </c:pt>
                <c:pt idx="753">
                  <c:v>166123.828125</c:v>
                </c:pt>
                <c:pt idx="754">
                  <c:v>154997.640625</c:v>
                </c:pt>
                <c:pt idx="755">
                  <c:v>145215.46875</c:v>
                </c:pt>
                <c:pt idx="756">
                  <c:v>131752.328125</c:v>
                </c:pt>
                <c:pt idx="757">
                  <c:v>132294.984375</c:v>
                </c:pt>
                <c:pt idx="758">
                  <c:v>135253.890625</c:v>
                </c:pt>
                <c:pt idx="759">
                  <c:v>152374.609375</c:v>
                </c:pt>
                <c:pt idx="760">
                  <c:v>163680.328125</c:v>
                </c:pt>
                <c:pt idx="761">
                  <c:v>163961.53125</c:v>
                </c:pt>
                <c:pt idx="762">
                  <c:v>164662.921875</c:v>
                </c:pt>
                <c:pt idx="763">
                  <c:v>132685.15625</c:v>
                </c:pt>
                <c:pt idx="764">
                  <c:v>128834.7578125</c:v>
                </c:pt>
                <c:pt idx="765">
                  <c:v>148450.75</c:v>
                </c:pt>
                <c:pt idx="766">
                  <c:v>163901.03125</c:v>
                </c:pt>
                <c:pt idx="767">
                  <c:v>156682.84375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A-473F-B079-5AD97D46FA0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Русэнерго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Лист1!$A$1034:$A$1801</c:f>
              <c:numCache>
                <c:formatCode>dd/mm/yyyy\ hh:mm:ss</c:formatCode>
                <c:ptCount val="768"/>
                <c:pt idx="0">
                  <c:v>42012.999999997497</c:v>
                </c:pt>
                <c:pt idx="1">
                  <c:v>42013.041666664161</c:v>
                </c:pt>
                <c:pt idx="2">
                  <c:v>42013.083333330826</c:v>
                </c:pt>
                <c:pt idx="3">
                  <c:v>42013.12499999749</c:v>
                </c:pt>
                <c:pt idx="4">
                  <c:v>42013.166666664154</c:v>
                </c:pt>
                <c:pt idx="5">
                  <c:v>42013.208333330818</c:v>
                </c:pt>
                <c:pt idx="6">
                  <c:v>42013.249999997483</c:v>
                </c:pt>
                <c:pt idx="7">
                  <c:v>42013.291666664147</c:v>
                </c:pt>
                <c:pt idx="8">
                  <c:v>42013.333333330811</c:v>
                </c:pt>
                <c:pt idx="9">
                  <c:v>42013.374999997475</c:v>
                </c:pt>
                <c:pt idx="10">
                  <c:v>42013.416666664139</c:v>
                </c:pt>
                <c:pt idx="11">
                  <c:v>42013.458333330804</c:v>
                </c:pt>
                <c:pt idx="12">
                  <c:v>42013.499999997468</c:v>
                </c:pt>
                <c:pt idx="13">
                  <c:v>42013.541666664132</c:v>
                </c:pt>
                <c:pt idx="14">
                  <c:v>42013.583333330796</c:v>
                </c:pt>
                <c:pt idx="15">
                  <c:v>42013.624999997461</c:v>
                </c:pt>
                <c:pt idx="16">
                  <c:v>42013.666666664125</c:v>
                </c:pt>
                <c:pt idx="17">
                  <c:v>42013.708333330789</c:v>
                </c:pt>
                <c:pt idx="18">
                  <c:v>42013.749999997453</c:v>
                </c:pt>
                <c:pt idx="19">
                  <c:v>42013.791666664118</c:v>
                </c:pt>
                <c:pt idx="20">
                  <c:v>42013.833333330782</c:v>
                </c:pt>
                <c:pt idx="21">
                  <c:v>42013.874999997446</c:v>
                </c:pt>
                <c:pt idx="22">
                  <c:v>42013.91666666411</c:v>
                </c:pt>
                <c:pt idx="23">
                  <c:v>42013.958333330775</c:v>
                </c:pt>
                <c:pt idx="24">
                  <c:v>42013.999999997439</c:v>
                </c:pt>
                <c:pt idx="25">
                  <c:v>42014.041666664103</c:v>
                </c:pt>
                <c:pt idx="26">
                  <c:v>42014.083333330767</c:v>
                </c:pt>
                <c:pt idx="27">
                  <c:v>42014.124999997432</c:v>
                </c:pt>
                <c:pt idx="28">
                  <c:v>42014.166666664096</c:v>
                </c:pt>
                <c:pt idx="29">
                  <c:v>42014.20833333076</c:v>
                </c:pt>
                <c:pt idx="30">
                  <c:v>42014.249999997424</c:v>
                </c:pt>
                <c:pt idx="31">
                  <c:v>42014.291666664089</c:v>
                </c:pt>
                <c:pt idx="32">
                  <c:v>42014.333333330753</c:v>
                </c:pt>
                <c:pt idx="33">
                  <c:v>42014.374999997417</c:v>
                </c:pt>
                <c:pt idx="34">
                  <c:v>42014.416666664081</c:v>
                </c:pt>
                <c:pt idx="35">
                  <c:v>42014.458333330746</c:v>
                </c:pt>
                <c:pt idx="36">
                  <c:v>42014.49999999741</c:v>
                </c:pt>
                <c:pt idx="37">
                  <c:v>42014.541666664074</c:v>
                </c:pt>
                <c:pt idx="38">
                  <c:v>42014.583333330738</c:v>
                </c:pt>
                <c:pt idx="39">
                  <c:v>42014.624999997402</c:v>
                </c:pt>
                <c:pt idx="40">
                  <c:v>42014.666666664067</c:v>
                </c:pt>
                <c:pt idx="41">
                  <c:v>42014.708333330731</c:v>
                </c:pt>
                <c:pt idx="42">
                  <c:v>42014.749999997395</c:v>
                </c:pt>
                <c:pt idx="43">
                  <c:v>42014.791666664059</c:v>
                </c:pt>
                <c:pt idx="44">
                  <c:v>42014.833333330724</c:v>
                </c:pt>
                <c:pt idx="45">
                  <c:v>42014.874999997388</c:v>
                </c:pt>
                <c:pt idx="46">
                  <c:v>42014.916666664052</c:v>
                </c:pt>
                <c:pt idx="47">
                  <c:v>42014.958333330716</c:v>
                </c:pt>
                <c:pt idx="48">
                  <c:v>42014.999999997381</c:v>
                </c:pt>
                <c:pt idx="49">
                  <c:v>42015.041666664045</c:v>
                </c:pt>
                <c:pt idx="50">
                  <c:v>42015.083333330709</c:v>
                </c:pt>
                <c:pt idx="51">
                  <c:v>42015.124999997373</c:v>
                </c:pt>
                <c:pt idx="52">
                  <c:v>42015.166666664038</c:v>
                </c:pt>
                <c:pt idx="53">
                  <c:v>42015.208333330702</c:v>
                </c:pt>
                <c:pt idx="54">
                  <c:v>42015.249999997366</c:v>
                </c:pt>
                <c:pt idx="55">
                  <c:v>42015.29166666403</c:v>
                </c:pt>
                <c:pt idx="56">
                  <c:v>42015.333333330695</c:v>
                </c:pt>
                <c:pt idx="57">
                  <c:v>42015.374999997359</c:v>
                </c:pt>
                <c:pt idx="58">
                  <c:v>42015.416666664023</c:v>
                </c:pt>
                <c:pt idx="59">
                  <c:v>42015.458333330687</c:v>
                </c:pt>
                <c:pt idx="60">
                  <c:v>42015.499999997352</c:v>
                </c:pt>
                <c:pt idx="61">
                  <c:v>42015.541666664016</c:v>
                </c:pt>
                <c:pt idx="62">
                  <c:v>42015.58333333068</c:v>
                </c:pt>
                <c:pt idx="63">
                  <c:v>42015.624999997344</c:v>
                </c:pt>
                <c:pt idx="64">
                  <c:v>42015.666666664009</c:v>
                </c:pt>
                <c:pt idx="65">
                  <c:v>42015.708333330673</c:v>
                </c:pt>
                <c:pt idx="66">
                  <c:v>42015.749999997337</c:v>
                </c:pt>
                <c:pt idx="67">
                  <c:v>42015.791666664001</c:v>
                </c:pt>
                <c:pt idx="68">
                  <c:v>42015.833333330665</c:v>
                </c:pt>
                <c:pt idx="69">
                  <c:v>42015.87499999733</c:v>
                </c:pt>
                <c:pt idx="70">
                  <c:v>42015.916666663994</c:v>
                </c:pt>
                <c:pt idx="71">
                  <c:v>42015.958333330658</c:v>
                </c:pt>
                <c:pt idx="72">
                  <c:v>42015.999999997322</c:v>
                </c:pt>
                <c:pt idx="73">
                  <c:v>42016.041666663987</c:v>
                </c:pt>
                <c:pt idx="74">
                  <c:v>42016.083333330651</c:v>
                </c:pt>
                <c:pt idx="75">
                  <c:v>42016.124999997315</c:v>
                </c:pt>
                <c:pt idx="76">
                  <c:v>42016.166666663979</c:v>
                </c:pt>
                <c:pt idx="77">
                  <c:v>42016.208333330644</c:v>
                </c:pt>
                <c:pt idx="78">
                  <c:v>42016.249999997308</c:v>
                </c:pt>
                <c:pt idx="79">
                  <c:v>42016.291666663972</c:v>
                </c:pt>
                <c:pt idx="80">
                  <c:v>42016.333333330636</c:v>
                </c:pt>
                <c:pt idx="81">
                  <c:v>42016.374999997301</c:v>
                </c:pt>
                <c:pt idx="82">
                  <c:v>42016.416666663965</c:v>
                </c:pt>
                <c:pt idx="83">
                  <c:v>42016.458333330629</c:v>
                </c:pt>
                <c:pt idx="84">
                  <c:v>42016.499999997293</c:v>
                </c:pt>
                <c:pt idx="85">
                  <c:v>42016.541666663958</c:v>
                </c:pt>
                <c:pt idx="86">
                  <c:v>42016.583333330622</c:v>
                </c:pt>
                <c:pt idx="87">
                  <c:v>42016.624999997286</c:v>
                </c:pt>
                <c:pt idx="88">
                  <c:v>42016.66666666395</c:v>
                </c:pt>
                <c:pt idx="89">
                  <c:v>42016.708333330615</c:v>
                </c:pt>
                <c:pt idx="90">
                  <c:v>42016.749999997279</c:v>
                </c:pt>
                <c:pt idx="91">
                  <c:v>42016.791666663943</c:v>
                </c:pt>
                <c:pt idx="92">
                  <c:v>42016.833333330607</c:v>
                </c:pt>
                <c:pt idx="93">
                  <c:v>42016.874999997272</c:v>
                </c:pt>
                <c:pt idx="94">
                  <c:v>42016.916666663936</c:v>
                </c:pt>
                <c:pt idx="95">
                  <c:v>42016.9583333306</c:v>
                </c:pt>
                <c:pt idx="96">
                  <c:v>42016.999999997264</c:v>
                </c:pt>
                <c:pt idx="97">
                  <c:v>42017.041666663928</c:v>
                </c:pt>
                <c:pt idx="98">
                  <c:v>42017.083333330593</c:v>
                </c:pt>
                <c:pt idx="99">
                  <c:v>42017.124999997257</c:v>
                </c:pt>
                <c:pt idx="100">
                  <c:v>42017.166666663921</c:v>
                </c:pt>
                <c:pt idx="101">
                  <c:v>42017.208333330585</c:v>
                </c:pt>
                <c:pt idx="102">
                  <c:v>42017.24999999725</c:v>
                </c:pt>
                <c:pt idx="103">
                  <c:v>42017.291666663914</c:v>
                </c:pt>
                <c:pt idx="104">
                  <c:v>42017.333333330578</c:v>
                </c:pt>
                <c:pt idx="105">
                  <c:v>42017.374999997242</c:v>
                </c:pt>
                <c:pt idx="106">
                  <c:v>42017.416666663907</c:v>
                </c:pt>
                <c:pt idx="107">
                  <c:v>42017.458333330571</c:v>
                </c:pt>
                <c:pt idx="108">
                  <c:v>42017.499999997235</c:v>
                </c:pt>
                <c:pt idx="109">
                  <c:v>42017.541666663899</c:v>
                </c:pt>
                <c:pt idx="110">
                  <c:v>42017.583333330564</c:v>
                </c:pt>
                <c:pt idx="111">
                  <c:v>42017.624999997228</c:v>
                </c:pt>
                <c:pt idx="112">
                  <c:v>42017.666666663892</c:v>
                </c:pt>
                <c:pt idx="113">
                  <c:v>42017.708333330556</c:v>
                </c:pt>
                <c:pt idx="114">
                  <c:v>42017.749999997221</c:v>
                </c:pt>
                <c:pt idx="115">
                  <c:v>42017.791666663885</c:v>
                </c:pt>
                <c:pt idx="116">
                  <c:v>42017.833333330549</c:v>
                </c:pt>
                <c:pt idx="117">
                  <c:v>42017.874999997213</c:v>
                </c:pt>
                <c:pt idx="118">
                  <c:v>42017.916666663878</c:v>
                </c:pt>
                <c:pt idx="119">
                  <c:v>42017.958333330542</c:v>
                </c:pt>
                <c:pt idx="120">
                  <c:v>42017.999999997206</c:v>
                </c:pt>
                <c:pt idx="121">
                  <c:v>42018.04166666387</c:v>
                </c:pt>
                <c:pt idx="122">
                  <c:v>42018.083333330535</c:v>
                </c:pt>
                <c:pt idx="123">
                  <c:v>42018.124999997199</c:v>
                </c:pt>
                <c:pt idx="124">
                  <c:v>42018.166666663863</c:v>
                </c:pt>
                <c:pt idx="125">
                  <c:v>42018.208333330527</c:v>
                </c:pt>
                <c:pt idx="126">
                  <c:v>42018.249999997191</c:v>
                </c:pt>
                <c:pt idx="127">
                  <c:v>42018.291666663856</c:v>
                </c:pt>
                <c:pt idx="128">
                  <c:v>42018.33333333052</c:v>
                </c:pt>
                <c:pt idx="129">
                  <c:v>42018.374999997184</c:v>
                </c:pt>
                <c:pt idx="130">
                  <c:v>42018.416666663848</c:v>
                </c:pt>
                <c:pt idx="131">
                  <c:v>42018.458333330513</c:v>
                </c:pt>
                <c:pt idx="132">
                  <c:v>42018.499999997177</c:v>
                </c:pt>
                <c:pt idx="133">
                  <c:v>42018.541666663841</c:v>
                </c:pt>
                <c:pt idx="134">
                  <c:v>42018.583333330505</c:v>
                </c:pt>
                <c:pt idx="135">
                  <c:v>42018.62499999717</c:v>
                </c:pt>
                <c:pt idx="136">
                  <c:v>42018.666666663834</c:v>
                </c:pt>
                <c:pt idx="137">
                  <c:v>42018.708333330498</c:v>
                </c:pt>
                <c:pt idx="138">
                  <c:v>42018.749999997162</c:v>
                </c:pt>
                <c:pt idx="139">
                  <c:v>42018.791666663827</c:v>
                </c:pt>
                <c:pt idx="140">
                  <c:v>42018.833333330491</c:v>
                </c:pt>
                <c:pt idx="141">
                  <c:v>42018.874999997155</c:v>
                </c:pt>
                <c:pt idx="142">
                  <c:v>42018.916666663819</c:v>
                </c:pt>
                <c:pt idx="143">
                  <c:v>42018.958333330484</c:v>
                </c:pt>
                <c:pt idx="144">
                  <c:v>42018.999999997148</c:v>
                </c:pt>
                <c:pt idx="145">
                  <c:v>42019.041666663812</c:v>
                </c:pt>
                <c:pt idx="146">
                  <c:v>42019.083333330476</c:v>
                </c:pt>
                <c:pt idx="147">
                  <c:v>42019.124999997141</c:v>
                </c:pt>
                <c:pt idx="148">
                  <c:v>42019.166666663805</c:v>
                </c:pt>
                <c:pt idx="149">
                  <c:v>42019.208333330469</c:v>
                </c:pt>
                <c:pt idx="150">
                  <c:v>42019.249999997133</c:v>
                </c:pt>
                <c:pt idx="151">
                  <c:v>42019.291666663798</c:v>
                </c:pt>
                <c:pt idx="152">
                  <c:v>42019.333333330462</c:v>
                </c:pt>
                <c:pt idx="153">
                  <c:v>42019.374999997126</c:v>
                </c:pt>
                <c:pt idx="154">
                  <c:v>42019.41666666379</c:v>
                </c:pt>
                <c:pt idx="155">
                  <c:v>42019.458333330454</c:v>
                </c:pt>
                <c:pt idx="156">
                  <c:v>42019.499999997119</c:v>
                </c:pt>
                <c:pt idx="157">
                  <c:v>42019.541666663783</c:v>
                </c:pt>
                <c:pt idx="158">
                  <c:v>42019.583333330447</c:v>
                </c:pt>
                <c:pt idx="159">
                  <c:v>42019.624999997111</c:v>
                </c:pt>
                <c:pt idx="160">
                  <c:v>42019.666666663776</c:v>
                </c:pt>
                <c:pt idx="161">
                  <c:v>42019.70833333044</c:v>
                </c:pt>
                <c:pt idx="162">
                  <c:v>42019.749999997104</c:v>
                </c:pt>
                <c:pt idx="163">
                  <c:v>42019.791666663768</c:v>
                </c:pt>
                <c:pt idx="164">
                  <c:v>42019.833333330433</c:v>
                </c:pt>
                <c:pt idx="165">
                  <c:v>42019.874999997097</c:v>
                </c:pt>
                <c:pt idx="166">
                  <c:v>42019.916666663761</c:v>
                </c:pt>
                <c:pt idx="167">
                  <c:v>42019.958333330425</c:v>
                </c:pt>
                <c:pt idx="168">
                  <c:v>42019.99999999709</c:v>
                </c:pt>
                <c:pt idx="169">
                  <c:v>42020.041666663754</c:v>
                </c:pt>
                <c:pt idx="170">
                  <c:v>42020.083333330418</c:v>
                </c:pt>
                <c:pt idx="171">
                  <c:v>42020.124999997082</c:v>
                </c:pt>
                <c:pt idx="172">
                  <c:v>42020.166666663747</c:v>
                </c:pt>
                <c:pt idx="173">
                  <c:v>42020.208333330411</c:v>
                </c:pt>
                <c:pt idx="174">
                  <c:v>42020.249999997075</c:v>
                </c:pt>
                <c:pt idx="175">
                  <c:v>42020.291666663739</c:v>
                </c:pt>
                <c:pt idx="176">
                  <c:v>42020.333333330404</c:v>
                </c:pt>
                <c:pt idx="177">
                  <c:v>42020.374999997068</c:v>
                </c:pt>
                <c:pt idx="178">
                  <c:v>42020.416666663732</c:v>
                </c:pt>
                <c:pt idx="179">
                  <c:v>42020.458333330396</c:v>
                </c:pt>
                <c:pt idx="180">
                  <c:v>42020.499999997061</c:v>
                </c:pt>
                <c:pt idx="181">
                  <c:v>42020.541666663725</c:v>
                </c:pt>
                <c:pt idx="182">
                  <c:v>42020.583333330389</c:v>
                </c:pt>
                <c:pt idx="183">
                  <c:v>42020.624999997053</c:v>
                </c:pt>
                <c:pt idx="184">
                  <c:v>42020.666666663717</c:v>
                </c:pt>
                <c:pt idx="185">
                  <c:v>42020.708333330382</c:v>
                </c:pt>
                <c:pt idx="186">
                  <c:v>42020.749999997046</c:v>
                </c:pt>
                <c:pt idx="187">
                  <c:v>42020.79166666371</c:v>
                </c:pt>
                <c:pt idx="188">
                  <c:v>42020.833333330374</c:v>
                </c:pt>
                <c:pt idx="189">
                  <c:v>42020.874999997039</c:v>
                </c:pt>
                <c:pt idx="190">
                  <c:v>42020.916666663703</c:v>
                </c:pt>
                <c:pt idx="191">
                  <c:v>42020.958333330367</c:v>
                </c:pt>
                <c:pt idx="192">
                  <c:v>42020.999999997031</c:v>
                </c:pt>
                <c:pt idx="193">
                  <c:v>42021.041666663696</c:v>
                </c:pt>
                <c:pt idx="194">
                  <c:v>42021.08333333036</c:v>
                </c:pt>
                <c:pt idx="195">
                  <c:v>42021.124999997024</c:v>
                </c:pt>
                <c:pt idx="196">
                  <c:v>42021.166666663688</c:v>
                </c:pt>
                <c:pt idx="197">
                  <c:v>42021.208333330353</c:v>
                </c:pt>
                <c:pt idx="198">
                  <c:v>42021.249999997017</c:v>
                </c:pt>
                <c:pt idx="199">
                  <c:v>42021.291666663681</c:v>
                </c:pt>
                <c:pt idx="200">
                  <c:v>42021.333333330345</c:v>
                </c:pt>
                <c:pt idx="201">
                  <c:v>42021.37499999701</c:v>
                </c:pt>
                <c:pt idx="202">
                  <c:v>42021.416666663674</c:v>
                </c:pt>
                <c:pt idx="203">
                  <c:v>42021.458333330338</c:v>
                </c:pt>
                <c:pt idx="204">
                  <c:v>42021.499999997002</c:v>
                </c:pt>
                <c:pt idx="205">
                  <c:v>42021.541666663667</c:v>
                </c:pt>
                <c:pt idx="206">
                  <c:v>42021.583333330331</c:v>
                </c:pt>
                <c:pt idx="207">
                  <c:v>42021.624999996995</c:v>
                </c:pt>
                <c:pt idx="208">
                  <c:v>42021.666666663659</c:v>
                </c:pt>
                <c:pt idx="209">
                  <c:v>42021.708333330324</c:v>
                </c:pt>
                <c:pt idx="210">
                  <c:v>42021.749999996988</c:v>
                </c:pt>
                <c:pt idx="211">
                  <c:v>42021.791666663652</c:v>
                </c:pt>
                <c:pt idx="212">
                  <c:v>42021.833333330316</c:v>
                </c:pt>
                <c:pt idx="213">
                  <c:v>42021.87499999698</c:v>
                </c:pt>
                <c:pt idx="214">
                  <c:v>42021.916666663645</c:v>
                </c:pt>
                <c:pt idx="215">
                  <c:v>42021.958333330309</c:v>
                </c:pt>
                <c:pt idx="216">
                  <c:v>42021.999999996973</c:v>
                </c:pt>
                <c:pt idx="217">
                  <c:v>42022.041666663637</c:v>
                </c:pt>
                <c:pt idx="218">
                  <c:v>42022.083333330302</c:v>
                </c:pt>
                <c:pt idx="219">
                  <c:v>42022.124999996966</c:v>
                </c:pt>
                <c:pt idx="220">
                  <c:v>42022.16666666363</c:v>
                </c:pt>
                <c:pt idx="221">
                  <c:v>42022.208333330294</c:v>
                </c:pt>
                <c:pt idx="222">
                  <c:v>42022.249999996959</c:v>
                </c:pt>
                <c:pt idx="223">
                  <c:v>42022.291666663623</c:v>
                </c:pt>
                <c:pt idx="224">
                  <c:v>42022.333333330287</c:v>
                </c:pt>
                <c:pt idx="225">
                  <c:v>42022.374999996951</c:v>
                </c:pt>
                <c:pt idx="226">
                  <c:v>42022.416666663616</c:v>
                </c:pt>
                <c:pt idx="227">
                  <c:v>42022.45833333028</c:v>
                </c:pt>
                <c:pt idx="228">
                  <c:v>42022.499999996944</c:v>
                </c:pt>
                <c:pt idx="229">
                  <c:v>42022.541666663608</c:v>
                </c:pt>
                <c:pt idx="230">
                  <c:v>42022.583333330273</c:v>
                </c:pt>
                <c:pt idx="231">
                  <c:v>42022.624999996937</c:v>
                </c:pt>
                <c:pt idx="232">
                  <c:v>42022.666666663601</c:v>
                </c:pt>
                <c:pt idx="233">
                  <c:v>42022.708333330265</c:v>
                </c:pt>
                <c:pt idx="234">
                  <c:v>42022.74999999693</c:v>
                </c:pt>
                <c:pt idx="235">
                  <c:v>42022.791666663594</c:v>
                </c:pt>
                <c:pt idx="236">
                  <c:v>42022.833333330258</c:v>
                </c:pt>
                <c:pt idx="237">
                  <c:v>42022.874999996922</c:v>
                </c:pt>
                <c:pt idx="238">
                  <c:v>42022.916666663587</c:v>
                </c:pt>
                <c:pt idx="239">
                  <c:v>42022.958333330251</c:v>
                </c:pt>
                <c:pt idx="240">
                  <c:v>42022.999999996915</c:v>
                </c:pt>
                <c:pt idx="241">
                  <c:v>42023.041666663579</c:v>
                </c:pt>
                <c:pt idx="242">
                  <c:v>42023.083333330243</c:v>
                </c:pt>
                <c:pt idx="243">
                  <c:v>42023.124999996908</c:v>
                </c:pt>
                <c:pt idx="244">
                  <c:v>42023.166666663572</c:v>
                </c:pt>
                <c:pt idx="245">
                  <c:v>42023.208333330236</c:v>
                </c:pt>
                <c:pt idx="246">
                  <c:v>42023.2499999969</c:v>
                </c:pt>
                <c:pt idx="247">
                  <c:v>42023.291666663565</c:v>
                </c:pt>
                <c:pt idx="248">
                  <c:v>42023.333333330229</c:v>
                </c:pt>
                <c:pt idx="249">
                  <c:v>42023.374999996893</c:v>
                </c:pt>
                <c:pt idx="250">
                  <c:v>42023.416666663557</c:v>
                </c:pt>
                <c:pt idx="251">
                  <c:v>42023.458333330222</c:v>
                </c:pt>
                <c:pt idx="252">
                  <c:v>42023.499999996886</c:v>
                </c:pt>
                <c:pt idx="253">
                  <c:v>42023.54166666355</c:v>
                </c:pt>
                <c:pt idx="254">
                  <c:v>42023.583333330214</c:v>
                </c:pt>
                <c:pt idx="255">
                  <c:v>42023.624999996879</c:v>
                </c:pt>
                <c:pt idx="256">
                  <c:v>42023.666666663543</c:v>
                </c:pt>
                <c:pt idx="257">
                  <c:v>42023.708333330207</c:v>
                </c:pt>
                <c:pt idx="258">
                  <c:v>42023.749999996871</c:v>
                </c:pt>
                <c:pt idx="259">
                  <c:v>42023.791666663536</c:v>
                </c:pt>
                <c:pt idx="260">
                  <c:v>42023.8333333302</c:v>
                </c:pt>
                <c:pt idx="261">
                  <c:v>42023.874999996864</c:v>
                </c:pt>
                <c:pt idx="262">
                  <c:v>42023.916666663528</c:v>
                </c:pt>
                <c:pt idx="263">
                  <c:v>42023.958333330193</c:v>
                </c:pt>
                <c:pt idx="264">
                  <c:v>42023.999999996857</c:v>
                </c:pt>
                <c:pt idx="265">
                  <c:v>42024.041666663521</c:v>
                </c:pt>
                <c:pt idx="266">
                  <c:v>42024.083333330185</c:v>
                </c:pt>
                <c:pt idx="267">
                  <c:v>42024.12499999685</c:v>
                </c:pt>
                <c:pt idx="268">
                  <c:v>42024.166666663514</c:v>
                </c:pt>
                <c:pt idx="269">
                  <c:v>42024.208333330178</c:v>
                </c:pt>
                <c:pt idx="270">
                  <c:v>42024.249999996842</c:v>
                </c:pt>
                <c:pt idx="271">
                  <c:v>42024.291666663506</c:v>
                </c:pt>
                <c:pt idx="272">
                  <c:v>42024.333333330171</c:v>
                </c:pt>
                <c:pt idx="273">
                  <c:v>42024.374999996835</c:v>
                </c:pt>
                <c:pt idx="274">
                  <c:v>42024.416666663499</c:v>
                </c:pt>
                <c:pt idx="275">
                  <c:v>42024.458333330163</c:v>
                </c:pt>
                <c:pt idx="276">
                  <c:v>42024.499999996828</c:v>
                </c:pt>
                <c:pt idx="277">
                  <c:v>42024.541666663492</c:v>
                </c:pt>
                <c:pt idx="278">
                  <c:v>42024.583333330156</c:v>
                </c:pt>
                <c:pt idx="279">
                  <c:v>42024.62499999682</c:v>
                </c:pt>
                <c:pt idx="280">
                  <c:v>42024.666666663485</c:v>
                </c:pt>
                <c:pt idx="281">
                  <c:v>42024.708333330149</c:v>
                </c:pt>
                <c:pt idx="282">
                  <c:v>42024.749999996813</c:v>
                </c:pt>
                <c:pt idx="283">
                  <c:v>42024.791666663477</c:v>
                </c:pt>
                <c:pt idx="284">
                  <c:v>42024.833333330142</c:v>
                </c:pt>
                <c:pt idx="285">
                  <c:v>42024.874999996806</c:v>
                </c:pt>
                <c:pt idx="286">
                  <c:v>42024.91666666347</c:v>
                </c:pt>
                <c:pt idx="287">
                  <c:v>42024.958333330134</c:v>
                </c:pt>
                <c:pt idx="288">
                  <c:v>42024.999999996799</c:v>
                </c:pt>
                <c:pt idx="289">
                  <c:v>42025.041666663463</c:v>
                </c:pt>
                <c:pt idx="290">
                  <c:v>42025.083333330127</c:v>
                </c:pt>
                <c:pt idx="291">
                  <c:v>42025.124999996791</c:v>
                </c:pt>
                <c:pt idx="292">
                  <c:v>42025.166666663456</c:v>
                </c:pt>
                <c:pt idx="293">
                  <c:v>42025.20833333012</c:v>
                </c:pt>
                <c:pt idx="294">
                  <c:v>42025.249999996784</c:v>
                </c:pt>
                <c:pt idx="295">
                  <c:v>42025.291666663448</c:v>
                </c:pt>
                <c:pt idx="296">
                  <c:v>42025.333333330113</c:v>
                </c:pt>
                <c:pt idx="297">
                  <c:v>42025.374999996777</c:v>
                </c:pt>
                <c:pt idx="298">
                  <c:v>42025.416666663441</c:v>
                </c:pt>
                <c:pt idx="299">
                  <c:v>42025.458333330105</c:v>
                </c:pt>
                <c:pt idx="300">
                  <c:v>42025.499999996769</c:v>
                </c:pt>
                <c:pt idx="301">
                  <c:v>42025.541666663434</c:v>
                </c:pt>
                <c:pt idx="302">
                  <c:v>42025.583333330098</c:v>
                </c:pt>
                <c:pt idx="303">
                  <c:v>42025.624999996762</c:v>
                </c:pt>
                <c:pt idx="304">
                  <c:v>42025.666666663426</c:v>
                </c:pt>
                <c:pt idx="305">
                  <c:v>42025.708333330091</c:v>
                </c:pt>
                <c:pt idx="306">
                  <c:v>42025.749999996755</c:v>
                </c:pt>
                <c:pt idx="307">
                  <c:v>42025.791666663419</c:v>
                </c:pt>
                <c:pt idx="308">
                  <c:v>42025.833333330083</c:v>
                </c:pt>
                <c:pt idx="309">
                  <c:v>42025.874999996748</c:v>
                </c:pt>
                <c:pt idx="310">
                  <c:v>42025.916666663412</c:v>
                </c:pt>
                <c:pt idx="311">
                  <c:v>42025.958333330076</c:v>
                </c:pt>
                <c:pt idx="312">
                  <c:v>42025.99999999674</c:v>
                </c:pt>
                <c:pt idx="313">
                  <c:v>42026.041666663405</c:v>
                </c:pt>
                <c:pt idx="314">
                  <c:v>42026.083333330069</c:v>
                </c:pt>
                <c:pt idx="315">
                  <c:v>42026.124999996733</c:v>
                </c:pt>
                <c:pt idx="316">
                  <c:v>42026.166666663397</c:v>
                </c:pt>
                <c:pt idx="317">
                  <c:v>42026.208333330062</c:v>
                </c:pt>
                <c:pt idx="318">
                  <c:v>42026.249999996726</c:v>
                </c:pt>
                <c:pt idx="319">
                  <c:v>42026.29166666339</c:v>
                </c:pt>
                <c:pt idx="320">
                  <c:v>42026.333333330054</c:v>
                </c:pt>
                <c:pt idx="321">
                  <c:v>42026.374999996719</c:v>
                </c:pt>
                <c:pt idx="322">
                  <c:v>42026.416666663383</c:v>
                </c:pt>
                <c:pt idx="323">
                  <c:v>42026.458333330047</c:v>
                </c:pt>
                <c:pt idx="324">
                  <c:v>42026.499999996711</c:v>
                </c:pt>
                <c:pt idx="325">
                  <c:v>42026.541666663376</c:v>
                </c:pt>
                <c:pt idx="326">
                  <c:v>42026.58333333004</c:v>
                </c:pt>
                <c:pt idx="327">
                  <c:v>42026.624999996704</c:v>
                </c:pt>
                <c:pt idx="328">
                  <c:v>42026.666666663368</c:v>
                </c:pt>
                <c:pt idx="329">
                  <c:v>42026.708333330032</c:v>
                </c:pt>
                <c:pt idx="330">
                  <c:v>42026.749999996697</c:v>
                </c:pt>
                <c:pt idx="331">
                  <c:v>42026.791666663361</c:v>
                </c:pt>
                <c:pt idx="332">
                  <c:v>42026.833333330025</c:v>
                </c:pt>
                <c:pt idx="333">
                  <c:v>42026.874999996689</c:v>
                </c:pt>
                <c:pt idx="334">
                  <c:v>42026.916666663354</c:v>
                </c:pt>
                <c:pt idx="335">
                  <c:v>42026.958333330018</c:v>
                </c:pt>
                <c:pt idx="336">
                  <c:v>42026.999999996682</c:v>
                </c:pt>
                <c:pt idx="337">
                  <c:v>42027.041666663346</c:v>
                </c:pt>
                <c:pt idx="338">
                  <c:v>42027.083333330011</c:v>
                </c:pt>
                <c:pt idx="339">
                  <c:v>42027.124999996675</c:v>
                </c:pt>
                <c:pt idx="340">
                  <c:v>42027.166666663339</c:v>
                </c:pt>
                <c:pt idx="341">
                  <c:v>42027.208333330003</c:v>
                </c:pt>
                <c:pt idx="342">
                  <c:v>42027.249999996668</c:v>
                </c:pt>
                <c:pt idx="343">
                  <c:v>42027.291666663332</c:v>
                </c:pt>
                <c:pt idx="344">
                  <c:v>42027.333333329996</c:v>
                </c:pt>
                <c:pt idx="345">
                  <c:v>42027.37499999666</c:v>
                </c:pt>
                <c:pt idx="346">
                  <c:v>42027.416666663325</c:v>
                </c:pt>
                <c:pt idx="347">
                  <c:v>42027.458333329989</c:v>
                </c:pt>
                <c:pt idx="348">
                  <c:v>42027.499999996653</c:v>
                </c:pt>
                <c:pt idx="349">
                  <c:v>42027.541666663317</c:v>
                </c:pt>
                <c:pt idx="350">
                  <c:v>42027.583333329982</c:v>
                </c:pt>
                <c:pt idx="351">
                  <c:v>42027.624999996646</c:v>
                </c:pt>
                <c:pt idx="352">
                  <c:v>42027.66666666331</c:v>
                </c:pt>
                <c:pt idx="353">
                  <c:v>42027.708333329974</c:v>
                </c:pt>
                <c:pt idx="354">
                  <c:v>42027.749999996639</c:v>
                </c:pt>
                <c:pt idx="355">
                  <c:v>42027.791666663303</c:v>
                </c:pt>
                <c:pt idx="356">
                  <c:v>42027.833333329967</c:v>
                </c:pt>
                <c:pt idx="357">
                  <c:v>42027.874999996631</c:v>
                </c:pt>
                <c:pt idx="358">
                  <c:v>42027.916666663295</c:v>
                </c:pt>
                <c:pt idx="359">
                  <c:v>42027.95833332996</c:v>
                </c:pt>
                <c:pt idx="360">
                  <c:v>42027.999999996624</c:v>
                </c:pt>
                <c:pt idx="361">
                  <c:v>42028.041666663288</c:v>
                </c:pt>
                <c:pt idx="362">
                  <c:v>42028.083333329952</c:v>
                </c:pt>
                <c:pt idx="363">
                  <c:v>42028.124999996617</c:v>
                </c:pt>
                <c:pt idx="364">
                  <c:v>42028.166666663281</c:v>
                </c:pt>
                <c:pt idx="365">
                  <c:v>42028.208333329945</c:v>
                </c:pt>
                <c:pt idx="366">
                  <c:v>42028.249999996609</c:v>
                </c:pt>
                <c:pt idx="367">
                  <c:v>42028.291666663274</c:v>
                </c:pt>
                <c:pt idx="368">
                  <c:v>42028.333333329938</c:v>
                </c:pt>
                <c:pt idx="369">
                  <c:v>42028.374999996602</c:v>
                </c:pt>
                <c:pt idx="370">
                  <c:v>42028.416666663266</c:v>
                </c:pt>
                <c:pt idx="371">
                  <c:v>42028.458333329931</c:v>
                </c:pt>
                <c:pt idx="372">
                  <c:v>42028.499999996595</c:v>
                </c:pt>
                <c:pt idx="373">
                  <c:v>42028.541666663259</c:v>
                </c:pt>
                <c:pt idx="374">
                  <c:v>42028.583333329923</c:v>
                </c:pt>
                <c:pt idx="375">
                  <c:v>42028.624999996588</c:v>
                </c:pt>
                <c:pt idx="376">
                  <c:v>42028.666666663252</c:v>
                </c:pt>
                <c:pt idx="377">
                  <c:v>42028.708333329916</c:v>
                </c:pt>
                <c:pt idx="378">
                  <c:v>42028.74999999658</c:v>
                </c:pt>
                <c:pt idx="379">
                  <c:v>42028.791666663245</c:v>
                </c:pt>
                <c:pt idx="380">
                  <c:v>42028.833333329909</c:v>
                </c:pt>
                <c:pt idx="381">
                  <c:v>42028.874999996573</c:v>
                </c:pt>
                <c:pt idx="382">
                  <c:v>42028.916666663237</c:v>
                </c:pt>
                <c:pt idx="383">
                  <c:v>42028.958333329902</c:v>
                </c:pt>
                <c:pt idx="384">
                  <c:v>42028.999999996566</c:v>
                </c:pt>
                <c:pt idx="385">
                  <c:v>42029.04166666323</c:v>
                </c:pt>
                <c:pt idx="386">
                  <c:v>42029.083333329894</c:v>
                </c:pt>
                <c:pt idx="387">
                  <c:v>42029.124999996558</c:v>
                </c:pt>
                <c:pt idx="388">
                  <c:v>42029.166666663223</c:v>
                </c:pt>
                <c:pt idx="389">
                  <c:v>42029.208333329887</c:v>
                </c:pt>
                <c:pt idx="390">
                  <c:v>42029.249999996551</c:v>
                </c:pt>
                <c:pt idx="391">
                  <c:v>42029.291666663215</c:v>
                </c:pt>
                <c:pt idx="392">
                  <c:v>42029.33333332988</c:v>
                </c:pt>
                <c:pt idx="393">
                  <c:v>42029.374999996544</c:v>
                </c:pt>
                <c:pt idx="394">
                  <c:v>42029.416666663208</c:v>
                </c:pt>
                <c:pt idx="395">
                  <c:v>42029.458333329872</c:v>
                </c:pt>
                <c:pt idx="396">
                  <c:v>42029.499999996537</c:v>
                </c:pt>
                <c:pt idx="397">
                  <c:v>42029.541666663201</c:v>
                </c:pt>
                <c:pt idx="398">
                  <c:v>42029.583333329865</c:v>
                </c:pt>
                <c:pt idx="399">
                  <c:v>42029.624999996529</c:v>
                </c:pt>
                <c:pt idx="400">
                  <c:v>42029.666666663194</c:v>
                </c:pt>
                <c:pt idx="401">
                  <c:v>42029.708333329858</c:v>
                </c:pt>
                <c:pt idx="402">
                  <c:v>42029.749999996522</c:v>
                </c:pt>
                <c:pt idx="403">
                  <c:v>42029.791666663186</c:v>
                </c:pt>
                <c:pt idx="404">
                  <c:v>42029.833333329851</c:v>
                </c:pt>
                <c:pt idx="405">
                  <c:v>42029.874999996515</c:v>
                </c:pt>
                <c:pt idx="406">
                  <c:v>42029.916666663179</c:v>
                </c:pt>
                <c:pt idx="407">
                  <c:v>42029.958333329843</c:v>
                </c:pt>
                <c:pt idx="408">
                  <c:v>42029.999999996508</c:v>
                </c:pt>
                <c:pt idx="409">
                  <c:v>42030.041666663172</c:v>
                </c:pt>
                <c:pt idx="410">
                  <c:v>42030.083333329836</c:v>
                </c:pt>
                <c:pt idx="411">
                  <c:v>42030.1249999965</c:v>
                </c:pt>
                <c:pt idx="412">
                  <c:v>42030.166666663165</c:v>
                </c:pt>
                <c:pt idx="413">
                  <c:v>42030.208333329829</c:v>
                </c:pt>
                <c:pt idx="414">
                  <c:v>42030.249999996493</c:v>
                </c:pt>
                <c:pt idx="415">
                  <c:v>42030.291666663157</c:v>
                </c:pt>
                <c:pt idx="416">
                  <c:v>42030.333333329821</c:v>
                </c:pt>
                <c:pt idx="417">
                  <c:v>42030.374999996486</c:v>
                </c:pt>
                <c:pt idx="418">
                  <c:v>42030.41666666315</c:v>
                </c:pt>
                <c:pt idx="419">
                  <c:v>42030.458333329814</c:v>
                </c:pt>
                <c:pt idx="420">
                  <c:v>42030.499999996478</c:v>
                </c:pt>
                <c:pt idx="421">
                  <c:v>42030.541666663143</c:v>
                </c:pt>
                <c:pt idx="422">
                  <c:v>42030.583333329807</c:v>
                </c:pt>
                <c:pt idx="423">
                  <c:v>42030.624999996471</c:v>
                </c:pt>
                <c:pt idx="424">
                  <c:v>42030.666666663135</c:v>
                </c:pt>
                <c:pt idx="425">
                  <c:v>42030.7083333298</c:v>
                </c:pt>
                <c:pt idx="426">
                  <c:v>42030.749999996464</c:v>
                </c:pt>
                <c:pt idx="427">
                  <c:v>42030.791666663128</c:v>
                </c:pt>
                <c:pt idx="428">
                  <c:v>42030.833333329792</c:v>
                </c:pt>
                <c:pt idx="429">
                  <c:v>42030.874999996457</c:v>
                </c:pt>
                <c:pt idx="430">
                  <c:v>42030.916666663121</c:v>
                </c:pt>
                <c:pt idx="431">
                  <c:v>42030.958333329785</c:v>
                </c:pt>
                <c:pt idx="432">
                  <c:v>42030.999999996449</c:v>
                </c:pt>
                <c:pt idx="433">
                  <c:v>42031.041666663114</c:v>
                </c:pt>
                <c:pt idx="434">
                  <c:v>42031.083333329778</c:v>
                </c:pt>
                <c:pt idx="435">
                  <c:v>42031.124999996442</c:v>
                </c:pt>
                <c:pt idx="436">
                  <c:v>42031.166666663106</c:v>
                </c:pt>
                <c:pt idx="437">
                  <c:v>42031.208333329771</c:v>
                </c:pt>
                <c:pt idx="438">
                  <c:v>42031.249999996435</c:v>
                </c:pt>
                <c:pt idx="439">
                  <c:v>42031.291666663099</c:v>
                </c:pt>
                <c:pt idx="440">
                  <c:v>42031.333333329763</c:v>
                </c:pt>
                <c:pt idx="441">
                  <c:v>42031.374999996428</c:v>
                </c:pt>
                <c:pt idx="442">
                  <c:v>42031.416666663092</c:v>
                </c:pt>
                <c:pt idx="443">
                  <c:v>42031.458333329756</c:v>
                </c:pt>
                <c:pt idx="444">
                  <c:v>42031.49999999642</c:v>
                </c:pt>
                <c:pt idx="445">
                  <c:v>42031.541666663084</c:v>
                </c:pt>
                <c:pt idx="446">
                  <c:v>42031.583333329749</c:v>
                </c:pt>
                <c:pt idx="447">
                  <c:v>42031.624999996413</c:v>
                </c:pt>
                <c:pt idx="448">
                  <c:v>42031.666666663077</c:v>
                </c:pt>
                <c:pt idx="449">
                  <c:v>42031.708333329741</c:v>
                </c:pt>
                <c:pt idx="450">
                  <c:v>42031.749999996406</c:v>
                </c:pt>
                <c:pt idx="451">
                  <c:v>42031.79166666307</c:v>
                </c:pt>
                <c:pt idx="452">
                  <c:v>42031.833333329734</c:v>
                </c:pt>
                <c:pt idx="453">
                  <c:v>42031.874999996398</c:v>
                </c:pt>
                <c:pt idx="454">
                  <c:v>42031.916666663063</c:v>
                </c:pt>
                <c:pt idx="455">
                  <c:v>42031.958333329727</c:v>
                </c:pt>
                <c:pt idx="456">
                  <c:v>42031.999999996391</c:v>
                </c:pt>
                <c:pt idx="457">
                  <c:v>42032.041666663055</c:v>
                </c:pt>
                <c:pt idx="458">
                  <c:v>42032.08333332972</c:v>
                </c:pt>
                <c:pt idx="459">
                  <c:v>42032.124999996384</c:v>
                </c:pt>
                <c:pt idx="460">
                  <c:v>42032.166666663048</c:v>
                </c:pt>
                <c:pt idx="461">
                  <c:v>42032.208333329712</c:v>
                </c:pt>
                <c:pt idx="462">
                  <c:v>42032.249999996377</c:v>
                </c:pt>
                <c:pt idx="463">
                  <c:v>42032.291666663041</c:v>
                </c:pt>
                <c:pt idx="464">
                  <c:v>42032.333333329705</c:v>
                </c:pt>
                <c:pt idx="465">
                  <c:v>42032.374999996369</c:v>
                </c:pt>
                <c:pt idx="466">
                  <c:v>42032.416666663034</c:v>
                </c:pt>
                <c:pt idx="467">
                  <c:v>42032.458333329698</c:v>
                </c:pt>
                <c:pt idx="468">
                  <c:v>42032.499999996362</c:v>
                </c:pt>
                <c:pt idx="469">
                  <c:v>42032.541666663026</c:v>
                </c:pt>
                <c:pt idx="470">
                  <c:v>42032.583333329691</c:v>
                </c:pt>
                <c:pt idx="471">
                  <c:v>42032.624999996355</c:v>
                </c:pt>
                <c:pt idx="472">
                  <c:v>42032.666666663019</c:v>
                </c:pt>
                <c:pt idx="473">
                  <c:v>42032.708333329683</c:v>
                </c:pt>
                <c:pt idx="474">
                  <c:v>42032.749999996347</c:v>
                </c:pt>
                <c:pt idx="475">
                  <c:v>42032.791666663012</c:v>
                </c:pt>
                <c:pt idx="476">
                  <c:v>42032.833333329676</c:v>
                </c:pt>
                <c:pt idx="477">
                  <c:v>42032.87499999634</c:v>
                </c:pt>
                <c:pt idx="478">
                  <c:v>42032.916666663004</c:v>
                </c:pt>
                <c:pt idx="479">
                  <c:v>42032.958333329669</c:v>
                </c:pt>
                <c:pt idx="480">
                  <c:v>42032.999999996333</c:v>
                </c:pt>
                <c:pt idx="481">
                  <c:v>42033.041666662997</c:v>
                </c:pt>
                <c:pt idx="482">
                  <c:v>42033.083333329661</c:v>
                </c:pt>
                <c:pt idx="483">
                  <c:v>42033.124999996326</c:v>
                </c:pt>
                <c:pt idx="484">
                  <c:v>42033.16666666299</c:v>
                </c:pt>
                <c:pt idx="485">
                  <c:v>42033.208333329654</c:v>
                </c:pt>
                <c:pt idx="486">
                  <c:v>42033.249999996318</c:v>
                </c:pt>
                <c:pt idx="487">
                  <c:v>42033.291666662983</c:v>
                </c:pt>
                <c:pt idx="488">
                  <c:v>42033.333333329647</c:v>
                </c:pt>
                <c:pt idx="489">
                  <c:v>42033.374999996311</c:v>
                </c:pt>
                <c:pt idx="490">
                  <c:v>42033.416666662975</c:v>
                </c:pt>
                <c:pt idx="491">
                  <c:v>42033.45833332964</c:v>
                </c:pt>
                <c:pt idx="492">
                  <c:v>42033.499999996304</c:v>
                </c:pt>
                <c:pt idx="493">
                  <c:v>42033.541666662968</c:v>
                </c:pt>
                <c:pt idx="494">
                  <c:v>42033.583333329632</c:v>
                </c:pt>
                <c:pt idx="495">
                  <c:v>42033.624999996297</c:v>
                </c:pt>
                <c:pt idx="496">
                  <c:v>42033.666666662961</c:v>
                </c:pt>
                <c:pt idx="497">
                  <c:v>42033.708333329625</c:v>
                </c:pt>
                <c:pt idx="498">
                  <c:v>42033.749999996289</c:v>
                </c:pt>
                <c:pt idx="499">
                  <c:v>42033.791666662954</c:v>
                </c:pt>
                <c:pt idx="500">
                  <c:v>42033.833333329618</c:v>
                </c:pt>
                <c:pt idx="501">
                  <c:v>42033.874999996282</c:v>
                </c:pt>
                <c:pt idx="502">
                  <c:v>42033.916666662946</c:v>
                </c:pt>
                <c:pt idx="503">
                  <c:v>42033.95833332961</c:v>
                </c:pt>
                <c:pt idx="504">
                  <c:v>42033.999999996275</c:v>
                </c:pt>
                <c:pt idx="505">
                  <c:v>42034.041666662939</c:v>
                </c:pt>
                <c:pt idx="506">
                  <c:v>42034.083333329603</c:v>
                </c:pt>
                <c:pt idx="507">
                  <c:v>42034.124999996267</c:v>
                </c:pt>
                <c:pt idx="508">
                  <c:v>42034.166666662932</c:v>
                </c:pt>
                <c:pt idx="509">
                  <c:v>42034.208333329596</c:v>
                </c:pt>
                <c:pt idx="510">
                  <c:v>42034.24999999626</c:v>
                </c:pt>
                <c:pt idx="511">
                  <c:v>42034.291666662924</c:v>
                </c:pt>
                <c:pt idx="512">
                  <c:v>42034.333333329589</c:v>
                </c:pt>
                <c:pt idx="513">
                  <c:v>42034.374999996253</c:v>
                </c:pt>
                <c:pt idx="514">
                  <c:v>42034.416666662917</c:v>
                </c:pt>
                <c:pt idx="515">
                  <c:v>42034.458333329581</c:v>
                </c:pt>
                <c:pt idx="516">
                  <c:v>42034.499999996246</c:v>
                </c:pt>
                <c:pt idx="517">
                  <c:v>42034.54166666291</c:v>
                </c:pt>
                <c:pt idx="518">
                  <c:v>42034.583333329574</c:v>
                </c:pt>
                <c:pt idx="519">
                  <c:v>42034.624999996238</c:v>
                </c:pt>
                <c:pt idx="520">
                  <c:v>42034.666666662903</c:v>
                </c:pt>
                <c:pt idx="521">
                  <c:v>42034.708333329567</c:v>
                </c:pt>
                <c:pt idx="522">
                  <c:v>42034.749999996231</c:v>
                </c:pt>
                <c:pt idx="523">
                  <c:v>42034.791666662895</c:v>
                </c:pt>
                <c:pt idx="524">
                  <c:v>42034.83333332956</c:v>
                </c:pt>
                <c:pt idx="525">
                  <c:v>42034.874999996224</c:v>
                </c:pt>
                <c:pt idx="526">
                  <c:v>42034.916666662888</c:v>
                </c:pt>
                <c:pt idx="527">
                  <c:v>42034.958333329552</c:v>
                </c:pt>
                <c:pt idx="528">
                  <c:v>42034.999999996217</c:v>
                </c:pt>
                <c:pt idx="529">
                  <c:v>42035.041666662881</c:v>
                </c:pt>
                <c:pt idx="530">
                  <c:v>42035.083333329545</c:v>
                </c:pt>
                <c:pt idx="531">
                  <c:v>42035.124999996209</c:v>
                </c:pt>
                <c:pt idx="532">
                  <c:v>42035.166666662873</c:v>
                </c:pt>
                <c:pt idx="533">
                  <c:v>42035.208333329538</c:v>
                </c:pt>
                <c:pt idx="534">
                  <c:v>42035.249999996202</c:v>
                </c:pt>
                <c:pt idx="535">
                  <c:v>42035.291666662866</c:v>
                </c:pt>
                <c:pt idx="536">
                  <c:v>42035.33333332953</c:v>
                </c:pt>
                <c:pt idx="537">
                  <c:v>42035.374999996195</c:v>
                </c:pt>
                <c:pt idx="538">
                  <c:v>42035.416666662859</c:v>
                </c:pt>
                <c:pt idx="539">
                  <c:v>42035.458333329523</c:v>
                </c:pt>
                <c:pt idx="540">
                  <c:v>42035.499999996187</c:v>
                </c:pt>
                <c:pt idx="541">
                  <c:v>42035.541666662852</c:v>
                </c:pt>
                <c:pt idx="542">
                  <c:v>42035.583333329516</c:v>
                </c:pt>
                <c:pt idx="543">
                  <c:v>42035.62499999618</c:v>
                </c:pt>
                <c:pt idx="544">
                  <c:v>42035.666666662844</c:v>
                </c:pt>
                <c:pt idx="545">
                  <c:v>42035.708333329509</c:v>
                </c:pt>
                <c:pt idx="546">
                  <c:v>42035.749999996173</c:v>
                </c:pt>
                <c:pt idx="547">
                  <c:v>42035.791666662837</c:v>
                </c:pt>
                <c:pt idx="548">
                  <c:v>42035.833333329501</c:v>
                </c:pt>
                <c:pt idx="549">
                  <c:v>42035.874999996166</c:v>
                </c:pt>
                <c:pt idx="550">
                  <c:v>42035.91666666283</c:v>
                </c:pt>
                <c:pt idx="551">
                  <c:v>42035.958333329494</c:v>
                </c:pt>
                <c:pt idx="552">
                  <c:v>42035.999999996158</c:v>
                </c:pt>
                <c:pt idx="553">
                  <c:v>42036.041666662823</c:v>
                </c:pt>
                <c:pt idx="554">
                  <c:v>42036.083333329487</c:v>
                </c:pt>
                <c:pt idx="555">
                  <c:v>42036.124999996151</c:v>
                </c:pt>
                <c:pt idx="556">
                  <c:v>42036.166666662815</c:v>
                </c:pt>
                <c:pt idx="557">
                  <c:v>42036.20833332948</c:v>
                </c:pt>
                <c:pt idx="558">
                  <c:v>42036.249999996144</c:v>
                </c:pt>
                <c:pt idx="559">
                  <c:v>42036.291666662808</c:v>
                </c:pt>
                <c:pt idx="560">
                  <c:v>42036.333333329472</c:v>
                </c:pt>
                <c:pt idx="561">
                  <c:v>42036.374999996136</c:v>
                </c:pt>
                <c:pt idx="562">
                  <c:v>42036.416666662801</c:v>
                </c:pt>
                <c:pt idx="563">
                  <c:v>42036.458333329465</c:v>
                </c:pt>
                <c:pt idx="564">
                  <c:v>42036.499999996129</c:v>
                </c:pt>
                <c:pt idx="565">
                  <c:v>42036.541666662793</c:v>
                </c:pt>
                <c:pt idx="566">
                  <c:v>42036.583333329458</c:v>
                </c:pt>
                <c:pt idx="567">
                  <c:v>42036.624999996122</c:v>
                </c:pt>
                <c:pt idx="568">
                  <c:v>42036.666666662786</c:v>
                </c:pt>
                <c:pt idx="569">
                  <c:v>42036.70833332945</c:v>
                </c:pt>
                <c:pt idx="570">
                  <c:v>42036.749999996115</c:v>
                </c:pt>
                <c:pt idx="571">
                  <c:v>42036.791666662779</c:v>
                </c:pt>
                <c:pt idx="572">
                  <c:v>42036.833333329443</c:v>
                </c:pt>
                <c:pt idx="573">
                  <c:v>42036.874999996107</c:v>
                </c:pt>
                <c:pt idx="574">
                  <c:v>42036.916666662772</c:v>
                </c:pt>
                <c:pt idx="575">
                  <c:v>42036.958333329436</c:v>
                </c:pt>
                <c:pt idx="576">
                  <c:v>42036.9999999961</c:v>
                </c:pt>
                <c:pt idx="577">
                  <c:v>42037.041666662764</c:v>
                </c:pt>
                <c:pt idx="578">
                  <c:v>42037.083333329429</c:v>
                </c:pt>
                <c:pt idx="579">
                  <c:v>42037.124999996093</c:v>
                </c:pt>
                <c:pt idx="580">
                  <c:v>42037.166666662757</c:v>
                </c:pt>
                <c:pt idx="581">
                  <c:v>42037.208333329421</c:v>
                </c:pt>
                <c:pt idx="582">
                  <c:v>42037.249999996086</c:v>
                </c:pt>
                <c:pt idx="583">
                  <c:v>42037.29166666275</c:v>
                </c:pt>
                <c:pt idx="584">
                  <c:v>42037.333333329414</c:v>
                </c:pt>
                <c:pt idx="585">
                  <c:v>42037.374999996078</c:v>
                </c:pt>
                <c:pt idx="586">
                  <c:v>42037.416666662743</c:v>
                </c:pt>
                <c:pt idx="587">
                  <c:v>42037.458333329407</c:v>
                </c:pt>
                <c:pt idx="588">
                  <c:v>42037.499999996071</c:v>
                </c:pt>
                <c:pt idx="589">
                  <c:v>42037.541666662735</c:v>
                </c:pt>
                <c:pt idx="590">
                  <c:v>42037.583333329399</c:v>
                </c:pt>
                <c:pt idx="591">
                  <c:v>42037.624999996064</c:v>
                </c:pt>
                <c:pt idx="592">
                  <c:v>42037.666666662728</c:v>
                </c:pt>
                <c:pt idx="593">
                  <c:v>42037.708333329392</c:v>
                </c:pt>
                <c:pt idx="594">
                  <c:v>42037.749999996056</c:v>
                </c:pt>
                <c:pt idx="595">
                  <c:v>42037.791666662721</c:v>
                </c:pt>
                <c:pt idx="596">
                  <c:v>42037.833333329385</c:v>
                </c:pt>
                <c:pt idx="597">
                  <c:v>42037.874999996049</c:v>
                </c:pt>
                <c:pt idx="598">
                  <c:v>42037.916666662713</c:v>
                </c:pt>
                <c:pt idx="599">
                  <c:v>42037.958333329378</c:v>
                </c:pt>
                <c:pt idx="600">
                  <c:v>42037.999999996042</c:v>
                </c:pt>
                <c:pt idx="601">
                  <c:v>42038.041666662706</c:v>
                </c:pt>
                <c:pt idx="602">
                  <c:v>42038.08333332937</c:v>
                </c:pt>
                <c:pt idx="603">
                  <c:v>42038.124999996035</c:v>
                </c:pt>
                <c:pt idx="604">
                  <c:v>42038.166666662699</c:v>
                </c:pt>
                <c:pt idx="605">
                  <c:v>42038.208333329363</c:v>
                </c:pt>
                <c:pt idx="606">
                  <c:v>42038.249999996027</c:v>
                </c:pt>
                <c:pt idx="607">
                  <c:v>42038.291666662692</c:v>
                </c:pt>
                <c:pt idx="608">
                  <c:v>42038.333333329356</c:v>
                </c:pt>
                <c:pt idx="609">
                  <c:v>42038.37499999602</c:v>
                </c:pt>
                <c:pt idx="610">
                  <c:v>42038.416666662684</c:v>
                </c:pt>
                <c:pt idx="611">
                  <c:v>42038.458333329349</c:v>
                </c:pt>
                <c:pt idx="612">
                  <c:v>42038.499999996013</c:v>
                </c:pt>
                <c:pt idx="613">
                  <c:v>42038.541666662677</c:v>
                </c:pt>
                <c:pt idx="614">
                  <c:v>42038.583333329341</c:v>
                </c:pt>
                <c:pt idx="615">
                  <c:v>42038.624999996005</c:v>
                </c:pt>
                <c:pt idx="616">
                  <c:v>42038.66666666267</c:v>
                </c:pt>
                <c:pt idx="617">
                  <c:v>42038.708333329334</c:v>
                </c:pt>
                <c:pt idx="618">
                  <c:v>42038.749999995998</c:v>
                </c:pt>
                <c:pt idx="619">
                  <c:v>42038.791666662662</c:v>
                </c:pt>
                <c:pt idx="620">
                  <c:v>42038.833333329327</c:v>
                </c:pt>
                <c:pt idx="621">
                  <c:v>42038.874999995991</c:v>
                </c:pt>
                <c:pt idx="622">
                  <c:v>42038.916666662655</c:v>
                </c:pt>
                <c:pt idx="623">
                  <c:v>42038.958333329319</c:v>
                </c:pt>
                <c:pt idx="624">
                  <c:v>42038.999999995984</c:v>
                </c:pt>
                <c:pt idx="625">
                  <c:v>42039.041666662648</c:v>
                </c:pt>
                <c:pt idx="626">
                  <c:v>42039.083333329312</c:v>
                </c:pt>
                <c:pt idx="627">
                  <c:v>42039.124999995976</c:v>
                </c:pt>
                <c:pt idx="628">
                  <c:v>42039.166666662641</c:v>
                </c:pt>
                <c:pt idx="629">
                  <c:v>42039.208333329305</c:v>
                </c:pt>
                <c:pt idx="630">
                  <c:v>42039.249999995969</c:v>
                </c:pt>
                <c:pt idx="631">
                  <c:v>42039.291666662633</c:v>
                </c:pt>
                <c:pt idx="632">
                  <c:v>42039.333333329298</c:v>
                </c:pt>
                <c:pt idx="633">
                  <c:v>42039.374999995962</c:v>
                </c:pt>
                <c:pt idx="634">
                  <c:v>42039.416666662626</c:v>
                </c:pt>
                <c:pt idx="635">
                  <c:v>42039.45833332929</c:v>
                </c:pt>
                <c:pt idx="636">
                  <c:v>42039.499999995955</c:v>
                </c:pt>
                <c:pt idx="637">
                  <c:v>42039.541666662619</c:v>
                </c:pt>
                <c:pt idx="638">
                  <c:v>42039.583333329283</c:v>
                </c:pt>
                <c:pt idx="639">
                  <c:v>42039.624999995947</c:v>
                </c:pt>
                <c:pt idx="640">
                  <c:v>42039.666666662612</c:v>
                </c:pt>
                <c:pt idx="641">
                  <c:v>42039.708333329276</c:v>
                </c:pt>
                <c:pt idx="642">
                  <c:v>42039.74999999594</c:v>
                </c:pt>
                <c:pt idx="643">
                  <c:v>42039.791666662604</c:v>
                </c:pt>
                <c:pt idx="644">
                  <c:v>42039.833333329268</c:v>
                </c:pt>
                <c:pt idx="645">
                  <c:v>42039.874999995933</c:v>
                </c:pt>
                <c:pt idx="646">
                  <c:v>42039.916666662597</c:v>
                </c:pt>
                <c:pt idx="647">
                  <c:v>42039.958333329261</c:v>
                </c:pt>
                <c:pt idx="648">
                  <c:v>42039.999999995925</c:v>
                </c:pt>
                <c:pt idx="649">
                  <c:v>42040.04166666259</c:v>
                </c:pt>
                <c:pt idx="650">
                  <c:v>42040.083333329254</c:v>
                </c:pt>
                <c:pt idx="651">
                  <c:v>42040.124999995918</c:v>
                </c:pt>
                <c:pt idx="652">
                  <c:v>42040.166666662582</c:v>
                </c:pt>
                <c:pt idx="653">
                  <c:v>42040.208333329247</c:v>
                </c:pt>
                <c:pt idx="654">
                  <c:v>42040.249999995911</c:v>
                </c:pt>
                <c:pt idx="655">
                  <c:v>42040.291666662575</c:v>
                </c:pt>
                <c:pt idx="656">
                  <c:v>42040.333333329239</c:v>
                </c:pt>
                <c:pt idx="657">
                  <c:v>42040.374999995904</c:v>
                </c:pt>
                <c:pt idx="658">
                  <c:v>42040.416666662568</c:v>
                </c:pt>
                <c:pt idx="659">
                  <c:v>42040.458333329232</c:v>
                </c:pt>
                <c:pt idx="660">
                  <c:v>42040.499999995896</c:v>
                </c:pt>
                <c:pt idx="661">
                  <c:v>42040.541666662561</c:v>
                </c:pt>
                <c:pt idx="662">
                  <c:v>42040.583333329225</c:v>
                </c:pt>
                <c:pt idx="663">
                  <c:v>42040.624999995889</c:v>
                </c:pt>
                <c:pt idx="664">
                  <c:v>42040.666666662553</c:v>
                </c:pt>
                <c:pt idx="665">
                  <c:v>42040.708333329218</c:v>
                </c:pt>
                <c:pt idx="666">
                  <c:v>42040.749999995882</c:v>
                </c:pt>
                <c:pt idx="667">
                  <c:v>42040.791666662546</c:v>
                </c:pt>
                <c:pt idx="668">
                  <c:v>42040.83333332921</c:v>
                </c:pt>
                <c:pt idx="669">
                  <c:v>42040.874999995875</c:v>
                </c:pt>
                <c:pt idx="670">
                  <c:v>42040.916666662539</c:v>
                </c:pt>
                <c:pt idx="671">
                  <c:v>42040.958333329203</c:v>
                </c:pt>
                <c:pt idx="672">
                  <c:v>42040.999999995867</c:v>
                </c:pt>
                <c:pt idx="673">
                  <c:v>42041.041666662531</c:v>
                </c:pt>
                <c:pt idx="674">
                  <c:v>42041.083333329196</c:v>
                </c:pt>
                <c:pt idx="675">
                  <c:v>42041.12499999586</c:v>
                </c:pt>
                <c:pt idx="676">
                  <c:v>42041.166666662524</c:v>
                </c:pt>
                <c:pt idx="677">
                  <c:v>42041.208333329188</c:v>
                </c:pt>
                <c:pt idx="678">
                  <c:v>42041.249999995853</c:v>
                </c:pt>
                <c:pt idx="679">
                  <c:v>42041.291666662517</c:v>
                </c:pt>
                <c:pt idx="680">
                  <c:v>42041.333333329181</c:v>
                </c:pt>
                <c:pt idx="681">
                  <c:v>42041.374999995845</c:v>
                </c:pt>
                <c:pt idx="682">
                  <c:v>42041.41666666251</c:v>
                </c:pt>
                <c:pt idx="683">
                  <c:v>42041.458333329174</c:v>
                </c:pt>
                <c:pt idx="684">
                  <c:v>42041.499999995838</c:v>
                </c:pt>
                <c:pt idx="685">
                  <c:v>42041.541666662502</c:v>
                </c:pt>
                <c:pt idx="686">
                  <c:v>42041.583333329167</c:v>
                </c:pt>
                <c:pt idx="687">
                  <c:v>42041.624999995831</c:v>
                </c:pt>
                <c:pt idx="688">
                  <c:v>42041.666666662495</c:v>
                </c:pt>
                <c:pt idx="689">
                  <c:v>42041.708333329159</c:v>
                </c:pt>
                <c:pt idx="690">
                  <c:v>42041.749999995824</c:v>
                </c:pt>
                <c:pt idx="691">
                  <c:v>42041.791666662488</c:v>
                </c:pt>
                <c:pt idx="692">
                  <c:v>42041.833333329152</c:v>
                </c:pt>
                <c:pt idx="693">
                  <c:v>42041.874999995816</c:v>
                </c:pt>
                <c:pt idx="694">
                  <c:v>42041.916666662481</c:v>
                </c:pt>
                <c:pt idx="695">
                  <c:v>42041.958333329145</c:v>
                </c:pt>
                <c:pt idx="696">
                  <c:v>42041.999999995809</c:v>
                </c:pt>
                <c:pt idx="697">
                  <c:v>42042.041666662473</c:v>
                </c:pt>
                <c:pt idx="698">
                  <c:v>42042.083333329138</c:v>
                </c:pt>
                <c:pt idx="699">
                  <c:v>42042.124999995802</c:v>
                </c:pt>
                <c:pt idx="700">
                  <c:v>42042.166666662466</c:v>
                </c:pt>
                <c:pt idx="701">
                  <c:v>42042.20833332913</c:v>
                </c:pt>
                <c:pt idx="702">
                  <c:v>42042.249999995794</c:v>
                </c:pt>
                <c:pt idx="703">
                  <c:v>42042.291666662459</c:v>
                </c:pt>
                <c:pt idx="704">
                  <c:v>42042.333333329123</c:v>
                </c:pt>
                <c:pt idx="705">
                  <c:v>42042.374999995787</c:v>
                </c:pt>
                <c:pt idx="706">
                  <c:v>42042.416666662451</c:v>
                </c:pt>
                <c:pt idx="707">
                  <c:v>42042.458333329116</c:v>
                </c:pt>
                <c:pt idx="708">
                  <c:v>42042.49999999578</c:v>
                </c:pt>
                <c:pt idx="709">
                  <c:v>42042.541666662444</c:v>
                </c:pt>
                <c:pt idx="710">
                  <c:v>42042.583333329108</c:v>
                </c:pt>
                <c:pt idx="711">
                  <c:v>42042.624999995773</c:v>
                </c:pt>
                <c:pt idx="712">
                  <c:v>42042.666666662437</c:v>
                </c:pt>
                <c:pt idx="713">
                  <c:v>42042.708333329101</c:v>
                </c:pt>
                <c:pt idx="714">
                  <c:v>42042.749999995765</c:v>
                </c:pt>
                <c:pt idx="715">
                  <c:v>42042.79166666243</c:v>
                </c:pt>
                <c:pt idx="716">
                  <c:v>42042.833333329094</c:v>
                </c:pt>
                <c:pt idx="717">
                  <c:v>42042.874999995758</c:v>
                </c:pt>
                <c:pt idx="718">
                  <c:v>42042.916666662422</c:v>
                </c:pt>
                <c:pt idx="719">
                  <c:v>42042.958333329087</c:v>
                </c:pt>
                <c:pt idx="720">
                  <c:v>42042.999999995751</c:v>
                </c:pt>
                <c:pt idx="721">
                  <c:v>42043.041666662415</c:v>
                </c:pt>
                <c:pt idx="722">
                  <c:v>42043.083333329079</c:v>
                </c:pt>
                <c:pt idx="723">
                  <c:v>42043.124999995744</c:v>
                </c:pt>
                <c:pt idx="724">
                  <c:v>42043.166666662408</c:v>
                </c:pt>
                <c:pt idx="725">
                  <c:v>42043.208333329072</c:v>
                </c:pt>
                <c:pt idx="726">
                  <c:v>42043.249999995736</c:v>
                </c:pt>
                <c:pt idx="727">
                  <c:v>42043.291666662401</c:v>
                </c:pt>
                <c:pt idx="728">
                  <c:v>42043.333333329065</c:v>
                </c:pt>
                <c:pt idx="729">
                  <c:v>42043.374999995729</c:v>
                </c:pt>
                <c:pt idx="730">
                  <c:v>42043.416666662393</c:v>
                </c:pt>
                <c:pt idx="731">
                  <c:v>42043.458333329057</c:v>
                </c:pt>
                <c:pt idx="732">
                  <c:v>42043.499999995722</c:v>
                </c:pt>
                <c:pt idx="733">
                  <c:v>42043.541666662386</c:v>
                </c:pt>
                <c:pt idx="734">
                  <c:v>42043.58333332905</c:v>
                </c:pt>
                <c:pt idx="735">
                  <c:v>42043.624999995714</c:v>
                </c:pt>
                <c:pt idx="736">
                  <c:v>42043.666666662379</c:v>
                </c:pt>
                <c:pt idx="737">
                  <c:v>42043.708333329043</c:v>
                </c:pt>
                <c:pt idx="738">
                  <c:v>42043.749999995707</c:v>
                </c:pt>
                <c:pt idx="739">
                  <c:v>42043.791666662371</c:v>
                </c:pt>
                <c:pt idx="740">
                  <c:v>42043.833333329036</c:v>
                </c:pt>
                <c:pt idx="741">
                  <c:v>42043.8749999957</c:v>
                </c:pt>
                <c:pt idx="742">
                  <c:v>42043.916666662364</c:v>
                </c:pt>
                <c:pt idx="743">
                  <c:v>42043.958333329028</c:v>
                </c:pt>
                <c:pt idx="744">
                  <c:v>42043.999999995693</c:v>
                </c:pt>
                <c:pt idx="745">
                  <c:v>42044.041666662357</c:v>
                </c:pt>
                <c:pt idx="746">
                  <c:v>42044.083333329021</c:v>
                </c:pt>
                <c:pt idx="747">
                  <c:v>42044.124999995685</c:v>
                </c:pt>
                <c:pt idx="748">
                  <c:v>42044.16666666235</c:v>
                </c:pt>
                <c:pt idx="749">
                  <c:v>42044.208333329014</c:v>
                </c:pt>
                <c:pt idx="750">
                  <c:v>42044.249999995678</c:v>
                </c:pt>
                <c:pt idx="751">
                  <c:v>42044.291666662342</c:v>
                </c:pt>
                <c:pt idx="752">
                  <c:v>42044.333333329007</c:v>
                </c:pt>
                <c:pt idx="753">
                  <c:v>42044.374999995671</c:v>
                </c:pt>
                <c:pt idx="754">
                  <c:v>42044.416666662335</c:v>
                </c:pt>
                <c:pt idx="755">
                  <c:v>42044.458333328999</c:v>
                </c:pt>
                <c:pt idx="756">
                  <c:v>42044.499999995664</c:v>
                </c:pt>
                <c:pt idx="757">
                  <c:v>42044.541666662328</c:v>
                </c:pt>
                <c:pt idx="758">
                  <c:v>42044.583333328992</c:v>
                </c:pt>
                <c:pt idx="759">
                  <c:v>42044.624999995656</c:v>
                </c:pt>
                <c:pt idx="760">
                  <c:v>42044.66666666232</c:v>
                </c:pt>
                <c:pt idx="761">
                  <c:v>42044.708333328985</c:v>
                </c:pt>
                <c:pt idx="762">
                  <c:v>42044.749999995649</c:v>
                </c:pt>
                <c:pt idx="763">
                  <c:v>42044.791666662313</c:v>
                </c:pt>
                <c:pt idx="764">
                  <c:v>42044.833333328977</c:v>
                </c:pt>
                <c:pt idx="765">
                  <c:v>42044.874999995642</c:v>
                </c:pt>
                <c:pt idx="766">
                  <c:v>42044.916666662306</c:v>
                </c:pt>
                <c:pt idx="767">
                  <c:v>42044.95833332897</c:v>
                </c:pt>
              </c:numCache>
            </c:numRef>
          </c:cat>
          <c:val>
            <c:numRef>
              <c:f>Лист1!$D$1034:$D$1801</c:f>
              <c:numCache>
                <c:formatCode>General</c:formatCode>
                <c:ptCount val="768"/>
                <c:pt idx="0">
                  <c:v>164400</c:v>
                </c:pt>
                <c:pt idx="1">
                  <c:v>166700</c:v>
                </c:pt>
                <c:pt idx="2">
                  <c:v>185500</c:v>
                </c:pt>
                <c:pt idx="3">
                  <c:v>168000</c:v>
                </c:pt>
                <c:pt idx="4">
                  <c:v>168700</c:v>
                </c:pt>
                <c:pt idx="5">
                  <c:v>208100</c:v>
                </c:pt>
                <c:pt idx="6">
                  <c:v>192000</c:v>
                </c:pt>
                <c:pt idx="7">
                  <c:v>161900</c:v>
                </c:pt>
                <c:pt idx="8">
                  <c:v>164200</c:v>
                </c:pt>
                <c:pt idx="9">
                  <c:v>186300</c:v>
                </c:pt>
                <c:pt idx="10">
                  <c:v>189100</c:v>
                </c:pt>
                <c:pt idx="11">
                  <c:v>189600</c:v>
                </c:pt>
                <c:pt idx="12">
                  <c:v>164700</c:v>
                </c:pt>
                <c:pt idx="13">
                  <c:v>168700</c:v>
                </c:pt>
                <c:pt idx="14">
                  <c:v>208100</c:v>
                </c:pt>
                <c:pt idx="15">
                  <c:v>172300</c:v>
                </c:pt>
                <c:pt idx="16">
                  <c:v>167700</c:v>
                </c:pt>
                <c:pt idx="17">
                  <c:v>161900</c:v>
                </c:pt>
                <c:pt idx="18">
                  <c:v>174300</c:v>
                </c:pt>
                <c:pt idx="19">
                  <c:v>186300</c:v>
                </c:pt>
                <c:pt idx="20">
                  <c:v>181000</c:v>
                </c:pt>
                <c:pt idx="21">
                  <c:v>189100</c:v>
                </c:pt>
                <c:pt idx="22">
                  <c:v>187000</c:v>
                </c:pt>
                <c:pt idx="23">
                  <c:v>166900</c:v>
                </c:pt>
                <c:pt idx="24">
                  <c:v>191100</c:v>
                </c:pt>
                <c:pt idx="25">
                  <c:v>187500</c:v>
                </c:pt>
                <c:pt idx="26">
                  <c:v>186000</c:v>
                </c:pt>
                <c:pt idx="27">
                  <c:v>197300</c:v>
                </c:pt>
                <c:pt idx="28">
                  <c:v>189600</c:v>
                </c:pt>
                <c:pt idx="29">
                  <c:v>183800</c:v>
                </c:pt>
                <c:pt idx="30">
                  <c:v>198800</c:v>
                </c:pt>
                <c:pt idx="31">
                  <c:v>186600</c:v>
                </c:pt>
                <c:pt idx="32">
                  <c:v>187200</c:v>
                </c:pt>
                <c:pt idx="33">
                  <c:v>189400</c:v>
                </c:pt>
                <c:pt idx="34">
                  <c:v>183200</c:v>
                </c:pt>
                <c:pt idx="35">
                  <c:v>164500</c:v>
                </c:pt>
                <c:pt idx="36">
                  <c:v>177800</c:v>
                </c:pt>
                <c:pt idx="37">
                  <c:v>197500</c:v>
                </c:pt>
                <c:pt idx="38">
                  <c:v>171300</c:v>
                </c:pt>
                <c:pt idx="39">
                  <c:v>168000</c:v>
                </c:pt>
                <c:pt idx="40">
                  <c:v>198000</c:v>
                </c:pt>
                <c:pt idx="41">
                  <c:v>186800</c:v>
                </c:pt>
                <c:pt idx="42">
                  <c:v>183800</c:v>
                </c:pt>
                <c:pt idx="43">
                  <c:v>191900</c:v>
                </c:pt>
                <c:pt idx="44">
                  <c:v>190300</c:v>
                </c:pt>
                <c:pt idx="45">
                  <c:v>162600</c:v>
                </c:pt>
                <c:pt idx="46">
                  <c:v>176400</c:v>
                </c:pt>
                <c:pt idx="47">
                  <c:v>187000</c:v>
                </c:pt>
                <c:pt idx="48">
                  <c:v>194900</c:v>
                </c:pt>
                <c:pt idx="49">
                  <c:v>164200</c:v>
                </c:pt>
                <c:pt idx="50">
                  <c:v>169200</c:v>
                </c:pt>
                <c:pt idx="51">
                  <c:v>159000</c:v>
                </c:pt>
                <c:pt idx="52">
                  <c:v>179100</c:v>
                </c:pt>
                <c:pt idx="53">
                  <c:v>182500</c:v>
                </c:pt>
                <c:pt idx="54">
                  <c:v>164000</c:v>
                </c:pt>
                <c:pt idx="55">
                  <c:v>155300</c:v>
                </c:pt>
                <c:pt idx="56">
                  <c:v>146800</c:v>
                </c:pt>
                <c:pt idx="57">
                  <c:v>167500</c:v>
                </c:pt>
                <c:pt idx="58">
                  <c:v>175400</c:v>
                </c:pt>
                <c:pt idx="59">
                  <c:v>161600</c:v>
                </c:pt>
                <c:pt idx="60">
                  <c:v>167300</c:v>
                </c:pt>
                <c:pt idx="61">
                  <c:v>182000</c:v>
                </c:pt>
                <c:pt idx="62">
                  <c:v>184000</c:v>
                </c:pt>
                <c:pt idx="63">
                  <c:v>174200</c:v>
                </c:pt>
                <c:pt idx="64">
                  <c:v>152800</c:v>
                </c:pt>
                <c:pt idx="65">
                  <c:v>154000</c:v>
                </c:pt>
                <c:pt idx="66">
                  <c:v>169600</c:v>
                </c:pt>
                <c:pt idx="67">
                  <c:v>179000</c:v>
                </c:pt>
                <c:pt idx="68">
                  <c:v>175400</c:v>
                </c:pt>
                <c:pt idx="69">
                  <c:v>167300</c:v>
                </c:pt>
                <c:pt idx="70">
                  <c:v>152500</c:v>
                </c:pt>
                <c:pt idx="71">
                  <c:v>154800</c:v>
                </c:pt>
                <c:pt idx="72">
                  <c:v>173200</c:v>
                </c:pt>
                <c:pt idx="73">
                  <c:v>181300</c:v>
                </c:pt>
                <c:pt idx="74">
                  <c:v>179100</c:v>
                </c:pt>
                <c:pt idx="75">
                  <c:v>182700</c:v>
                </c:pt>
                <c:pt idx="76">
                  <c:v>170000</c:v>
                </c:pt>
                <c:pt idx="77">
                  <c:v>157800</c:v>
                </c:pt>
                <c:pt idx="78">
                  <c:v>172500</c:v>
                </c:pt>
                <c:pt idx="79">
                  <c:v>186900</c:v>
                </c:pt>
                <c:pt idx="80">
                  <c:v>181500</c:v>
                </c:pt>
                <c:pt idx="81">
                  <c:v>173800</c:v>
                </c:pt>
                <c:pt idx="82">
                  <c:v>184200</c:v>
                </c:pt>
                <c:pt idx="83">
                  <c:v>182400</c:v>
                </c:pt>
                <c:pt idx="84">
                  <c:v>180000</c:v>
                </c:pt>
                <c:pt idx="85">
                  <c:v>161000</c:v>
                </c:pt>
                <c:pt idx="86">
                  <c:v>153300</c:v>
                </c:pt>
                <c:pt idx="87">
                  <c:v>157000</c:v>
                </c:pt>
                <c:pt idx="88">
                  <c:v>166300</c:v>
                </c:pt>
                <c:pt idx="89">
                  <c:v>178800</c:v>
                </c:pt>
                <c:pt idx="90">
                  <c:v>181500</c:v>
                </c:pt>
                <c:pt idx="91">
                  <c:v>170200</c:v>
                </c:pt>
                <c:pt idx="92">
                  <c:v>159800</c:v>
                </c:pt>
                <c:pt idx="93">
                  <c:v>184700</c:v>
                </c:pt>
                <c:pt idx="94">
                  <c:v>174000</c:v>
                </c:pt>
                <c:pt idx="95">
                  <c:v>164000</c:v>
                </c:pt>
                <c:pt idx="96">
                  <c:v>159600</c:v>
                </c:pt>
                <c:pt idx="97">
                  <c:v>168600</c:v>
                </c:pt>
                <c:pt idx="98">
                  <c:v>180600</c:v>
                </c:pt>
                <c:pt idx="99">
                  <c:v>176000</c:v>
                </c:pt>
                <c:pt idx="100">
                  <c:v>153700</c:v>
                </c:pt>
                <c:pt idx="101">
                  <c:v>165500</c:v>
                </c:pt>
                <c:pt idx="102">
                  <c:v>178600</c:v>
                </c:pt>
                <c:pt idx="103">
                  <c:v>175600</c:v>
                </c:pt>
                <c:pt idx="104">
                  <c:v>174000</c:v>
                </c:pt>
                <c:pt idx="105">
                  <c:v>172300</c:v>
                </c:pt>
                <c:pt idx="106">
                  <c:v>152000</c:v>
                </c:pt>
                <c:pt idx="107">
                  <c:v>152100</c:v>
                </c:pt>
                <c:pt idx="108">
                  <c:v>155300</c:v>
                </c:pt>
                <c:pt idx="109">
                  <c:v>168600</c:v>
                </c:pt>
                <c:pt idx="110">
                  <c:v>175600</c:v>
                </c:pt>
                <c:pt idx="111">
                  <c:v>172300</c:v>
                </c:pt>
                <c:pt idx="112">
                  <c:v>163800</c:v>
                </c:pt>
                <c:pt idx="113">
                  <c:v>151500</c:v>
                </c:pt>
                <c:pt idx="114">
                  <c:v>166600</c:v>
                </c:pt>
                <c:pt idx="115">
                  <c:v>173200</c:v>
                </c:pt>
                <c:pt idx="116">
                  <c:v>150200</c:v>
                </c:pt>
                <c:pt idx="117">
                  <c:v>156200</c:v>
                </c:pt>
                <c:pt idx="118">
                  <c:v>149500</c:v>
                </c:pt>
                <c:pt idx="119">
                  <c:v>179000</c:v>
                </c:pt>
                <c:pt idx="120">
                  <c:v>161700</c:v>
                </c:pt>
                <c:pt idx="121">
                  <c:v>128500</c:v>
                </c:pt>
                <c:pt idx="122">
                  <c:v>141000</c:v>
                </c:pt>
                <c:pt idx="123">
                  <c:v>165400</c:v>
                </c:pt>
                <c:pt idx="124">
                  <c:v>170200</c:v>
                </c:pt>
                <c:pt idx="125">
                  <c:v>167800</c:v>
                </c:pt>
                <c:pt idx="126">
                  <c:v>154200</c:v>
                </c:pt>
                <c:pt idx="127">
                  <c:v>150200</c:v>
                </c:pt>
                <c:pt idx="128">
                  <c:v>161700</c:v>
                </c:pt>
                <c:pt idx="129">
                  <c:v>170500</c:v>
                </c:pt>
                <c:pt idx="130">
                  <c:v>134600</c:v>
                </c:pt>
                <c:pt idx="131">
                  <c:v>136900</c:v>
                </c:pt>
                <c:pt idx="132">
                  <c:v>141000</c:v>
                </c:pt>
                <c:pt idx="133">
                  <c:v>170200</c:v>
                </c:pt>
                <c:pt idx="134">
                  <c:v>150200</c:v>
                </c:pt>
                <c:pt idx="135">
                  <c:v>150000</c:v>
                </c:pt>
                <c:pt idx="136">
                  <c:v>148800</c:v>
                </c:pt>
                <c:pt idx="137">
                  <c:v>154200</c:v>
                </c:pt>
                <c:pt idx="138">
                  <c:v>158800</c:v>
                </c:pt>
                <c:pt idx="139">
                  <c:v>172500</c:v>
                </c:pt>
                <c:pt idx="140">
                  <c:v>170500</c:v>
                </c:pt>
                <c:pt idx="141">
                  <c:v>160000</c:v>
                </c:pt>
                <c:pt idx="142">
                  <c:v>140000</c:v>
                </c:pt>
                <c:pt idx="143">
                  <c:v>180000</c:v>
                </c:pt>
                <c:pt idx="144">
                  <c:v>175600</c:v>
                </c:pt>
                <c:pt idx="145">
                  <c:v>167200</c:v>
                </c:pt>
                <c:pt idx="146">
                  <c:v>163600</c:v>
                </c:pt>
                <c:pt idx="147">
                  <c:v>158800</c:v>
                </c:pt>
                <c:pt idx="148">
                  <c:v>180000</c:v>
                </c:pt>
                <c:pt idx="149">
                  <c:v>165300</c:v>
                </c:pt>
                <c:pt idx="150">
                  <c:v>163600</c:v>
                </c:pt>
                <c:pt idx="151">
                  <c:v>171800</c:v>
                </c:pt>
                <c:pt idx="152">
                  <c:v>155100</c:v>
                </c:pt>
                <c:pt idx="153">
                  <c:v>149700</c:v>
                </c:pt>
                <c:pt idx="154">
                  <c:v>175100</c:v>
                </c:pt>
                <c:pt idx="155">
                  <c:v>162000</c:v>
                </c:pt>
                <c:pt idx="156">
                  <c:v>165300</c:v>
                </c:pt>
                <c:pt idx="157">
                  <c:v>165000</c:v>
                </c:pt>
                <c:pt idx="158">
                  <c:v>159300</c:v>
                </c:pt>
                <c:pt idx="159">
                  <c:v>176300</c:v>
                </c:pt>
                <c:pt idx="160">
                  <c:v>148800</c:v>
                </c:pt>
                <c:pt idx="161">
                  <c:v>154600</c:v>
                </c:pt>
                <c:pt idx="162">
                  <c:v>175600</c:v>
                </c:pt>
                <c:pt idx="163">
                  <c:v>170500</c:v>
                </c:pt>
                <c:pt idx="164">
                  <c:v>148000</c:v>
                </c:pt>
                <c:pt idx="165">
                  <c:v>153900</c:v>
                </c:pt>
                <c:pt idx="166">
                  <c:v>172900</c:v>
                </c:pt>
                <c:pt idx="167">
                  <c:v>175600</c:v>
                </c:pt>
                <c:pt idx="168">
                  <c:v>177300</c:v>
                </c:pt>
                <c:pt idx="169">
                  <c:v>174200</c:v>
                </c:pt>
                <c:pt idx="170">
                  <c:v>177300</c:v>
                </c:pt>
                <c:pt idx="171">
                  <c:v>178000</c:v>
                </c:pt>
                <c:pt idx="172">
                  <c:v>146800</c:v>
                </c:pt>
                <c:pt idx="173">
                  <c:v>170500</c:v>
                </c:pt>
                <c:pt idx="174">
                  <c:v>154200</c:v>
                </c:pt>
                <c:pt idx="175">
                  <c:v>177300</c:v>
                </c:pt>
                <c:pt idx="176">
                  <c:v>174200</c:v>
                </c:pt>
                <c:pt idx="177">
                  <c:v>177300</c:v>
                </c:pt>
                <c:pt idx="178">
                  <c:v>148500</c:v>
                </c:pt>
                <c:pt idx="179">
                  <c:v>179700</c:v>
                </c:pt>
                <c:pt idx="180">
                  <c:v>174900</c:v>
                </c:pt>
                <c:pt idx="181">
                  <c:v>176300</c:v>
                </c:pt>
                <c:pt idx="182">
                  <c:v>147700</c:v>
                </c:pt>
                <c:pt idx="183">
                  <c:v>148200</c:v>
                </c:pt>
                <c:pt idx="184">
                  <c:v>172600</c:v>
                </c:pt>
                <c:pt idx="185">
                  <c:v>176700</c:v>
                </c:pt>
                <c:pt idx="186">
                  <c:v>152000</c:v>
                </c:pt>
                <c:pt idx="187">
                  <c:v>137200</c:v>
                </c:pt>
                <c:pt idx="188">
                  <c:v>145100</c:v>
                </c:pt>
                <c:pt idx="189">
                  <c:v>168100</c:v>
                </c:pt>
                <c:pt idx="190">
                  <c:v>174900</c:v>
                </c:pt>
                <c:pt idx="191">
                  <c:v>160200</c:v>
                </c:pt>
                <c:pt idx="192">
                  <c:v>176300</c:v>
                </c:pt>
                <c:pt idx="193">
                  <c:v>160800</c:v>
                </c:pt>
                <c:pt idx="194">
                  <c:v>172700</c:v>
                </c:pt>
                <c:pt idx="195">
                  <c:v>189600</c:v>
                </c:pt>
                <c:pt idx="196">
                  <c:v>176300</c:v>
                </c:pt>
                <c:pt idx="197">
                  <c:v>151000</c:v>
                </c:pt>
                <c:pt idx="198">
                  <c:v>163200</c:v>
                </c:pt>
                <c:pt idx="199">
                  <c:v>186000</c:v>
                </c:pt>
                <c:pt idx="200">
                  <c:v>182700</c:v>
                </c:pt>
                <c:pt idx="201">
                  <c:v>178800</c:v>
                </c:pt>
                <c:pt idx="202">
                  <c:v>165700</c:v>
                </c:pt>
                <c:pt idx="203">
                  <c:v>170500</c:v>
                </c:pt>
                <c:pt idx="204">
                  <c:v>169300</c:v>
                </c:pt>
                <c:pt idx="205">
                  <c:v>179500</c:v>
                </c:pt>
                <c:pt idx="206">
                  <c:v>183600</c:v>
                </c:pt>
                <c:pt idx="207">
                  <c:v>150800</c:v>
                </c:pt>
                <c:pt idx="208">
                  <c:v>182700</c:v>
                </c:pt>
                <c:pt idx="209">
                  <c:v>181800</c:v>
                </c:pt>
                <c:pt idx="210">
                  <c:v>169300</c:v>
                </c:pt>
                <c:pt idx="211">
                  <c:v>175000</c:v>
                </c:pt>
                <c:pt idx="212">
                  <c:v>163700</c:v>
                </c:pt>
                <c:pt idx="213">
                  <c:v>180600</c:v>
                </c:pt>
                <c:pt idx="214">
                  <c:v>178800</c:v>
                </c:pt>
                <c:pt idx="215">
                  <c:v>151900</c:v>
                </c:pt>
                <c:pt idx="216">
                  <c:v>147800</c:v>
                </c:pt>
                <c:pt idx="217">
                  <c:v>144900</c:v>
                </c:pt>
                <c:pt idx="218">
                  <c:v>150700</c:v>
                </c:pt>
                <c:pt idx="219">
                  <c:v>174000</c:v>
                </c:pt>
                <c:pt idx="220">
                  <c:v>182400</c:v>
                </c:pt>
                <c:pt idx="221">
                  <c:v>173600</c:v>
                </c:pt>
                <c:pt idx="222">
                  <c:v>168600</c:v>
                </c:pt>
                <c:pt idx="223">
                  <c:v>149800</c:v>
                </c:pt>
                <c:pt idx="224">
                  <c:v>156000</c:v>
                </c:pt>
                <c:pt idx="225">
                  <c:v>176700</c:v>
                </c:pt>
                <c:pt idx="226">
                  <c:v>169700</c:v>
                </c:pt>
                <c:pt idx="227">
                  <c:v>151900</c:v>
                </c:pt>
                <c:pt idx="228">
                  <c:v>156800</c:v>
                </c:pt>
                <c:pt idx="229">
                  <c:v>174000</c:v>
                </c:pt>
                <c:pt idx="230">
                  <c:v>182400</c:v>
                </c:pt>
                <c:pt idx="231">
                  <c:v>168600</c:v>
                </c:pt>
                <c:pt idx="232">
                  <c:v>148700</c:v>
                </c:pt>
                <c:pt idx="233">
                  <c:v>146700</c:v>
                </c:pt>
                <c:pt idx="234">
                  <c:v>173800</c:v>
                </c:pt>
                <c:pt idx="235">
                  <c:v>176700</c:v>
                </c:pt>
                <c:pt idx="236">
                  <c:v>151900</c:v>
                </c:pt>
                <c:pt idx="237">
                  <c:v>168600</c:v>
                </c:pt>
                <c:pt idx="238">
                  <c:v>158000</c:v>
                </c:pt>
                <c:pt idx="239">
                  <c:v>150000</c:v>
                </c:pt>
                <c:pt idx="240">
                  <c:v>147800</c:v>
                </c:pt>
                <c:pt idx="241">
                  <c:v>178000</c:v>
                </c:pt>
                <c:pt idx="242">
                  <c:v>175600</c:v>
                </c:pt>
                <c:pt idx="243">
                  <c:v>183800</c:v>
                </c:pt>
                <c:pt idx="244">
                  <c:v>168400</c:v>
                </c:pt>
                <c:pt idx="245">
                  <c:v>171800</c:v>
                </c:pt>
                <c:pt idx="246">
                  <c:v>166200</c:v>
                </c:pt>
                <c:pt idx="247">
                  <c:v>190800</c:v>
                </c:pt>
                <c:pt idx="248">
                  <c:v>177300</c:v>
                </c:pt>
                <c:pt idx="249">
                  <c:v>166400</c:v>
                </c:pt>
                <c:pt idx="250">
                  <c:v>179000</c:v>
                </c:pt>
                <c:pt idx="251">
                  <c:v>175600</c:v>
                </c:pt>
                <c:pt idx="252">
                  <c:v>177600</c:v>
                </c:pt>
                <c:pt idx="253">
                  <c:v>162300</c:v>
                </c:pt>
                <c:pt idx="254">
                  <c:v>144900</c:v>
                </c:pt>
                <c:pt idx="255">
                  <c:v>150000</c:v>
                </c:pt>
                <c:pt idx="256">
                  <c:v>158400</c:v>
                </c:pt>
                <c:pt idx="257">
                  <c:v>173300</c:v>
                </c:pt>
                <c:pt idx="258">
                  <c:v>165000</c:v>
                </c:pt>
                <c:pt idx="259">
                  <c:v>164700</c:v>
                </c:pt>
                <c:pt idx="260">
                  <c:v>174900</c:v>
                </c:pt>
                <c:pt idx="261">
                  <c:v>175100</c:v>
                </c:pt>
                <c:pt idx="262">
                  <c:v>170000</c:v>
                </c:pt>
                <c:pt idx="263">
                  <c:v>162300</c:v>
                </c:pt>
                <c:pt idx="264">
                  <c:v>150700</c:v>
                </c:pt>
                <c:pt idx="265">
                  <c:v>173300</c:v>
                </c:pt>
                <c:pt idx="266">
                  <c:v>165000</c:v>
                </c:pt>
                <c:pt idx="267">
                  <c:v>172200</c:v>
                </c:pt>
                <c:pt idx="268">
                  <c:v>168100</c:v>
                </c:pt>
                <c:pt idx="269">
                  <c:v>168600</c:v>
                </c:pt>
                <c:pt idx="270">
                  <c:v>175100</c:v>
                </c:pt>
                <c:pt idx="271">
                  <c:v>175800</c:v>
                </c:pt>
                <c:pt idx="272">
                  <c:v>144900</c:v>
                </c:pt>
                <c:pt idx="273">
                  <c:v>173300</c:v>
                </c:pt>
                <c:pt idx="274">
                  <c:v>165000</c:v>
                </c:pt>
                <c:pt idx="275">
                  <c:v>164700</c:v>
                </c:pt>
                <c:pt idx="276">
                  <c:v>172400</c:v>
                </c:pt>
                <c:pt idx="277">
                  <c:v>167500</c:v>
                </c:pt>
                <c:pt idx="278">
                  <c:v>162300</c:v>
                </c:pt>
                <c:pt idx="279">
                  <c:v>152800</c:v>
                </c:pt>
                <c:pt idx="280">
                  <c:v>176300</c:v>
                </c:pt>
                <c:pt idx="281">
                  <c:v>168000</c:v>
                </c:pt>
                <c:pt idx="282">
                  <c:v>144000</c:v>
                </c:pt>
                <c:pt idx="283">
                  <c:v>155100</c:v>
                </c:pt>
                <c:pt idx="284">
                  <c:v>168600</c:v>
                </c:pt>
                <c:pt idx="285">
                  <c:v>183300</c:v>
                </c:pt>
                <c:pt idx="286">
                  <c:v>172200</c:v>
                </c:pt>
                <c:pt idx="287">
                  <c:v>143200</c:v>
                </c:pt>
                <c:pt idx="288">
                  <c:v>160000</c:v>
                </c:pt>
                <c:pt idx="289">
                  <c:v>163800</c:v>
                </c:pt>
                <c:pt idx="290">
                  <c:v>147700</c:v>
                </c:pt>
                <c:pt idx="291">
                  <c:v>128200</c:v>
                </c:pt>
                <c:pt idx="292">
                  <c:v>161000</c:v>
                </c:pt>
                <c:pt idx="293">
                  <c:v>166900</c:v>
                </c:pt>
                <c:pt idx="294">
                  <c:v>176600</c:v>
                </c:pt>
                <c:pt idx="295">
                  <c:v>169200</c:v>
                </c:pt>
                <c:pt idx="296">
                  <c:v>163600</c:v>
                </c:pt>
                <c:pt idx="297">
                  <c:v>166900</c:v>
                </c:pt>
                <c:pt idx="298">
                  <c:v>138000</c:v>
                </c:pt>
                <c:pt idx="299">
                  <c:v>160000</c:v>
                </c:pt>
                <c:pt idx="300">
                  <c:v>176300</c:v>
                </c:pt>
                <c:pt idx="301">
                  <c:v>136200</c:v>
                </c:pt>
                <c:pt idx="302">
                  <c:v>176600</c:v>
                </c:pt>
                <c:pt idx="303">
                  <c:v>164600</c:v>
                </c:pt>
                <c:pt idx="304">
                  <c:v>163600</c:v>
                </c:pt>
                <c:pt idx="305">
                  <c:v>177100</c:v>
                </c:pt>
                <c:pt idx="306">
                  <c:v>144600</c:v>
                </c:pt>
                <c:pt idx="307">
                  <c:v>155700</c:v>
                </c:pt>
                <c:pt idx="308">
                  <c:v>143700</c:v>
                </c:pt>
                <c:pt idx="309">
                  <c:v>176600</c:v>
                </c:pt>
                <c:pt idx="310">
                  <c:v>178300</c:v>
                </c:pt>
                <c:pt idx="311">
                  <c:v>154600</c:v>
                </c:pt>
                <c:pt idx="312">
                  <c:v>156000</c:v>
                </c:pt>
                <c:pt idx="313">
                  <c:v>162700</c:v>
                </c:pt>
                <c:pt idx="314">
                  <c:v>174200</c:v>
                </c:pt>
                <c:pt idx="315">
                  <c:v>167500</c:v>
                </c:pt>
                <c:pt idx="316">
                  <c:v>160600</c:v>
                </c:pt>
                <c:pt idx="317">
                  <c:v>157300</c:v>
                </c:pt>
                <c:pt idx="318">
                  <c:v>170800</c:v>
                </c:pt>
                <c:pt idx="319">
                  <c:v>168100</c:v>
                </c:pt>
                <c:pt idx="320">
                  <c:v>162700</c:v>
                </c:pt>
                <c:pt idx="321">
                  <c:v>158900</c:v>
                </c:pt>
                <c:pt idx="322">
                  <c:v>138500</c:v>
                </c:pt>
                <c:pt idx="323">
                  <c:v>141000</c:v>
                </c:pt>
                <c:pt idx="324">
                  <c:v>162900</c:v>
                </c:pt>
                <c:pt idx="325">
                  <c:v>172700</c:v>
                </c:pt>
                <c:pt idx="326">
                  <c:v>166000</c:v>
                </c:pt>
                <c:pt idx="327">
                  <c:v>161100</c:v>
                </c:pt>
                <c:pt idx="328">
                  <c:v>164500</c:v>
                </c:pt>
                <c:pt idx="329">
                  <c:v>167200</c:v>
                </c:pt>
                <c:pt idx="330">
                  <c:v>170200</c:v>
                </c:pt>
                <c:pt idx="331">
                  <c:v>186000</c:v>
                </c:pt>
                <c:pt idx="332">
                  <c:v>173300</c:v>
                </c:pt>
                <c:pt idx="333">
                  <c:v>168400</c:v>
                </c:pt>
                <c:pt idx="334">
                  <c:v>162900</c:v>
                </c:pt>
                <c:pt idx="335">
                  <c:v>156200</c:v>
                </c:pt>
                <c:pt idx="336">
                  <c:v>176300</c:v>
                </c:pt>
                <c:pt idx="337">
                  <c:v>170600</c:v>
                </c:pt>
                <c:pt idx="338">
                  <c:v>168400</c:v>
                </c:pt>
                <c:pt idx="339">
                  <c:v>158900</c:v>
                </c:pt>
                <c:pt idx="340">
                  <c:v>158000</c:v>
                </c:pt>
                <c:pt idx="341">
                  <c:v>151400</c:v>
                </c:pt>
                <c:pt idx="342">
                  <c:v>139300</c:v>
                </c:pt>
                <c:pt idx="343">
                  <c:v>139000</c:v>
                </c:pt>
                <c:pt idx="344">
                  <c:v>149400</c:v>
                </c:pt>
                <c:pt idx="345">
                  <c:v>171300</c:v>
                </c:pt>
                <c:pt idx="346">
                  <c:v>166900</c:v>
                </c:pt>
                <c:pt idx="347">
                  <c:v>166900</c:v>
                </c:pt>
                <c:pt idx="348">
                  <c:v>165000</c:v>
                </c:pt>
                <c:pt idx="349">
                  <c:v>157300</c:v>
                </c:pt>
                <c:pt idx="350">
                  <c:v>148300</c:v>
                </c:pt>
                <c:pt idx="351">
                  <c:v>144600</c:v>
                </c:pt>
                <c:pt idx="352">
                  <c:v>158900</c:v>
                </c:pt>
                <c:pt idx="353">
                  <c:v>172300</c:v>
                </c:pt>
                <c:pt idx="354">
                  <c:v>165000</c:v>
                </c:pt>
                <c:pt idx="355">
                  <c:v>145200</c:v>
                </c:pt>
                <c:pt idx="356">
                  <c:v>144400</c:v>
                </c:pt>
                <c:pt idx="357">
                  <c:v>152500</c:v>
                </c:pt>
                <c:pt idx="358">
                  <c:v>158200</c:v>
                </c:pt>
                <c:pt idx="359">
                  <c:v>165000</c:v>
                </c:pt>
                <c:pt idx="360">
                  <c:v>163000</c:v>
                </c:pt>
                <c:pt idx="361">
                  <c:v>157300</c:v>
                </c:pt>
                <c:pt idx="362">
                  <c:v>145200</c:v>
                </c:pt>
                <c:pt idx="363">
                  <c:v>167800</c:v>
                </c:pt>
                <c:pt idx="364">
                  <c:v>176000</c:v>
                </c:pt>
                <c:pt idx="365">
                  <c:v>147200</c:v>
                </c:pt>
                <c:pt idx="366">
                  <c:v>137300</c:v>
                </c:pt>
                <c:pt idx="367">
                  <c:v>140400</c:v>
                </c:pt>
                <c:pt idx="368">
                  <c:v>159300</c:v>
                </c:pt>
                <c:pt idx="369">
                  <c:v>174000</c:v>
                </c:pt>
                <c:pt idx="370">
                  <c:v>172600</c:v>
                </c:pt>
                <c:pt idx="371">
                  <c:v>133900</c:v>
                </c:pt>
                <c:pt idx="372">
                  <c:v>124400</c:v>
                </c:pt>
                <c:pt idx="373">
                  <c:v>132500</c:v>
                </c:pt>
                <c:pt idx="374">
                  <c:v>147500</c:v>
                </c:pt>
                <c:pt idx="375">
                  <c:v>152200</c:v>
                </c:pt>
                <c:pt idx="376">
                  <c:v>137900</c:v>
                </c:pt>
                <c:pt idx="377">
                  <c:v>134500</c:v>
                </c:pt>
                <c:pt idx="378">
                  <c:v>128500</c:v>
                </c:pt>
                <c:pt idx="379">
                  <c:v>147500</c:v>
                </c:pt>
                <c:pt idx="380">
                  <c:v>155600</c:v>
                </c:pt>
                <c:pt idx="381">
                  <c:v>165000</c:v>
                </c:pt>
                <c:pt idx="382">
                  <c:v>149700</c:v>
                </c:pt>
                <c:pt idx="383">
                  <c:v>160400</c:v>
                </c:pt>
                <c:pt idx="384">
                  <c:v>184000</c:v>
                </c:pt>
                <c:pt idx="385">
                  <c:v>175700</c:v>
                </c:pt>
                <c:pt idx="386">
                  <c:v>169300</c:v>
                </c:pt>
                <c:pt idx="387">
                  <c:v>168600</c:v>
                </c:pt>
                <c:pt idx="388">
                  <c:v>175700</c:v>
                </c:pt>
                <c:pt idx="389">
                  <c:v>154000</c:v>
                </c:pt>
                <c:pt idx="390">
                  <c:v>147100</c:v>
                </c:pt>
                <c:pt idx="391">
                  <c:v>157500</c:v>
                </c:pt>
                <c:pt idx="392">
                  <c:v>167900</c:v>
                </c:pt>
                <c:pt idx="393">
                  <c:v>168800</c:v>
                </c:pt>
                <c:pt idx="394">
                  <c:v>148900</c:v>
                </c:pt>
                <c:pt idx="395">
                  <c:v>149600</c:v>
                </c:pt>
                <c:pt idx="396">
                  <c:v>160700</c:v>
                </c:pt>
                <c:pt idx="397">
                  <c:v>174700</c:v>
                </c:pt>
                <c:pt idx="398">
                  <c:v>158200</c:v>
                </c:pt>
                <c:pt idx="399">
                  <c:v>128300</c:v>
                </c:pt>
                <c:pt idx="400">
                  <c:v>129400</c:v>
                </c:pt>
                <c:pt idx="401">
                  <c:v>160400</c:v>
                </c:pt>
                <c:pt idx="402">
                  <c:v>162000</c:v>
                </c:pt>
                <c:pt idx="403">
                  <c:v>131700</c:v>
                </c:pt>
                <c:pt idx="404">
                  <c:v>144600</c:v>
                </c:pt>
                <c:pt idx="405">
                  <c:v>148200</c:v>
                </c:pt>
                <c:pt idx="406">
                  <c:v>138800</c:v>
                </c:pt>
                <c:pt idx="407">
                  <c:v>131200</c:v>
                </c:pt>
                <c:pt idx="408">
                  <c:v>133300</c:v>
                </c:pt>
                <c:pt idx="409">
                  <c:v>150000</c:v>
                </c:pt>
                <c:pt idx="410">
                  <c:v>160400</c:v>
                </c:pt>
                <c:pt idx="411">
                  <c:v>159000</c:v>
                </c:pt>
                <c:pt idx="412">
                  <c:v>152700</c:v>
                </c:pt>
                <c:pt idx="413">
                  <c:v>131700</c:v>
                </c:pt>
                <c:pt idx="414">
                  <c:v>127200</c:v>
                </c:pt>
                <c:pt idx="415">
                  <c:v>169000</c:v>
                </c:pt>
                <c:pt idx="416">
                  <c:v>155600</c:v>
                </c:pt>
                <c:pt idx="417">
                  <c:v>149800</c:v>
                </c:pt>
                <c:pt idx="418">
                  <c:v>138800</c:v>
                </c:pt>
                <c:pt idx="419">
                  <c:v>137100</c:v>
                </c:pt>
                <c:pt idx="420">
                  <c:v>158000</c:v>
                </c:pt>
                <c:pt idx="421">
                  <c:v>162000</c:v>
                </c:pt>
                <c:pt idx="422">
                  <c:v>144100</c:v>
                </c:pt>
                <c:pt idx="423">
                  <c:v>130500</c:v>
                </c:pt>
                <c:pt idx="424">
                  <c:v>133300</c:v>
                </c:pt>
                <c:pt idx="425">
                  <c:v>148800</c:v>
                </c:pt>
                <c:pt idx="426">
                  <c:v>131200</c:v>
                </c:pt>
                <c:pt idx="427">
                  <c:v>128500</c:v>
                </c:pt>
                <c:pt idx="428">
                  <c:v>150000</c:v>
                </c:pt>
                <c:pt idx="429">
                  <c:v>162400</c:v>
                </c:pt>
                <c:pt idx="430">
                  <c:v>153900</c:v>
                </c:pt>
                <c:pt idx="431">
                  <c:v>157300</c:v>
                </c:pt>
                <c:pt idx="432">
                  <c:v>150800</c:v>
                </c:pt>
                <c:pt idx="433">
                  <c:v>142000</c:v>
                </c:pt>
                <c:pt idx="434">
                  <c:v>143800</c:v>
                </c:pt>
                <c:pt idx="435">
                  <c:v>168900</c:v>
                </c:pt>
                <c:pt idx="436">
                  <c:v>166700</c:v>
                </c:pt>
                <c:pt idx="437">
                  <c:v>159000</c:v>
                </c:pt>
                <c:pt idx="438">
                  <c:v>148000</c:v>
                </c:pt>
                <c:pt idx="439">
                  <c:v>135600</c:v>
                </c:pt>
                <c:pt idx="440">
                  <c:v>154000</c:v>
                </c:pt>
                <c:pt idx="441">
                  <c:v>165000</c:v>
                </c:pt>
                <c:pt idx="442">
                  <c:v>163300</c:v>
                </c:pt>
                <c:pt idx="443">
                  <c:v>141500</c:v>
                </c:pt>
                <c:pt idx="444">
                  <c:v>155400</c:v>
                </c:pt>
                <c:pt idx="445">
                  <c:v>164800</c:v>
                </c:pt>
                <c:pt idx="446">
                  <c:v>165600</c:v>
                </c:pt>
                <c:pt idx="447">
                  <c:v>157200</c:v>
                </c:pt>
                <c:pt idx="448">
                  <c:v>160300</c:v>
                </c:pt>
                <c:pt idx="449">
                  <c:v>154900</c:v>
                </c:pt>
                <c:pt idx="450">
                  <c:v>153100</c:v>
                </c:pt>
                <c:pt idx="451">
                  <c:v>165800</c:v>
                </c:pt>
                <c:pt idx="452">
                  <c:v>150800</c:v>
                </c:pt>
                <c:pt idx="453">
                  <c:v>136400</c:v>
                </c:pt>
                <c:pt idx="454">
                  <c:v>149200</c:v>
                </c:pt>
                <c:pt idx="455">
                  <c:v>155400</c:v>
                </c:pt>
                <c:pt idx="456">
                  <c:v>165600</c:v>
                </c:pt>
                <c:pt idx="457">
                  <c:v>153100</c:v>
                </c:pt>
                <c:pt idx="458">
                  <c:v>167400</c:v>
                </c:pt>
                <c:pt idx="459">
                  <c:v>164600</c:v>
                </c:pt>
                <c:pt idx="460">
                  <c:v>150800</c:v>
                </c:pt>
                <c:pt idx="461">
                  <c:v>141500</c:v>
                </c:pt>
                <c:pt idx="462">
                  <c:v>136400</c:v>
                </c:pt>
                <c:pt idx="463">
                  <c:v>178800</c:v>
                </c:pt>
                <c:pt idx="464">
                  <c:v>137600</c:v>
                </c:pt>
                <c:pt idx="465">
                  <c:v>136200</c:v>
                </c:pt>
                <c:pt idx="466">
                  <c:v>154000</c:v>
                </c:pt>
                <c:pt idx="467">
                  <c:v>169800</c:v>
                </c:pt>
                <c:pt idx="468">
                  <c:v>163300</c:v>
                </c:pt>
                <c:pt idx="469">
                  <c:v>159600</c:v>
                </c:pt>
                <c:pt idx="470">
                  <c:v>150800</c:v>
                </c:pt>
                <c:pt idx="471">
                  <c:v>184700</c:v>
                </c:pt>
                <c:pt idx="472">
                  <c:v>169800</c:v>
                </c:pt>
                <c:pt idx="473">
                  <c:v>167800</c:v>
                </c:pt>
                <c:pt idx="474">
                  <c:v>128500</c:v>
                </c:pt>
                <c:pt idx="475">
                  <c:v>144400</c:v>
                </c:pt>
                <c:pt idx="476">
                  <c:v>150000</c:v>
                </c:pt>
                <c:pt idx="477">
                  <c:v>148800</c:v>
                </c:pt>
                <c:pt idx="478">
                  <c:v>169800</c:v>
                </c:pt>
                <c:pt idx="479">
                  <c:v>165000</c:v>
                </c:pt>
                <c:pt idx="480">
                  <c:v>150800</c:v>
                </c:pt>
                <c:pt idx="481">
                  <c:v>133900</c:v>
                </c:pt>
                <c:pt idx="482">
                  <c:v>164200</c:v>
                </c:pt>
                <c:pt idx="483">
                  <c:v>184700</c:v>
                </c:pt>
                <c:pt idx="484">
                  <c:v>169800</c:v>
                </c:pt>
                <c:pt idx="485">
                  <c:v>147900</c:v>
                </c:pt>
                <c:pt idx="486">
                  <c:v>154900</c:v>
                </c:pt>
                <c:pt idx="487">
                  <c:v>150800</c:v>
                </c:pt>
                <c:pt idx="488">
                  <c:v>174400</c:v>
                </c:pt>
                <c:pt idx="489">
                  <c:v>168500</c:v>
                </c:pt>
                <c:pt idx="490">
                  <c:v>165000</c:v>
                </c:pt>
                <c:pt idx="491">
                  <c:v>167300</c:v>
                </c:pt>
                <c:pt idx="492">
                  <c:v>165100</c:v>
                </c:pt>
                <c:pt idx="493">
                  <c:v>144600</c:v>
                </c:pt>
                <c:pt idx="494">
                  <c:v>133900</c:v>
                </c:pt>
                <c:pt idx="495">
                  <c:v>141000</c:v>
                </c:pt>
                <c:pt idx="496">
                  <c:v>155300</c:v>
                </c:pt>
                <c:pt idx="497">
                  <c:v>168200</c:v>
                </c:pt>
                <c:pt idx="498">
                  <c:v>168500</c:v>
                </c:pt>
                <c:pt idx="499">
                  <c:v>133100</c:v>
                </c:pt>
                <c:pt idx="500">
                  <c:v>142200</c:v>
                </c:pt>
                <c:pt idx="501">
                  <c:v>144800</c:v>
                </c:pt>
                <c:pt idx="502">
                  <c:v>166900</c:v>
                </c:pt>
                <c:pt idx="503">
                  <c:v>165400</c:v>
                </c:pt>
                <c:pt idx="504">
                  <c:v>136900</c:v>
                </c:pt>
                <c:pt idx="505">
                  <c:v>130800</c:v>
                </c:pt>
                <c:pt idx="506">
                  <c:v>155300</c:v>
                </c:pt>
                <c:pt idx="507">
                  <c:v>168700</c:v>
                </c:pt>
                <c:pt idx="508">
                  <c:v>167500</c:v>
                </c:pt>
                <c:pt idx="509">
                  <c:v>138200</c:v>
                </c:pt>
                <c:pt idx="510">
                  <c:v>144800</c:v>
                </c:pt>
                <c:pt idx="511">
                  <c:v>140000</c:v>
                </c:pt>
                <c:pt idx="512">
                  <c:v>150000</c:v>
                </c:pt>
                <c:pt idx="513">
                  <c:v>161600</c:v>
                </c:pt>
                <c:pt idx="514">
                  <c:v>162000</c:v>
                </c:pt>
                <c:pt idx="515">
                  <c:v>160000</c:v>
                </c:pt>
                <c:pt idx="516">
                  <c:v>130800</c:v>
                </c:pt>
                <c:pt idx="517">
                  <c:v>168000</c:v>
                </c:pt>
                <c:pt idx="518">
                  <c:v>139000</c:v>
                </c:pt>
                <c:pt idx="519">
                  <c:v>140000</c:v>
                </c:pt>
                <c:pt idx="520">
                  <c:v>146400</c:v>
                </c:pt>
                <c:pt idx="521">
                  <c:v>164700</c:v>
                </c:pt>
                <c:pt idx="522">
                  <c:v>164900</c:v>
                </c:pt>
                <c:pt idx="523">
                  <c:v>159600</c:v>
                </c:pt>
                <c:pt idx="524">
                  <c:v>160000</c:v>
                </c:pt>
                <c:pt idx="525">
                  <c:v>157300</c:v>
                </c:pt>
                <c:pt idx="526">
                  <c:v>167500</c:v>
                </c:pt>
                <c:pt idx="527">
                  <c:v>162000</c:v>
                </c:pt>
                <c:pt idx="528">
                  <c:v>139000</c:v>
                </c:pt>
                <c:pt idx="529">
                  <c:v>163400</c:v>
                </c:pt>
                <c:pt idx="530">
                  <c:v>150600</c:v>
                </c:pt>
                <c:pt idx="531">
                  <c:v>147300</c:v>
                </c:pt>
                <c:pt idx="532">
                  <c:v>161100</c:v>
                </c:pt>
                <c:pt idx="533">
                  <c:v>159300</c:v>
                </c:pt>
                <c:pt idx="534">
                  <c:v>141500</c:v>
                </c:pt>
                <c:pt idx="535">
                  <c:v>141500</c:v>
                </c:pt>
                <c:pt idx="536">
                  <c:v>158200</c:v>
                </c:pt>
                <c:pt idx="537">
                  <c:v>163300</c:v>
                </c:pt>
                <c:pt idx="538">
                  <c:v>161000</c:v>
                </c:pt>
                <c:pt idx="539">
                  <c:v>148000</c:v>
                </c:pt>
                <c:pt idx="540">
                  <c:v>139800</c:v>
                </c:pt>
                <c:pt idx="541">
                  <c:v>130500</c:v>
                </c:pt>
                <c:pt idx="542">
                  <c:v>175100</c:v>
                </c:pt>
                <c:pt idx="543">
                  <c:v>150800</c:v>
                </c:pt>
                <c:pt idx="544">
                  <c:v>139300</c:v>
                </c:pt>
                <c:pt idx="545">
                  <c:v>139500</c:v>
                </c:pt>
                <c:pt idx="546">
                  <c:v>146300</c:v>
                </c:pt>
                <c:pt idx="547">
                  <c:v>163800</c:v>
                </c:pt>
                <c:pt idx="548">
                  <c:v>176700</c:v>
                </c:pt>
                <c:pt idx="549">
                  <c:v>170000</c:v>
                </c:pt>
                <c:pt idx="550">
                  <c:v>143700</c:v>
                </c:pt>
                <c:pt idx="551">
                  <c:v>161000</c:v>
                </c:pt>
                <c:pt idx="552">
                  <c:v>152600</c:v>
                </c:pt>
                <c:pt idx="553">
                  <c:v>163600</c:v>
                </c:pt>
                <c:pt idx="554">
                  <c:v>165600</c:v>
                </c:pt>
                <c:pt idx="555">
                  <c:v>166900</c:v>
                </c:pt>
                <c:pt idx="556">
                  <c:v>149500</c:v>
                </c:pt>
                <c:pt idx="557">
                  <c:v>146800</c:v>
                </c:pt>
                <c:pt idx="558">
                  <c:v>129700</c:v>
                </c:pt>
                <c:pt idx="559">
                  <c:v>137600</c:v>
                </c:pt>
                <c:pt idx="560">
                  <c:v>158600</c:v>
                </c:pt>
                <c:pt idx="561">
                  <c:v>157300</c:v>
                </c:pt>
                <c:pt idx="562">
                  <c:v>159500</c:v>
                </c:pt>
                <c:pt idx="563">
                  <c:v>161000</c:v>
                </c:pt>
                <c:pt idx="564">
                  <c:v>152600</c:v>
                </c:pt>
                <c:pt idx="565">
                  <c:v>153400</c:v>
                </c:pt>
                <c:pt idx="566">
                  <c:v>163600</c:v>
                </c:pt>
                <c:pt idx="567">
                  <c:v>165600</c:v>
                </c:pt>
                <c:pt idx="568">
                  <c:v>173500</c:v>
                </c:pt>
                <c:pt idx="569">
                  <c:v>176600</c:v>
                </c:pt>
                <c:pt idx="570">
                  <c:v>165100</c:v>
                </c:pt>
                <c:pt idx="571">
                  <c:v>162100</c:v>
                </c:pt>
                <c:pt idx="572">
                  <c:v>163600</c:v>
                </c:pt>
                <c:pt idx="573">
                  <c:v>155600</c:v>
                </c:pt>
                <c:pt idx="574">
                  <c:v>133600</c:v>
                </c:pt>
                <c:pt idx="575">
                  <c:v>185100</c:v>
                </c:pt>
                <c:pt idx="576">
                  <c:v>164000</c:v>
                </c:pt>
                <c:pt idx="577">
                  <c:v>153700</c:v>
                </c:pt>
                <c:pt idx="578">
                  <c:v>145500</c:v>
                </c:pt>
                <c:pt idx="579">
                  <c:v>141000</c:v>
                </c:pt>
                <c:pt idx="580">
                  <c:v>142400</c:v>
                </c:pt>
                <c:pt idx="581">
                  <c:v>162100</c:v>
                </c:pt>
                <c:pt idx="582">
                  <c:v>167500</c:v>
                </c:pt>
                <c:pt idx="583">
                  <c:v>157600</c:v>
                </c:pt>
                <c:pt idx="584">
                  <c:v>135600</c:v>
                </c:pt>
                <c:pt idx="585">
                  <c:v>132000</c:v>
                </c:pt>
                <c:pt idx="586">
                  <c:v>126800</c:v>
                </c:pt>
                <c:pt idx="587">
                  <c:v>126300</c:v>
                </c:pt>
                <c:pt idx="588">
                  <c:v>137000</c:v>
                </c:pt>
                <c:pt idx="589">
                  <c:v>151400</c:v>
                </c:pt>
                <c:pt idx="590">
                  <c:v>161300</c:v>
                </c:pt>
                <c:pt idx="591">
                  <c:v>156200</c:v>
                </c:pt>
                <c:pt idx="592">
                  <c:v>140400</c:v>
                </c:pt>
                <c:pt idx="593">
                  <c:v>183800</c:v>
                </c:pt>
                <c:pt idx="594">
                  <c:v>157600</c:v>
                </c:pt>
                <c:pt idx="595">
                  <c:v>141200</c:v>
                </c:pt>
                <c:pt idx="596">
                  <c:v>137600</c:v>
                </c:pt>
                <c:pt idx="597">
                  <c:v>176000</c:v>
                </c:pt>
                <c:pt idx="598">
                  <c:v>162100</c:v>
                </c:pt>
                <c:pt idx="599">
                  <c:v>150600</c:v>
                </c:pt>
                <c:pt idx="600">
                  <c:v>142000</c:v>
                </c:pt>
                <c:pt idx="601">
                  <c:v>156200</c:v>
                </c:pt>
                <c:pt idx="602">
                  <c:v>162100</c:v>
                </c:pt>
                <c:pt idx="603">
                  <c:v>158800</c:v>
                </c:pt>
                <c:pt idx="604">
                  <c:v>151400</c:v>
                </c:pt>
                <c:pt idx="605">
                  <c:v>176000</c:v>
                </c:pt>
                <c:pt idx="606">
                  <c:v>165800</c:v>
                </c:pt>
                <c:pt idx="607">
                  <c:v>161500</c:v>
                </c:pt>
                <c:pt idx="608">
                  <c:v>166600</c:v>
                </c:pt>
                <c:pt idx="609">
                  <c:v>168400</c:v>
                </c:pt>
                <c:pt idx="610">
                  <c:v>163100</c:v>
                </c:pt>
                <c:pt idx="611">
                  <c:v>165800</c:v>
                </c:pt>
                <c:pt idx="612">
                  <c:v>160000</c:v>
                </c:pt>
                <c:pt idx="613">
                  <c:v>136900</c:v>
                </c:pt>
                <c:pt idx="614">
                  <c:v>141200</c:v>
                </c:pt>
                <c:pt idx="615">
                  <c:v>166200</c:v>
                </c:pt>
                <c:pt idx="616">
                  <c:v>147400</c:v>
                </c:pt>
                <c:pt idx="617">
                  <c:v>131600</c:v>
                </c:pt>
                <c:pt idx="618">
                  <c:v>143800</c:v>
                </c:pt>
                <c:pt idx="619">
                  <c:v>166900</c:v>
                </c:pt>
                <c:pt idx="620">
                  <c:v>167700</c:v>
                </c:pt>
                <c:pt idx="621">
                  <c:v>160000</c:v>
                </c:pt>
                <c:pt idx="622">
                  <c:v>173800</c:v>
                </c:pt>
                <c:pt idx="623">
                  <c:v>171300</c:v>
                </c:pt>
                <c:pt idx="624">
                  <c:v>166200</c:v>
                </c:pt>
                <c:pt idx="625">
                  <c:v>171500</c:v>
                </c:pt>
                <c:pt idx="626">
                  <c:v>151700</c:v>
                </c:pt>
                <c:pt idx="627">
                  <c:v>147400</c:v>
                </c:pt>
                <c:pt idx="628">
                  <c:v>140300</c:v>
                </c:pt>
                <c:pt idx="629">
                  <c:v>156500</c:v>
                </c:pt>
                <c:pt idx="630">
                  <c:v>164000</c:v>
                </c:pt>
                <c:pt idx="631">
                  <c:v>168300</c:v>
                </c:pt>
                <c:pt idx="632">
                  <c:v>172800</c:v>
                </c:pt>
                <c:pt idx="633">
                  <c:v>176600</c:v>
                </c:pt>
                <c:pt idx="634">
                  <c:v>169200</c:v>
                </c:pt>
                <c:pt idx="635">
                  <c:v>173800</c:v>
                </c:pt>
                <c:pt idx="636">
                  <c:v>140300</c:v>
                </c:pt>
                <c:pt idx="637">
                  <c:v>138700</c:v>
                </c:pt>
                <c:pt idx="638">
                  <c:v>158800</c:v>
                </c:pt>
                <c:pt idx="639">
                  <c:v>180000</c:v>
                </c:pt>
                <c:pt idx="640">
                  <c:v>128000</c:v>
                </c:pt>
                <c:pt idx="641">
                  <c:v>130300</c:v>
                </c:pt>
                <c:pt idx="642">
                  <c:v>126300</c:v>
                </c:pt>
                <c:pt idx="643">
                  <c:v>155100</c:v>
                </c:pt>
                <c:pt idx="644">
                  <c:v>122600</c:v>
                </c:pt>
                <c:pt idx="645">
                  <c:v>130500</c:v>
                </c:pt>
                <c:pt idx="646">
                  <c:v>158500</c:v>
                </c:pt>
                <c:pt idx="647">
                  <c:v>160700</c:v>
                </c:pt>
                <c:pt idx="648">
                  <c:v>162000</c:v>
                </c:pt>
                <c:pt idx="649">
                  <c:v>151700</c:v>
                </c:pt>
                <c:pt idx="650">
                  <c:v>137030</c:v>
                </c:pt>
                <c:pt idx="651">
                  <c:v>126990</c:v>
                </c:pt>
                <c:pt idx="652">
                  <c:v>127040</c:v>
                </c:pt>
                <c:pt idx="653">
                  <c:v>174790</c:v>
                </c:pt>
                <c:pt idx="654">
                  <c:v>158930</c:v>
                </c:pt>
                <c:pt idx="655">
                  <c:v>152960</c:v>
                </c:pt>
                <c:pt idx="656">
                  <c:v>128440</c:v>
                </c:pt>
                <c:pt idx="657">
                  <c:v>158430</c:v>
                </c:pt>
                <c:pt idx="658">
                  <c:v>163470</c:v>
                </c:pt>
                <c:pt idx="659">
                  <c:v>163820</c:v>
                </c:pt>
                <c:pt idx="660">
                  <c:v>164040</c:v>
                </c:pt>
                <c:pt idx="661">
                  <c:v>155310</c:v>
                </c:pt>
                <c:pt idx="662">
                  <c:v>128630</c:v>
                </c:pt>
                <c:pt idx="663">
                  <c:v>131360</c:v>
                </c:pt>
                <c:pt idx="664">
                  <c:v>135620</c:v>
                </c:pt>
                <c:pt idx="665">
                  <c:v>174790</c:v>
                </c:pt>
                <c:pt idx="666">
                  <c:v>140820</c:v>
                </c:pt>
                <c:pt idx="667">
                  <c:v>163470</c:v>
                </c:pt>
                <c:pt idx="668">
                  <c:v>158670</c:v>
                </c:pt>
                <c:pt idx="669">
                  <c:v>134710</c:v>
                </c:pt>
                <c:pt idx="670">
                  <c:v>142800</c:v>
                </c:pt>
                <c:pt idx="671">
                  <c:v>135720</c:v>
                </c:pt>
                <c:pt idx="672">
                  <c:v>151440</c:v>
                </c:pt>
                <c:pt idx="673">
                  <c:v>166210</c:v>
                </c:pt>
                <c:pt idx="674">
                  <c:v>160360</c:v>
                </c:pt>
                <c:pt idx="675">
                  <c:v>149150</c:v>
                </c:pt>
                <c:pt idx="676">
                  <c:v>143280</c:v>
                </c:pt>
                <c:pt idx="677">
                  <c:v>149880</c:v>
                </c:pt>
                <c:pt idx="678">
                  <c:v>164040</c:v>
                </c:pt>
                <c:pt idx="679">
                  <c:v>157850</c:v>
                </c:pt>
                <c:pt idx="680">
                  <c:v>125370</c:v>
                </c:pt>
                <c:pt idx="681">
                  <c:v>171430</c:v>
                </c:pt>
                <c:pt idx="682">
                  <c:v>170290</c:v>
                </c:pt>
                <c:pt idx="683">
                  <c:v>174660</c:v>
                </c:pt>
                <c:pt idx="684">
                  <c:v>161700</c:v>
                </c:pt>
                <c:pt idx="685">
                  <c:v>170260</c:v>
                </c:pt>
                <c:pt idx="686">
                  <c:v>170750</c:v>
                </c:pt>
                <c:pt idx="687">
                  <c:v>136000</c:v>
                </c:pt>
                <c:pt idx="688">
                  <c:v>174000</c:v>
                </c:pt>
                <c:pt idx="689">
                  <c:v>165440</c:v>
                </c:pt>
                <c:pt idx="690">
                  <c:v>159100</c:v>
                </c:pt>
                <c:pt idx="691">
                  <c:v>139200</c:v>
                </c:pt>
                <c:pt idx="692">
                  <c:v>137700</c:v>
                </c:pt>
                <c:pt idx="693">
                  <c:v>157700</c:v>
                </c:pt>
                <c:pt idx="694">
                  <c:v>164220</c:v>
                </c:pt>
                <c:pt idx="695">
                  <c:v>134240</c:v>
                </c:pt>
                <c:pt idx="696">
                  <c:v>159100</c:v>
                </c:pt>
                <c:pt idx="697">
                  <c:v>141500</c:v>
                </c:pt>
                <c:pt idx="698">
                  <c:v>163700</c:v>
                </c:pt>
                <c:pt idx="699">
                  <c:v>138500</c:v>
                </c:pt>
                <c:pt idx="700">
                  <c:v>134400</c:v>
                </c:pt>
                <c:pt idx="701">
                  <c:v>143500</c:v>
                </c:pt>
                <c:pt idx="702">
                  <c:v>173500</c:v>
                </c:pt>
                <c:pt idx="703">
                  <c:v>156700</c:v>
                </c:pt>
                <c:pt idx="704">
                  <c:v>141500</c:v>
                </c:pt>
                <c:pt idx="705">
                  <c:v>153800</c:v>
                </c:pt>
                <c:pt idx="706">
                  <c:v>161280</c:v>
                </c:pt>
                <c:pt idx="707">
                  <c:v>133200</c:v>
                </c:pt>
                <c:pt idx="708">
                  <c:v>137000</c:v>
                </c:pt>
                <c:pt idx="709">
                  <c:v>145900</c:v>
                </c:pt>
                <c:pt idx="710">
                  <c:v>161200</c:v>
                </c:pt>
                <c:pt idx="711">
                  <c:v>149900</c:v>
                </c:pt>
                <c:pt idx="712">
                  <c:v>133600</c:v>
                </c:pt>
                <c:pt idx="713">
                  <c:v>132500</c:v>
                </c:pt>
                <c:pt idx="714">
                  <c:v>136880</c:v>
                </c:pt>
                <c:pt idx="715">
                  <c:v>139200</c:v>
                </c:pt>
                <c:pt idx="716">
                  <c:v>168200</c:v>
                </c:pt>
                <c:pt idx="717">
                  <c:v>145900</c:v>
                </c:pt>
                <c:pt idx="718">
                  <c:v>156500</c:v>
                </c:pt>
                <c:pt idx="719">
                  <c:v>160400</c:v>
                </c:pt>
                <c:pt idx="720">
                  <c:v>162200</c:v>
                </c:pt>
                <c:pt idx="721">
                  <c:v>161500</c:v>
                </c:pt>
                <c:pt idx="722">
                  <c:v>148000</c:v>
                </c:pt>
                <c:pt idx="723">
                  <c:v>134800</c:v>
                </c:pt>
                <c:pt idx="724">
                  <c:v>136000</c:v>
                </c:pt>
                <c:pt idx="725">
                  <c:v>169600</c:v>
                </c:pt>
                <c:pt idx="726">
                  <c:v>155100</c:v>
                </c:pt>
                <c:pt idx="727">
                  <c:v>160400</c:v>
                </c:pt>
                <c:pt idx="728">
                  <c:v>151700</c:v>
                </c:pt>
                <c:pt idx="729">
                  <c:v>174000</c:v>
                </c:pt>
                <c:pt idx="730">
                  <c:v>170750</c:v>
                </c:pt>
                <c:pt idx="731">
                  <c:v>171250</c:v>
                </c:pt>
                <c:pt idx="732">
                  <c:v>134800</c:v>
                </c:pt>
                <c:pt idx="733">
                  <c:v>125370</c:v>
                </c:pt>
                <c:pt idx="734">
                  <c:v>136000</c:v>
                </c:pt>
                <c:pt idx="735">
                  <c:v>169600</c:v>
                </c:pt>
                <c:pt idx="736">
                  <c:v>160400</c:v>
                </c:pt>
                <c:pt idx="737">
                  <c:v>157500</c:v>
                </c:pt>
                <c:pt idx="738">
                  <c:v>160000</c:v>
                </c:pt>
                <c:pt idx="739">
                  <c:v>165320</c:v>
                </c:pt>
                <c:pt idx="740">
                  <c:v>167930</c:v>
                </c:pt>
                <c:pt idx="741">
                  <c:v>170260</c:v>
                </c:pt>
                <c:pt idx="742">
                  <c:v>170750</c:v>
                </c:pt>
                <c:pt idx="743">
                  <c:v>171250</c:v>
                </c:pt>
                <c:pt idx="744">
                  <c:v>154500</c:v>
                </c:pt>
                <c:pt idx="745">
                  <c:v>149500</c:v>
                </c:pt>
                <c:pt idx="746">
                  <c:v>142400</c:v>
                </c:pt>
                <c:pt idx="747">
                  <c:v>148400</c:v>
                </c:pt>
                <c:pt idx="748">
                  <c:v>168800</c:v>
                </c:pt>
                <c:pt idx="749">
                  <c:v>157000</c:v>
                </c:pt>
                <c:pt idx="750">
                  <c:v>156300</c:v>
                </c:pt>
                <c:pt idx="751">
                  <c:v>136300</c:v>
                </c:pt>
                <c:pt idx="752">
                  <c:v>162200</c:v>
                </c:pt>
                <c:pt idx="753">
                  <c:v>159500</c:v>
                </c:pt>
                <c:pt idx="754">
                  <c:v>147800</c:v>
                </c:pt>
                <c:pt idx="755">
                  <c:v>149700</c:v>
                </c:pt>
                <c:pt idx="756">
                  <c:v>139200</c:v>
                </c:pt>
                <c:pt idx="757">
                  <c:v>137900</c:v>
                </c:pt>
                <c:pt idx="758">
                  <c:v>124200</c:v>
                </c:pt>
                <c:pt idx="759">
                  <c:v>147800</c:v>
                </c:pt>
                <c:pt idx="760">
                  <c:v>159500</c:v>
                </c:pt>
                <c:pt idx="761">
                  <c:v>157000</c:v>
                </c:pt>
                <c:pt idx="762">
                  <c:v>159500</c:v>
                </c:pt>
                <c:pt idx="763">
                  <c:v>137900</c:v>
                </c:pt>
                <c:pt idx="764">
                  <c:v>131100</c:v>
                </c:pt>
                <c:pt idx="765">
                  <c:v>148400</c:v>
                </c:pt>
                <c:pt idx="766">
                  <c:v>161600</c:v>
                </c:pt>
                <c:pt idx="767">
                  <c:v>152200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A-473F-B079-5AD97D46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777904"/>
        <c:axId val="284781824"/>
      </c:lineChart>
      <c:catAx>
        <c:axId val="284777904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8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781824"/>
        <c:crosses val="autoZero"/>
        <c:auto val="0"/>
        <c:lblAlgn val="ctr"/>
        <c:lblOffset val="100"/>
        <c:noMultiLvlLbl val="0"/>
      </c:catAx>
      <c:valAx>
        <c:axId val="284781824"/>
        <c:scaling>
          <c:orientation val="minMax"/>
          <c:min val="1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284777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28FCA9C-FF92-4024-BDEC-A6D3B663DC09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446DCAE-1661-43FF-8A44-43DAFDC1FD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2AB877-E7B1-4681-847E-D0918612832B}" type="datetimeFigureOut">
              <a:rPr lang="ru-RU" smtClean="0"/>
              <a:t>24.04.2018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9C971FF-EF28-4195-A575-329446EFAA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2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752"/>
            <a:fld id="{3A2CC701-D80A-463B-8415-A85485312088}" type="slidenum">
              <a:rPr lang="en-US">
                <a:latin typeface="Century Gothic"/>
              </a:rPr>
              <a:pPr defTabSz="990752"/>
              <a:t>8</a:t>
            </a:fld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FB1A-9579-40A6-AF5F-C88E72C60ED0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9751-12AB-45FF-B2A6-1F92CC1A9472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2F6F-2BB6-4922-B8C3-6DB071A0A8E8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163-EBA5-4F4E-BB4B-955547A2A936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B8A6-50BB-4AF1-8388-498A9D6FB0A0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2BC0-471A-4586-85C6-843E1ABBF5F7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18F0-FD49-482A-B5F2-5D54C6927D00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C93F-E723-41B8-BCF8-D0907CA755E9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A7B8-3086-425C-B8FE-AB8B30FA4B78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CC2C-A3FC-41E9-9C60-2F8EE92F4525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382CBA-E75D-4023-8372-D5FB194A282D}" type="datetime1">
              <a:rPr lang="ru-RU" smtClean="0"/>
              <a:t>24.04.2018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energo.ru/results/rsv/indexes/indexes1/index.htm?date=10.01.2015#id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ochta@pochta.r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4532" y="260648"/>
            <a:ext cx="4497016" cy="1152127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Кронэнерго</a:t>
            </a:r>
            <a:br>
              <a:rPr lang="ru-RU" sz="44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</a:br>
            <a:r>
              <a:rPr lang="ru-RU" sz="1800" b="0" i="0" baseline="0" dirty="0" smtClean="0">
                <a:solidFill>
                  <a:srgbClr val="545454">
                    <a:lumMod val="50000"/>
                  </a:srgbClr>
                </a:solidFill>
                <a:latin typeface="Century Gothic"/>
                <a:ea typeface="+mj-ea"/>
                <a:cs typeface="+mj-cs"/>
              </a:rPr>
              <a:t>автоматизированная аналитика</a:t>
            </a:r>
            <a:endParaRPr lang="ru-RU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38028" y="5373216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КронЭнерго</a:t>
            </a:r>
            <a:r>
              <a:rPr lang="ru-RU" dirty="0" smtClean="0"/>
              <a:t> </a:t>
            </a:r>
            <a:r>
              <a:rPr lang="ru-RU" dirty="0"/>
              <a:t>– самообучаемый робот-аналитик, который с высокой точностью предсказывает </a:t>
            </a:r>
            <a:r>
              <a:rPr lang="ru-RU" dirty="0" smtClean="0"/>
              <a:t>количество </a:t>
            </a:r>
            <a:r>
              <a:rPr lang="ru-RU" dirty="0"/>
              <a:t>потребляемой электроэнергии</a:t>
            </a:r>
            <a:r>
              <a:rPr lang="ru-RU" dirty="0" smtClean="0">
                <a:solidFill>
                  <a:srgbClr val="545454">
                    <a:lumMod val="50000"/>
                  </a:srgbClr>
                </a:solidFill>
              </a:rPr>
              <a:t/>
            </a:r>
            <a:br>
              <a:rPr lang="ru-RU" dirty="0" smtClean="0">
                <a:solidFill>
                  <a:srgbClr val="545454">
                    <a:lumMod val="50000"/>
                  </a:srgb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7788" y="751344"/>
            <a:ext cx="102971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мы планируем развиваться?</a:t>
            </a:r>
          </a:p>
          <a:p>
            <a:endParaRPr lang="ru-RU" dirty="0"/>
          </a:p>
          <a:p>
            <a:r>
              <a:rPr lang="ru-RU" dirty="0" smtClean="0"/>
              <a:t>Мы </a:t>
            </a:r>
            <a:r>
              <a:rPr lang="ru-RU" dirty="0"/>
              <a:t>поставили перед собой амбициозную задачу создать алгоритм, который с максимально возможной точностью предсказывающий цены на покупку и продажу электроэнергии на рынке.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известно, торговля происходит путем установления равновесной цены на основе спроса и предложения. Производители с ценовыми заявками выше равновесной цены и потребители с ценовой заявкой ниже равновесной цены теряют возможность попасть в торговый график. Мы планируем минимизировать для своих клиентов риски на рынке благодаря работе нового алгоритма.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планируем объединить </a:t>
            </a:r>
            <a:r>
              <a:rPr lang="ru-RU" dirty="0"/>
              <a:t>две аналитики (прогноз потребления электроэнергии и ценовой прогноз) для поиска локальной точки максимума в вопросе экономии </a:t>
            </a:r>
            <a:r>
              <a:rPr lang="ru-RU" dirty="0" smtClean="0"/>
              <a:t>электроэнергии.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96" y="476672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12. «Следующий шаг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0944" y="2204864"/>
            <a:ext cx="5252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Адрес</a:t>
            </a:r>
            <a:r>
              <a:rPr lang="en-US" sz="2400" dirty="0" smtClean="0"/>
              <a:t>: </a:t>
            </a:r>
            <a:r>
              <a:rPr lang="ru-RU" dirty="0" smtClean="0"/>
              <a:t>Москва</a:t>
            </a:r>
            <a:r>
              <a:rPr lang="ru-RU" dirty="0"/>
              <a:t>, 2-я Синичкина </a:t>
            </a:r>
            <a:r>
              <a:rPr lang="ru-RU" dirty="0" smtClean="0"/>
              <a:t>улица</a:t>
            </a:r>
            <a:r>
              <a:rPr lang="ru-RU" dirty="0"/>
              <a:t>, 9А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Email: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 smtClean="0"/>
              <a:t>Тел: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68760"/>
            <a:ext cx="6264696" cy="504341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1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5900" y="2628215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Робот-аналитик – это математический алгоритм, построенный на основе машинного обучения </a:t>
            </a:r>
            <a:r>
              <a:rPr lang="ru-RU" dirty="0"/>
              <a:t>для автоматического предсказания потребления электроэнергии на сутки вперед. 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1804" y="1772816"/>
            <a:ext cx="108012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Мы </a:t>
            </a:r>
            <a:r>
              <a:rPr lang="ru-RU" dirty="0"/>
              <a:t>смогли увеличить точность прогноза, решив одну из проблем рынка на сутки </a:t>
            </a:r>
            <a:r>
              <a:rPr lang="ru-RU" dirty="0" smtClean="0"/>
              <a:t>вперед.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422004" y="4077072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Робот-аналитик кронэнерго использует: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исторические данные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производственный профиль;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продолжительность дня;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погодные условия;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производственный </a:t>
            </a:r>
            <a:r>
              <a:rPr lang="ru-RU" dirty="0" smtClean="0"/>
              <a:t>календарь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9836" y="764704"/>
            <a:ext cx="894026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Преимущества робота-аналитика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- Надежность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Все используемые математические модели </a:t>
            </a:r>
            <a:r>
              <a:rPr lang="ru-RU" dirty="0"/>
              <a:t>тестируются через </a:t>
            </a:r>
            <a:r>
              <a:rPr lang="en-US" dirty="0"/>
              <a:t>train/test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- Индивидуальный подход</a:t>
            </a:r>
          </a:p>
          <a:p>
            <a:r>
              <a:rPr lang="ru-RU" dirty="0"/>
              <a:t>Персональная настройка робота – аналитика </a:t>
            </a:r>
            <a:r>
              <a:rPr lang="ru-RU" dirty="0" smtClean="0"/>
              <a:t>под каждый объект.</a:t>
            </a:r>
          </a:p>
          <a:p>
            <a:endParaRPr lang="ru-RU" dirty="0"/>
          </a:p>
          <a:p>
            <a:r>
              <a:rPr lang="ru-RU" dirty="0" smtClean="0"/>
              <a:t>- Легкость </a:t>
            </a:r>
            <a:r>
              <a:rPr lang="ru-RU" dirty="0"/>
              <a:t>использования.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настройки </a:t>
            </a:r>
            <a:r>
              <a:rPr lang="ru-RU" dirty="0" smtClean="0"/>
              <a:t>робот работает в автоматическом режиме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- Гарантированный результат.</a:t>
            </a:r>
          </a:p>
          <a:p>
            <a:r>
              <a:rPr lang="ru-RU" dirty="0" smtClean="0"/>
              <a:t>Мы </a:t>
            </a:r>
            <a:r>
              <a:rPr lang="ru-RU" dirty="0"/>
              <a:t>готовы </a:t>
            </a:r>
            <a:r>
              <a:rPr lang="ru-RU" dirty="0" smtClean="0"/>
              <a:t>сравнивать наш прогноз с любым другим прогнозом, </a:t>
            </a:r>
            <a:br>
              <a:rPr lang="ru-RU" dirty="0" smtClean="0"/>
            </a:br>
            <a:r>
              <a:rPr lang="ru-RU" dirty="0" smtClean="0"/>
              <a:t>поскольку полностью уверены в своем продукте.</a:t>
            </a:r>
          </a:p>
          <a:p>
            <a:endParaRPr lang="ru-RU" dirty="0"/>
          </a:p>
          <a:p>
            <a:r>
              <a:rPr lang="ru-RU" dirty="0" smtClean="0"/>
              <a:t>- Бесплатный </a:t>
            </a:r>
            <a:r>
              <a:rPr lang="ru-RU" dirty="0"/>
              <a:t>тестовый </a:t>
            </a:r>
            <a:r>
              <a:rPr lang="ru-RU" dirty="0" smtClean="0"/>
              <a:t>период.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5860" y="764704"/>
            <a:ext cx="9361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Кейсы</a:t>
            </a:r>
          </a:p>
          <a:p>
            <a:endParaRPr lang="ru-RU" dirty="0" smtClean="0"/>
          </a:p>
          <a:p>
            <a:r>
              <a:rPr lang="ru-RU" dirty="0"/>
              <a:t>В качестве </a:t>
            </a:r>
            <a:r>
              <a:rPr lang="ru-RU" dirty="0" smtClean="0"/>
              <a:t>кейса рассмотрим </a:t>
            </a:r>
            <a:r>
              <a:rPr lang="en-US" dirty="0" smtClean="0"/>
              <a:t>2</a:t>
            </a:r>
            <a:r>
              <a:rPr lang="ru-RU" dirty="0" smtClean="0"/>
              <a:t> примера </a:t>
            </a:r>
            <a:r>
              <a:rPr lang="ru-RU" dirty="0" smtClean="0"/>
              <a:t>по </a:t>
            </a:r>
            <a:r>
              <a:rPr lang="ru-RU" dirty="0"/>
              <a:t>одной </a:t>
            </a:r>
            <a:r>
              <a:rPr lang="ru-RU" dirty="0" smtClean="0"/>
              <a:t>компании: прогноз на </a:t>
            </a:r>
            <a:r>
              <a:rPr lang="ru-RU" dirty="0" smtClean="0"/>
              <a:t>сутки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месяц.</a:t>
            </a:r>
          </a:p>
          <a:p>
            <a:endParaRPr lang="ru-RU" dirty="0"/>
          </a:p>
          <a:p>
            <a:r>
              <a:rPr lang="ru-RU" dirty="0" smtClean="0"/>
              <a:t>Сравниваем по трем показателям: прогноз компании, прогноз робота-аналитика и фактический объем потребления энергии.</a:t>
            </a:r>
            <a:br>
              <a:rPr lang="ru-RU" dirty="0" smtClean="0"/>
            </a:br>
            <a:endParaRPr lang="ru-RU" dirty="0"/>
          </a:p>
          <a:p>
            <a:r>
              <a:rPr lang="ru-RU" dirty="0" smtClean="0"/>
              <a:t>Метрика:  </a:t>
            </a:r>
            <a:r>
              <a:rPr lang="ru-RU" dirty="0"/>
              <a:t>отклонение по модулю.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3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85900" y="4941168"/>
            <a:ext cx="900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Результаты: 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Качество предсказания удалось повысить на 16,47%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Экономия </a:t>
            </a:r>
            <a:r>
              <a:rPr lang="ru-RU" dirty="0"/>
              <a:t>для потребителя составила 61 </a:t>
            </a:r>
            <a:r>
              <a:rPr lang="ru-RU" dirty="0" smtClean="0"/>
              <a:t>674,3 </a:t>
            </a:r>
            <a:r>
              <a:rPr lang="ru-RU" dirty="0"/>
              <a:t>руб. за сутки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06863"/>
              </p:ext>
            </p:extLst>
          </p:nvPr>
        </p:nvGraphicFramePr>
        <p:xfrm>
          <a:off x="1485899" y="1052736"/>
          <a:ext cx="9000999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58306" y="256441"/>
            <a:ext cx="16561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Кейс №1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9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4205"/>
              </p:ext>
            </p:extLst>
          </p:nvPr>
        </p:nvGraphicFramePr>
        <p:xfrm>
          <a:off x="981844" y="1268760"/>
          <a:ext cx="10719053" cy="434338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16875">
                  <a:extLst>
                    <a:ext uri="{9D8B030D-6E8A-4147-A177-3AD203B41FA5}">
                      <a16:colId xmlns:a16="http://schemas.microsoft.com/office/drawing/2014/main" val="400071757"/>
                    </a:ext>
                  </a:extLst>
                </a:gridCol>
                <a:gridCol w="731847">
                  <a:extLst>
                    <a:ext uri="{9D8B030D-6E8A-4147-A177-3AD203B41FA5}">
                      <a16:colId xmlns:a16="http://schemas.microsoft.com/office/drawing/2014/main" val="3146293437"/>
                    </a:ext>
                  </a:extLst>
                </a:gridCol>
                <a:gridCol w="731847">
                  <a:extLst>
                    <a:ext uri="{9D8B030D-6E8A-4147-A177-3AD203B41FA5}">
                      <a16:colId xmlns:a16="http://schemas.microsoft.com/office/drawing/2014/main" val="3523606965"/>
                    </a:ext>
                  </a:extLst>
                </a:gridCol>
                <a:gridCol w="731847">
                  <a:extLst>
                    <a:ext uri="{9D8B030D-6E8A-4147-A177-3AD203B41FA5}">
                      <a16:colId xmlns:a16="http://schemas.microsoft.com/office/drawing/2014/main" val="3440111449"/>
                    </a:ext>
                  </a:extLst>
                </a:gridCol>
                <a:gridCol w="811203">
                  <a:extLst>
                    <a:ext uri="{9D8B030D-6E8A-4147-A177-3AD203B41FA5}">
                      <a16:colId xmlns:a16="http://schemas.microsoft.com/office/drawing/2014/main" val="24820525"/>
                    </a:ext>
                  </a:extLst>
                </a:gridCol>
                <a:gridCol w="1093360">
                  <a:extLst>
                    <a:ext uri="{9D8B030D-6E8A-4147-A177-3AD203B41FA5}">
                      <a16:colId xmlns:a16="http://schemas.microsoft.com/office/drawing/2014/main" val="2660411842"/>
                    </a:ext>
                  </a:extLst>
                </a:gridCol>
                <a:gridCol w="928769">
                  <a:extLst>
                    <a:ext uri="{9D8B030D-6E8A-4147-A177-3AD203B41FA5}">
                      <a16:colId xmlns:a16="http://schemas.microsoft.com/office/drawing/2014/main" val="259048459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27821148"/>
                    </a:ext>
                  </a:extLst>
                </a:gridCol>
                <a:gridCol w="811203">
                  <a:extLst>
                    <a:ext uri="{9D8B030D-6E8A-4147-A177-3AD203B41FA5}">
                      <a16:colId xmlns:a16="http://schemas.microsoft.com/office/drawing/2014/main" val="2940068725"/>
                    </a:ext>
                  </a:extLst>
                </a:gridCol>
                <a:gridCol w="1034578">
                  <a:extLst>
                    <a:ext uri="{9D8B030D-6E8A-4147-A177-3AD203B41FA5}">
                      <a16:colId xmlns:a16="http://schemas.microsoft.com/office/drawing/2014/main" val="431275180"/>
                    </a:ext>
                  </a:extLst>
                </a:gridCol>
                <a:gridCol w="1046335">
                  <a:extLst>
                    <a:ext uri="{9D8B030D-6E8A-4147-A177-3AD203B41FA5}">
                      <a16:colId xmlns:a16="http://schemas.microsoft.com/office/drawing/2014/main" val="663583071"/>
                    </a:ext>
                  </a:extLst>
                </a:gridCol>
                <a:gridCol w="858229">
                  <a:extLst>
                    <a:ext uri="{9D8B030D-6E8A-4147-A177-3AD203B41FA5}">
                      <a16:colId xmlns:a16="http://schemas.microsoft.com/office/drawing/2014/main" val="1089486938"/>
                    </a:ext>
                  </a:extLst>
                </a:gridCol>
              </a:tblGrid>
              <a:tr h="4653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Дата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ФАКТ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МЫ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Русэнерго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ОШИБКА МЫ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ОШИБКА РУСЭНЕРГО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дельта ошибок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средняя цена для </a:t>
                      </a:r>
                      <a:r>
                        <a:rPr lang="ru-RU" sz="900" u="none" strike="noStrike" dirty="0" smtClean="0">
                          <a:effectLst/>
                        </a:rPr>
                        <a:t>Потребителя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средняя цена для </a:t>
                      </a:r>
                      <a:r>
                        <a:rPr lang="ru-RU" sz="900" u="none" strike="noStrike" dirty="0" smtClean="0">
                          <a:effectLst/>
                        </a:rPr>
                        <a:t>Поставщика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выплаты потребителя МЫ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выплаты потребителя </a:t>
                      </a:r>
                      <a:r>
                        <a:rPr lang="ru-RU" sz="900" u="none" strike="noStrike" dirty="0" smtClean="0">
                          <a:effectLst/>
                        </a:rPr>
                        <a:t>РУСЭНЕРГО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экономия МЫ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11850148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00:00:00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151 483,00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162 570,66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164 400,00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11 087,66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12 917,00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1 829,34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879,35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835,73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142 956,51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144 565,14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1 608,63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05008386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01:00:00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157 208,00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160 959,31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3 751,31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9 492,00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5 740,69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780,45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743,12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125 620,70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130 101,02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4 480,32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901872423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02:00:00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171 957,00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181 287,00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185 500,00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9 330,00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13 543,00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4 213,00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695,85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658,24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126 148,56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129 080,18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2 931,62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720839548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03:00:00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157 541,00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165 393,97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7 852,97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10 459,00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2 606,03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639,55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603,88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105 777,71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107 444,40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1 666,69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63307275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04:00:00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167 842,00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163 375,44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4 466,56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858,00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-3 608,56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681,56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646,95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111 350,16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114 979,17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3 629,01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14190928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05:00:00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191 153,00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198 643,77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208 100,00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7 490,77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16 947,00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9 456,23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744,38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709,14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147 866,45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154 905,48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7 039,03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529418470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06:00:00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169 415,00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188 918,09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192 000,00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19 503,09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22 585,00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3 081,91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775,06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739,23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146 422,86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148 811,52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2 388,66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15537184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07:00:00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185 036,00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168 207,13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161 900,00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16 828,88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23 136,00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6 307,13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860,82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820,35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144 796,06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139 366,76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-5 429,30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692968580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08:00:00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180 496,00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167 111,06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164 200,00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13 384,94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16 296,00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2 911,06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961,26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917,83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160 637,18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157 838,89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-2 798,29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635619894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09:00:00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178 743,00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189 017,58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10 274,58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7 557,00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-2 717,58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993,33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947,98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187 756,83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185 057,38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-2 699,45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82192356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09.01.2015 10:00:00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198 847,00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184 759,30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14 087,70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9 747,00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-4 340,70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1 002,42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959,11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185 206,41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189 557,62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4 351,21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17314437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11:00:00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189 280,00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183 294,73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189 600,00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5 985,27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320,00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-5 665,27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1 004,78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961,46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184 170,88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190 506,29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6 335,40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838687378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12:00:00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160 121,00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157 464,78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2 656,22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4 579,00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1 922,78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992,74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947,80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156 321,59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163 504,28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7 182,69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414729516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13:00:00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163 961,06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2 038,94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2 700,00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661,06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993,54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948,54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162 901,87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167 610,20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4 708,32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800083512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14:00:00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193 385,00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196 342,22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208 100,00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2 957,22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14 715,00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11 757,78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1 001,25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958,22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196 587,65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208 360,13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11 772,48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382216353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15:00:00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171 173,00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182 251,52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172 300,00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11 078,52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1 127,00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-9 951,52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1 024,30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973,61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186 680,23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176 486,89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-10 193,34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295268966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16:00:00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167 033,00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168 703,69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167 700,00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1 670,69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667,00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-1 003,69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1 026,19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978,85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173 122,04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172 092,06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-1 029,97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87196654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17:00:00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164 669,00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160 320,47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161 900,00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4 348,53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2 769,00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-1 579,53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1 113,58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1 062,67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178 529,67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180 288,60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1 758,93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53727099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18:00:00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169 055,00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166 500,20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174 300,00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2 554,80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5 245,00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2 690,20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1 133,20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1 074,94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188 678,03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197 516,76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8 838,73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011245829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19:00:00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172 549,00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183 685,14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186 300,00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11 136,14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13 751,00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2 614,86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1 099,91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1 051,35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202 037,12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204 913,23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2 876,11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69249892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20:00:00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185 576,00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183 631,89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181 000,00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1 944,11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4 576,00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2 631,89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1 075,32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1 027,59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197 463,04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194 632,92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-2 830,12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4121820635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21:00:00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186 531,00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182 404,88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189 100,00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4 126,13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2 569,00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-1 557,13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1 046,66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999,84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190 915,89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197 923,41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7 007,52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603103243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22:00:00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180 346,00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179 416,73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187 000,00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929,27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6 654,00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5 724,73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983,02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936,30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176 370,24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183 824,74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7 454,50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3874583391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09.01.2015 23:00:00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161 065,00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166 201,47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166 900,00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5 136,47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5 835,00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698,53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894,61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848,17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148 685,50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149 310,41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624,91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2985812176"/>
                  </a:ext>
                </a:extLst>
              </a:tr>
              <a:tr h="15512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Всего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4 176 504,00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4 204 422,08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4 272 500,00 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174 620,73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209 044,00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34 423,27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933,46</a:t>
                      </a: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889,62</a:t>
                      </a: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3 927 003,16 ₽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3 988 677,46 ₽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61 674,30 ₽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/>
                </a:tc>
                <a:extLst>
                  <a:ext uri="{0D108BD9-81ED-4DB2-BD59-A6C34878D82A}">
                    <a16:rowId xmlns:a16="http://schemas.microsoft.com/office/drawing/2014/main" val="156978265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53138" y="332656"/>
            <a:ext cx="41764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 smtClean="0"/>
              <a:t>Приложение к кейсу №1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9836" y="980728"/>
            <a:ext cx="51845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dirty="0" smtClean="0"/>
              <a:t>Таблица расчётов эффективности к кейсу №1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06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719688"/>
              </p:ext>
            </p:extLst>
          </p:nvPr>
        </p:nvGraphicFramePr>
        <p:xfrm>
          <a:off x="1125860" y="257175"/>
          <a:ext cx="10650214" cy="3747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25860" y="4149080"/>
            <a:ext cx="1051316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Результаты: </a:t>
            </a:r>
            <a:endParaRPr lang="ru-RU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ru-RU" dirty="0" smtClean="0"/>
              <a:t>Качество </a:t>
            </a:r>
            <a:r>
              <a:rPr lang="ru-RU" dirty="0"/>
              <a:t>предсказания удалось повысить на 20,51% 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-   </a:t>
            </a:r>
            <a:r>
              <a:rPr lang="ru-RU" dirty="0"/>
              <a:t>Экономия для потребителя составила 1 783 </a:t>
            </a:r>
            <a:r>
              <a:rPr lang="ru-RU" dirty="0" smtClean="0"/>
              <a:t>319,98 </a:t>
            </a:r>
            <a:r>
              <a:rPr lang="ru-RU" dirty="0"/>
              <a:t>руб. за месяц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86471" y="5298753"/>
            <a:ext cx="892899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Факт:               157294 (ср. кол. </a:t>
            </a:r>
            <a:r>
              <a:rPr lang="ru-RU" dirty="0" err="1" smtClean="0"/>
              <a:t>ээ</a:t>
            </a:r>
            <a:r>
              <a:rPr lang="ru-RU" dirty="0" smtClean="0"/>
              <a:t>) * 1076,82 (ср. цена) </a:t>
            </a:r>
            <a:r>
              <a:rPr lang="ru-RU" dirty="0"/>
              <a:t>= </a:t>
            </a:r>
            <a:r>
              <a:rPr lang="ru-RU" dirty="0" smtClean="0"/>
              <a:t>169 </a:t>
            </a:r>
            <a:r>
              <a:rPr lang="ru-RU" dirty="0"/>
              <a:t>378 </a:t>
            </a:r>
            <a:r>
              <a:rPr lang="ru-RU" dirty="0" smtClean="0"/>
              <a:t>164,94 </a:t>
            </a:r>
            <a:r>
              <a:rPr lang="ru-RU" dirty="0" err="1" smtClean="0"/>
              <a:t>руб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Кронэнерго:  157561 (ср. кол</a:t>
            </a:r>
            <a:r>
              <a:rPr lang="ru-RU" dirty="0"/>
              <a:t>. </a:t>
            </a:r>
            <a:r>
              <a:rPr lang="ru-RU" dirty="0" err="1"/>
              <a:t>ээ</a:t>
            </a:r>
            <a:r>
              <a:rPr lang="ru-RU" dirty="0"/>
              <a:t>)</a:t>
            </a:r>
            <a:r>
              <a:rPr lang="ru-RU" dirty="0" smtClean="0"/>
              <a:t> * 1076,82</a:t>
            </a:r>
            <a:r>
              <a:rPr lang="ru-RU" dirty="0"/>
              <a:t> (ср. цена)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169 </a:t>
            </a:r>
            <a:r>
              <a:rPr lang="ru-RU" dirty="0"/>
              <a:t>665 800,79 </a:t>
            </a:r>
            <a:r>
              <a:rPr lang="ru-RU" dirty="0" err="1"/>
              <a:t>руб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Русэнерго</a:t>
            </a:r>
            <a:r>
              <a:rPr lang="ru-RU" dirty="0" smtClean="0"/>
              <a:t>:     159867 (ср. кол</a:t>
            </a:r>
            <a:r>
              <a:rPr lang="ru-RU" dirty="0"/>
              <a:t>. </a:t>
            </a:r>
            <a:r>
              <a:rPr lang="ru-RU" dirty="0" err="1"/>
              <a:t>ээ</a:t>
            </a:r>
            <a:r>
              <a:rPr lang="ru-RU" dirty="0"/>
              <a:t>)</a:t>
            </a:r>
            <a:r>
              <a:rPr lang="ru-RU" dirty="0" smtClean="0"/>
              <a:t> * 1076,82</a:t>
            </a:r>
            <a:r>
              <a:rPr lang="ru-RU" dirty="0"/>
              <a:t> (ср. цена)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172 </a:t>
            </a:r>
            <a:r>
              <a:rPr lang="ru-RU" dirty="0"/>
              <a:t>148 652,54 </a:t>
            </a:r>
            <a:r>
              <a:rPr lang="ru-RU" dirty="0" err="1"/>
              <a:t>руб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5324" y="40466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Заключение по кейсу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9876" y="1124744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Нам удалось повысить качество прогноза </a:t>
            </a:r>
            <a:r>
              <a:rPr lang="ru-RU" dirty="0" smtClean="0"/>
              <a:t>более чем </a:t>
            </a:r>
            <a:r>
              <a:rPr lang="ru-RU" dirty="0" smtClean="0"/>
              <a:t>20% по сравнению с внутренним прогнозом  компании.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Согласно данным экономия </a:t>
            </a:r>
            <a:r>
              <a:rPr lang="ru-RU" dirty="0" smtClean="0"/>
              <a:t>для потребителя </a:t>
            </a:r>
            <a:r>
              <a:rPr lang="ru-RU" dirty="0" smtClean="0"/>
              <a:t>составила более 21 млн руб. за 2015 год </a:t>
            </a:r>
            <a:r>
              <a:rPr lang="ru-RU" dirty="0" smtClean="0"/>
              <a:t>исходя </a:t>
            </a:r>
            <a:r>
              <a:rPr lang="ru-RU" dirty="0"/>
              <a:t>из </a:t>
            </a:r>
            <a:r>
              <a:rPr lang="ru-RU" dirty="0" smtClean="0"/>
              <a:t>цен </a:t>
            </a:r>
            <a:r>
              <a:rPr lang="ru-RU" dirty="0" smtClean="0"/>
              <a:t>на </a:t>
            </a:r>
            <a:r>
              <a:rPr lang="ru-RU" dirty="0"/>
              <a:t>покупку </a:t>
            </a:r>
            <a:r>
              <a:rPr lang="ru-RU" dirty="0" smtClean="0"/>
              <a:t>электроэнергии, данные взяты </a:t>
            </a:r>
            <a:r>
              <a:rPr lang="ru-RU" dirty="0" smtClean="0">
                <a:hlinkClick r:id="rId3"/>
              </a:rPr>
              <a:t>с сайта АТС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 были достигнуты за счет большого количество стеков математических моделей и нахождения скрытых паттернов роботом – аналитиком.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748" y="0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Схема </a:t>
            </a:r>
            <a:r>
              <a:rPr lang="ru-RU" i="1" dirty="0" smtClean="0"/>
              <a:t>работы с нами 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61764" y="1124744"/>
            <a:ext cx="5184576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исторических данных за год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КронЭнерго</a:t>
            </a: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анализирует данные и создает математической модели</a:t>
            </a:r>
            <a:endParaRPr lang="en-US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КронЭнерго</a:t>
            </a: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делает прогноз на котором показывается экономия для потребителя</a:t>
            </a: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КронЭнерго</a:t>
            </a: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основании экономии составляет коммерческого предложение</a:t>
            </a:r>
            <a:endParaRPr lang="en-US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1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18348" y="1124744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работает?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предоставляем доступ к личному кабинету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там вы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загружаете фактические показания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вчерашний день и получаете прогноз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ээ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завтрашний день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Какое нужно для этого оборудование?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 с доступом в интернет.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получить доступ к пробному периоду?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нам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pochta@pochta.ru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доступа после окончания пробного периода 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Процент от экономии (обсуждается индивидуально)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0CD11E-D00E-4D87-BB88-F5D221E5EB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1123</Words>
  <Application>Microsoft Office PowerPoint</Application>
  <PresentationFormat>Произвольный</PresentationFormat>
  <Paragraphs>406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Continental_Asia_16x9</vt:lpstr>
      <vt:lpstr>Кронэнерго автоматизированная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2018-03-28T14:12:45Z</dcterms:created>
  <dcterms:modified xsi:type="dcterms:W3CDTF">2018-04-24T23:13:25Z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