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349" r:id="rId5"/>
    <p:sldId id="353" r:id="rId6"/>
    <p:sldId id="361" r:id="rId7"/>
    <p:sldId id="355" r:id="rId8"/>
    <p:sldId id="357" r:id="rId9"/>
    <p:sldId id="360" r:id="rId10"/>
    <p:sldId id="351" r:id="rId11"/>
    <p:sldId id="354" r:id="rId12"/>
    <p:sldId id="362" r:id="rId13"/>
    <p:sldId id="352" r:id="rId14"/>
    <p:sldId id="359" r:id="rId15"/>
    <p:sldId id="350" r:id="rId16"/>
    <p:sldId id="358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59D8547F-B3C6-41B7-AC15-B21357C26C2E}">
          <p14:sldIdLst/>
        </p14:section>
        <p14:section name="Title/intro examples" id="{EAFC2341-9A9E-4C28-BFFA-6B825D0AC4BA}">
          <p14:sldIdLst>
            <p14:sldId id="349"/>
            <p14:sldId id="353"/>
            <p14:sldId id="361"/>
            <p14:sldId id="355"/>
            <p14:sldId id="357"/>
            <p14:sldId id="360"/>
            <p14:sldId id="351"/>
            <p14:sldId id="354"/>
            <p14:sldId id="362"/>
            <p14:sldId id="352"/>
            <p14:sldId id="359"/>
            <p14:sldId id="350"/>
            <p14:sldId id="358"/>
          </p14:sldIdLst>
        </p14:section>
        <p14:section name="Section divider examples" id="{A9F40A45-B498-491F-B229-1F4185ACF804}">
          <p14:sldIdLst/>
        </p14:section>
        <p14:section name="Content slide examples" id="{C335665F-6942-4633-9A59-9BC53EDA1E36}">
          <p14:sldIdLst/>
        </p14:section>
        <p14:section name="Closing slide example" id="{11C5BCDD-05AC-405B-8582-D9D1C38F3D19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00EB81"/>
    <a:srgbClr val="E6DCFF"/>
    <a:srgbClr val="0041F0"/>
    <a:srgbClr val="DCAFFF"/>
    <a:srgbClr val="FF50A0"/>
    <a:srgbClr val="FF3246"/>
    <a:srgbClr val="00FFFF"/>
    <a:srgbClr val="D4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211382-16BE-BD46-BE48-9E612A08E949}" v="15" dt="2023-05-24T09:38:21.243"/>
  </p1510:revLst>
</p1510:revInfo>
</file>

<file path=ppt/tableStyles.xml><?xml version="1.0" encoding="utf-8"?>
<a:tblStyleLst xmlns:a="http://schemas.openxmlformats.org/drawingml/2006/main" def="{A0BC3CC4-8867-4C89-9D3F-A6A6B9ED4035}">
  <a:tblStyle styleId="{A0BC3CC4-8867-4C89-9D3F-A6A6B9ED4035}" styleName="Acc_Table_1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rgbClr val="FFFFFF"/>
              </a:solidFill>
            </a:ln>
          </a:left>
          <a:right>
            <a:ln w="0" cmpd="sng">
              <a:solidFill>
                <a:srgbClr val="FFFFFF"/>
              </a:solidFill>
            </a:ln>
          </a:right>
          <a:top>
            <a:ln w="0" cmpd="sng">
              <a:solidFill>
                <a:srgbClr val="FFFFFF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6350" cmpd="sng">
              <a:solidFill>
                <a:srgbClr val="D9D9D9"/>
              </a:solidFill>
            </a:ln>
          </a:insideH>
          <a:insideV>
            <a:ln w="6350" cmpd="sng">
              <a:solidFill>
                <a:srgbClr val="D9D9D9"/>
              </a:solidFill>
            </a:ln>
          </a:insideV>
        </a:tcBdr>
        <a:fill>
          <a:noFill/>
        </a:fill>
      </a:tcStyle>
    </a:wholeTbl>
    <a:band1H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H>
    <a:band1V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/>
      </a:tcStyle>
    </a:lastRow>
    <a:firstRow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7" autoAdjust="0"/>
    <p:restoredTop sz="95932" autoAdjust="0"/>
  </p:normalViewPr>
  <p:slideViewPr>
    <p:cSldViewPr snapToGrid="0" showGuides="1">
      <p:cViewPr varScale="1">
        <p:scale>
          <a:sx n="130" d="100"/>
          <a:sy n="130" d="100"/>
        </p:scale>
        <p:origin x="73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516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mutz, Guido" userId="9144d419-fc55-43ff-b54d-77a81e227e8c" providerId="ADAL" clId="{3B211382-16BE-BD46-BE48-9E612A08E949}"/>
    <pc:docChg chg="custSel addSld delSld modSld modSection">
      <pc:chgData name="Schmutz, Guido" userId="9144d419-fc55-43ff-b54d-77a81e227e8c" providerId="ADAL" clId="{3B211382-16BE-BD46-BE48-9E612A08E949}" dt="2023-05-24T09:38:24.876" v="98" actId="20577"/>
      <pc:docMkLst>
        <pc:docMk/>
      </pc:docMkLst>
      <pc:sldChg chg="modSp mod">
        <pc:chgData name="Schmutz, Guido" userId="9144d419-fc55-43ff-b54d-77a81e227e8c" providerId="ADAL" clId="{3B211382-16BE-BD46-BE48-9E612A08E949}" dt="2023-05-24T09:34:38.988" v="68" actId="20577"/>
        <pc:sldMkLst>
          <pc:docMk/>
          <pc:sldMk cId="525950460" sldId="349"/>
        </pc:sldMkLst>
        <pc:spChg chg="mod">
          <ac:chgData name="Schmutz, Guido" userId="9144d419-fc55-43ff-b54d-77a81e227e8c" providerId="ADAL" clId="{3B211382-16BE-BD46-BE48-9E612A08E949}" dt="2023-05-24T09:34:38.988" v="68" actId="20577"/>
          <ac:spMkLst>
            <pc:docMk/>
            <pc:sldMk cId="525950460" sldId="349"/>
            <ac:spMk id="2" creationId="{662A6B08-90E5-4430-AC0B-AEDEBA859ED2}"/>
          </ac:spMkLst>
        </pc:spChg>
      </pc:sldChg>
      <pc:sldChg chg="addSp delSp modSp new mod chgLayout">
        <pc:chgData name="Schmutz, Guido" userId="9144d419-fc55-43ff-b54d-77a81e227e8c" providerId="ADAL" clId="{3B211382-16BE-BD46-BE48-9E612A08E949}" dt="2023-05-24T08:00:01.539" v="39" actId="1076"/>
        <pc:sldMkLst>
          <pc:docMk/>
          <pc:sldMk cId="3457396752" sldId="350"/>
        </pc:sldMkLst>
        <pc:spChg chg="del mod ord">
          <ac:chgData name="Schmutz, Guido" userId="9144d419-fc55-43ff-b54d-77a81e227e8c" providerId="ADAL" clId="{3B211382-16BE-BD46-BE48-9E612A08E949}" dt="2023-05-24T07:59:22.376" v="18" actId="700"/>
          <ac:spMkLst>
            <pc:docMk/>
            <pc:sldMk cId="3457396752" sldId="350"/>
            <ac:spMk id="2" creationId="{CA65630C-30AF-CE56-7799-C2BCBCA105C3}"/>
          </ac:spMkLst>
        </pc:spChg>
        <pc:spChg chg="add mod ord">
          <ac:chgData name="Schmutz, Guido" userId="9144d419-fc55-43ff-b54d-77a81e227e8c" providerId="ADAL" clId="{3B211382-16BE-BD46-BE48-9E612A08E949}" dt="2023-05-24T07:59:26.127" v="35" actId="20577"/>
          <ac:spMkLst>
            <pc:docMk/>
            <pc:sldMk cId="3457396752" sldId="350"/>
            <ac:spMk id="3" creationId="{0DE231EA-5EE3-1B26-7E9E-E212B3EBC97F}"/>
          </ac:spMkLst>
        </pc:spChg>
        <pc:spChg chg="add del mod ord">
          <ac:chgData name="Schmutz, Guido" userId="9144d419-fc55-43ff-b54d-77a81e227e8c" providerId="ADAL" clId="{3B211382-16BE-BD46-BE48-9E612A08E949}" dt="2023-05-24T07:59:47.953" v="36"/>
          <ac:spMkLst>
            <pc:docMk/>
            <pc:sldMk cId="3457396752" sldId="350"/>
            <ac:spMk id="4" creationId="{84DD2C43-4F06-E538-750E-CE1EBE51978F}"/>
          </ac:spMkLst>
        </pc:spChg>
        <pc:picChg chg="add mod">
          <ac:chgData name="Schmutz, Guido" userId="9144d419-fc55-43ff-b54d-77a81e227e8c" providerId="ADAL" clId="{3B211382-16BE-BD46-BE48-9E612A08E949}" dt="2023-05-24T08:00:01.539" v="39" actId="1076"/>
          <ac:picMkLst>
            <pc:docMk/>
            <pc:sldMk cId="3457396752" sldId="350"/>
            <ac:picMk id="1026" creationId="{EC7C4BAB-54CC-58D6-9F36-66479992F2C9}"/>
          </ac:picMkLst>
        </pc:picChg>
      </pc:sldChg>
      <pc:sldChg chg="modSp new mod">
        <pc:chgData name="Schmutz, Guido" userId="9144d419-fc55-43ff-b54d-77a81e227e8c" providerId="ADAL" clId="{3B211382-16BE-BD46-BE48-9E612A08E949}" dt="2023-05-24T09:35:04.834" v="81" actId="20577"/>
        <pc:sldMkLst>
          <pc:docMk/>
          <pc:sldMk cId="633148586" sldId="351"/>
        </pc:sldMkLst>
        <pc:spChg chg="mod">
          <ac:chgData name="Schmutz, Guido" userId="9144d419-fc55-43ff-b54d-77a81e227e8c" providerId="ADAL" clId="{3B211382-16BE-BD46-BE48-9E612A08E949}" dt="2023-05-24T09:35:04.834" v="81" actId="20577"/>
          <ac:spMkLst>
            <pc:docMk/>
            <pc:sldMk cId="633148586" sldId="351"/>
            <ac:spMk id="4" creationId="{304B5313-375C-97E9-9593-036470B53D86}"/>
          </ac:spMkLst>
        </pc:spChg>
      </pc:sldChg>
      <pc:sldChg chg="addSp modSp add del">
        <pc:chgData name="Schmutz, Guido" userId="9144d419-fc55-43ff-b54d-77a81e227e8c" providerId="ADAL" clId="{3B211382-16BE-BD46-BE48-9E612A08E949}" dt="2023-05-24T09:34:42.348" v="69" actId="2696"/>
        <pc:sldMkLst>
          <pc:docMk/>
          <pc:sldMk cId="4164837993" sldId="351"/>
        </pc:sldMkLst>
        <pc:spChg chg="add mod">
          <ac:chgData name="Schmutz, Guido" userId="9144d419-fc55-43ff-b54d-77a81e227e8c" providerId="ADAL" clId="{3B211382-16BE-BD46-BE48-9E612A08E949}" dt="2023-05-24T09:34:34.155" v="67" actId="767"/>
          <ac:spMkLst>
            <pc:docMk/>
            <pc:sldMk cId="4164837993" sldId="351"/>
            <ac:spMk id="3" creationId="{7408C289-4D3A-0834-AE80-12C4E800D859}"/>
          </ac:spMkLst>
        </pc:spChg>
      </pc:sldChg>
      <pc:sldChg chg="add">
        <pc:chgData name="Schmutz, Guido" userId="9144d419-fc55-43ff-b54d-77a81e227e8c" providerId="ADAL" clId="{3B211382-16BE-BD46-BE48-9E612A08E949}" dt="2023-05-24T09:34:59.722" v="75"/>
        <pc:sldMkLst>
          <pc:docMk/>
          <pc:sldMk cId="4287507864" sldId="352"/>
        </pc:sldMkLst>
      </pc:sldChg>
      <pc:sldChg chg="addSp delSp modSp add mod">
        <pc:chgData name="Schmutz, Guido" userId="9144d419-fc55-43ff-b54d-77a81e227e8c" providerId="ADAL" clId="{3B211382-16BE-BD46-BE48-9E612A08E949}" dt="2023-05-24T09:36:56.823" v="88" actId="1076"/>
        <pc:sldMkLst>
          <pc:docMk/>
          <pc:sldMk cId="178947341" sldId="353"/>
        </pc:sldMkLst>
        <pc:spChg chg="add del mod">
          <ac:chgData name="Schmutz, Guido" userId="9144d419-fc55-43ff-b54d-77a81e227e8c" providerId="ADAL" clId="{3B211382-16BE-BD46-BE48-9E612A08E949}" dt="2023-05-24T09:35:12.704" v="84" actId="478"/>
          <ac:spMkLst>
            <pc:docMk/>
            <pc:sldMk cId="178947341" sldId="353"/>
            <ac:spMk id="2" creationId="{6C5316CF-868A-84F8-DFE5-01F19DE9DFC2}"/>
          </ac:spMkLst>
        </pc:spChg>
        <pc:spChg chg="mod">
          <ac:chgData name="Schmutz, Guido" userId="9144d419-fc55-43ff-b54d-77a81e227e8c" providerId="ADAL" clId="{3B211382-16BE-BD46-BE48-9E612A08E949}" dt="2023-05-24T09:36:52.063" v="87" actId="1076"/>
          <ac:spMkLst>
            <pc:docMk/>
            <pc:sldMk cId="178947341" sldId="353"/>
            <ac:spMk id="3" creationId="{0DE231EA-5EE3-1B26-7E9E-E212B3EBC97F}"/>
          </ac:spMkLst>
        </pc:spChg>
        <pc:picChg chg="del">
          <ac:chgData name="Schmutz, Guido" userId="9144d419-fc55-43ff-b54d-77a81e227e8c" providerId="ADAL" clId="{3B211382-16BE-BD46-BE48-9E612A08E949}" dt="2023-05-24T09:35:10.166" v="83" actId="478"/>
          <ac:picMkLst>
            <pc:docMk/>
            <pc:sldMk cId="178947341" sldId="353"/>
            <ac:picMk id="1026" creationId="{EC7C4BAB-54CC-58D6-9F36-66479992F2C9}"/>
          </ac:picMkLst>
        </pc:picChg>
        <pc:picChg chg="add mod">
          <ac:chgData name="Schmutz, Guido" userId="9144d419-fc55-43ff-b54d-77a81e227e8c" providerId="ADAL" clId="{3B211382-16BE-BD46-BE48-9E612A08E949}" dt="2023-05-24T09:36:56.823" v="88" actId="1076"/>
          <ac:picMkLst>
            <pc:docMk/>
            <pc:sldMk cId="178947341" sldId="353"/>
            <ac:picMk id="2050" creationId="{A6A8C688-906B-6F87-BF24-8FD7AC64F91E}"/>
          </ac:picMkLst>
        </pc:picChg>
      </pc:sldChg>
      <pc:sldChg chg="delSp modSp add mod">
        <pc:chgData name="Schmutz, Guido" userId="9144d419-fc55-43ff-b54d-77a81e227e8c" providerId="ADAL" clId="{3B211382-16BE-BD46-BE48-9E612A08E949}" dt="2023-05-24T09:38:24.876" v="98" actId="20577"/>
        <pc:sldMkLst>
          <pc:docMk/>
          <pc:sldMk cId="3412511500" sldId="354"/>
        </pc:sldMkLst>
        <pc:spChg chg="mod">
          <ac:chgData name="Schmutz, Guido" userId="9144d419-fc55-43ff-b54d-77a81e227e8c" providerId="ADAL" clId="{3B211382-16BE-BD46-BE48-9E612A08E949}" dt="2023-05-24T09:38:24.876" v="98" actId="20577"/>
          <ac:spMkLst>
            <pc:docMk/>
            <pc:sldMk cId="3412511500" sldId="354"/>
            <ac:spMk id="3" creationId="{0DE231EA-5EE3-1B26-7E9E-E212B3EBC97F}"/>
          </ac:spMkLst>
        </pc:spChg>
        <pc:picChg chg="del">
          <ac:chgData name="Schmutz, Guido" userId="9144d419-fc55-43ff-b54d-77a81e227e8c" providerId="ADAL" clId="{3B211382-16BE-BD46-BE48-9E612A08E949}" dt="2023-05-24T09:38:21.243" v="90" actId="478"/>
          <ac:picMkLst>
            <pc:docMk/>
            <pc:sldMk cId="3412511500" sldId="354"/>
            <ac:picMk id="2050" creationId="{A6A8C688-906B-6F87-BF24-8FD7AC64F91E}"/>
          </ac:picMkLst>
        </pc:picChg>
      </pc:sldChg>
      <pc:sldChg chg="del">
        <pc:chgData name="Schmutz, Guido" userId="9144d419-fc55-43ff-b54d-77a81e227e8c" providerId="ADAL" clId="{3B211382-16BE-BD46-BE48-9E612A08E949}" dt="2023-05-24T07:59:15.334" v="9" actId="2696"/>
        <pc:sldMkLst>
          <pc:docMk/>
          <pc:sldMk cId="4117695739" sldId="356"/>
        </pc:sldMkLst>
      </pc:sldChg>
      <pc:sldChg chg="del">
        <pc:chgData name="Schmutz, Guido" userId="9144d419-fc55-43ff-b54d-77a81e227e8c" providerId="ADAL" clId="{3B211382-16BE-BD46-BE48-9E612A08E949}" dt="2023-05-24T07:59:15.334" v="10" actId="2696"/>
        <pc:sldMkLst>
          <pc:docMk/>
          <pc:sldMk cId="503950110" sldId="357"/>
        </pc:sldMkLst>
      </pc:sldChg>
      <pc:sldChg chg="del">
        <pc:chgData name="Schmutz, Guido" userId="9144d419-fc55-43ff-b54d-77a81e227e8c" providerId="ADAL" clId="{3B211382-16BE-BD46-BE48-9E612A08E949}" dt="2023-05-24T07:59:15.336" v="12" actId="2696"/>
        <pc:sldMkLst>
          <pc:docMk/>
          <pc:sldMk cId="2444959386" sldId="358"/>
        </pc:sldMkLst>
      </pc:sldChg>
      <pc:sldChg chg="del">
        <pc:chgData name="Schmutz, Guido" userId="9144d419-fc55-43ff-b54d-77a81e227e8c" providerId="ADAL" clId="{3B211382-16BE-BD46-BE48-9E612A08E949}" dt="2023-05-24T07:59:15.337" v="13" actId="2696"/>
        <pc:sldMkLst>
          <pc:docMk/>
          <pc:sldMk cId="1440535625" sldId="359"/>
        </pc:sldMkLst>
      </pc:sldChg>
      <pc:sldChg chg="del">
        <pc:chgData name="Schmutz, Guido" userId="9144d419-fc55-43ff-b54d-77a81e227e8c" providerId="ADAL" clId="{3B211382-16BE-BD46-BE48-9E612A08E949}" dt="2023-05-24T07:59:15.320" v="4" actId="2696"/>
        <pc:sldMkLst>
          <pc:docMk/>
          <pc:sldMk cId="3787509918" sldId="360"/>
        </pc:sldMkLst>
      </pc:sldChg>
      <pc:sldChg chg="del">
        <pc:chgData name="Schmutz, Guido" userId="9144d419-fc55-43ff-b54d-77a81e227e8c" providerId="ADAL" clId="{3B211382-16BE-BD46-BE48-9E612A08E949}" dt="2023-05-24T07:59:15.321" v="5" actId="2696"/>
        <pc:sldMkLst>
          <pc:docMk/>
          <pc:sldMk cId="3138498110" sldId="361"/>
        </pc:sldMkLst>
      </pc:sldChg>
      <pc:sldChg chg="del">
        <pc:chgData name="Schmutz, Guido" userId="9144d419-fc55-43ff-b54d-77a81e227e8c" providerId="ADAL" clId="{3B211382-16BE-BD46-BE48-9E612A08E949}" dt="2023-05-24T07:59:15.330" v="6" actId="2696"/>
        <pc:sldMkLst>
          <pc:docMk/>
          <pc:sldMk cId="1877024256" sldId="362"/>
        </pc:sldMkLst>
      </pc:sldChg>
      <pc:sldChg chg="del">
        <pc:chgData name="Schmutz, Guido" userId="9144d419-fc55-43ff-b54d-77a81e227e8c" providerId="ADAL" clId="{3B211382-16BE-BD46-BE48-9E612A08E949}" dt="2023-05-24T07:59:15.342" v="16" actId="2696"/>
        <pc:sldMkLst>
          <pc:docMk/>
          <pc:sldMk cId="576265231" sldId="363"/>
        </pc:sldMkLst>
      </pc:sldChg>
      <pc:sldChg chg="del">
        <pc:chgData name="Schmutz, Guido" userId="9144d419-fc55-43ff-b54d-77a81e227e8c" providerId="ADAL" clId="{3B211382-16BE-BD46-BE48-9E612A08E949}" dt="2023-05-24T07:59:15.337" v="14" actId="2696"/>
        <pc:sldMkLst>
          <pc:docMk/>
          <pc:sldMk cId="1640229780" sldId="364"/>
        </pc:sldMkLst>
      </pc:sldChg>
      <pc:sldChg chg="del">
        <pc:chgData name="Schmutz, Guido" userId="9144d419-fc55-43ff-b54d-77a81e227e8c" providerId="ADAL" clId="{3B211382-16BE-BD46-BE48-9E612A08E949}" dt="2023-05-24T07:59:15.335" v="11" actId="2696"/>
        <pc:sldMkLst>
          <pc:docMk/>
          <pc:sldMk cId="948663416" sldId="366"/>
        </pc:sldMkLst>
      </pc:sldChg>
      <pc:sldChg chg="del">
        <pc:chgData name="Schmutz, Guido" userId="9144d419-fc55-43ff-b54d-77a81e227e8c" providerId="ADAL" clId="{3B211382-16BE-BD46-BE48-9E612A08E949}" dt="2023-05-24T07:59:15.332" v="7" actId="2696"/>
        <pc:sldMkLst>
          <pc:docMk/>
          <pc:sldMk cId="3809156668" sldId="367"/>
        </pc:sldMkLst>
      </pc:sldChg>
      <pc:sldChg chg="del">
        <pc:chgData name="Schmutz, Guido" userId="9144d419-fc55-43ff-b54d-77a81e227e8c" providerId="ADAL" clId="{3B211382-16BE-BD46-BE48-9E612A08E949}" dt="2023-05-24T07:59:15.338" v="15" actId="2696"/>
        <pc:sldMkLst>
          <pc:docMk/>
          <pc:sldMk cId="2169550961" sldId="368"/>
        </pc:sldMkLst>
      </pc:sldChg>
      <pc:sldChg chg="del">
        <pc:chgData name="Schmutz, Guido" userId="9144d419-fc55-43ff-b54d-77a81e227e8c" providerId="ADAL" clId="{3B211382-16BE-BD46-BE48-9E612A08E949}" dt="2023-05-24T07:59:15.333" v="8" actId="2696"/>
        <pc:sldMkLst>
          <pc:docMk/>
          <pc:sldMk cId="1659822104" sldId="3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027613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1DE7078C-3525-4C9B-BF62-C9FD13B9A875}" type="datetimeFigureOut">
              <a:rPr lang="en-US" smtClean="0"/>
              <a:pPr/>
              <a:t>5/31/23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205" y="274505"/>
            <a:ext cx="4734172" cy="266297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0206" y="2999605"/>
            <a:ext cx="6751750" cy="586989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923817"/>
            <a:ext cx="6217919" cy="2123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99213" y="8917749"/>
            <a:ext cx="457200" cy="2184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436E8A87-18DA-4CCE-A8C2-BDBC489258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914400" rtl="0" eaLnBrk="1" latinLnBrk="0" hangingPunct="1">
      <a:buFont typeface="Graphik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30188" indent="-112713" algn="l">
      <a:buFont typeface="Graphik" panose="020B0604020202020204" pitchFamily="34" charset="0"/>
      <a:buChar char="•"/>
      <a:defRPr sz="1000">
        <a:latin typeface="+mn-lt"/>
      </a:defRPr>
    </a:lvl2pPr>
    <a:lvl3pPr marL="342900" indent="-112713" algn="l">
      <a:buFont typeface="Graphik" panose="020B0604020202020204" pitchFamily="34" charset="0"/>
      <a:buChar char="•"/>
      <a:defRPr sz="900">
        <a:latin typeface="+mn-lt"/>
      </a:defRPr>
    </a:lvl3pPr>
    <a:lvl4pPr marL="460375" indent="-112713" algn="l">
      <a:buFont typeface="Graphik" panose="020B0604020202020204" pitchFamily="34" charset="0"/>
      <a:buChar char="•"/>
      <a:defRPr sz="800">
        <a:latin typeface="+mn-lt"/>
      </a:defRPr>
    </a:lvl4pPr>
    <a:lvl5pPr marL="571500" indent="-112713" algn="l">
      <a:buFont typeface="Graphik" panose="020B0604020202020204" pitchFamily="34" charset="0"/>
      <a:buChar char="•"/>
      <a:defRPr sz="800">
        <a:latin typeface="+mn-lt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cc_Tech_Logo_WH" descr="Accenture Technology wordmark in white">
            <a:extLst>
              <a:ext uri="{FF2B5EF4-FFF2-40B4-BE49-F238E27FC236}">
                <a16:creationId xmlns:a16="http://schemas.microsoft.com/office/drawing/2014/main" id="{72ABE559-DDA6-42E5-A056-2B5EB29BBBB2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91812" y="5936500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94AA491-F1F8-4D38-B722-DB2F38B198B8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779386" y="914400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55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8" userDrawn="1">
          <p15:clr>
            <a:srgbClr val="C35EA4"/>
          </p15:clr>
        </p15:guide>
        <p15:guide id="2" pos="3840" userDrawn="1">
          <p15:clr>
            <a:srgbClr val="C35EA4"/>
          </p15:clr>
        </p15:guide>
        <p15:guide id="3" orient="horz" pos="3880" userDrawn="1">
          <p15:clr>
            <a:srgbClr val="C35EA4"/>
          </p15:clr>
        </p15:guide>
        <p15:guide id="4" orient="horz" pos="2162" userDrawn="1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3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715308A-2B7A-4485-A51C-F3F23FC426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pic>
        <p:nvPicPr>
          <p:cNvPr id="5" name="Graphic 4" descr="Accenture Greater Than symbol in purple">
            <a:extLst>
              <a:ext uri="{FF2B5EF4-FFF2-40B4-BE49-F238E27FC236}">
                <a16:creationId xmlns:a16="http://schemas.microsoft.com/office/drawing/2014/main" id="{8DD1DFCC-5489-470C-84F4-93032F0960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636" y="382725"/>
            <a:ext cx="641502" cy="704088"/>
          </a:xfrm>
          <a:prstGeom prst="rect">
            <a:avLst/>
          </a:prstGeom>
        </p:spPr>
      </p:pic>
      <p:sp>
        <p:nvSpPr>
          <p:cNvPr id="10" name="Acc_Tech_Logo_WH" descr="Accenture Technology wordmark in black">
            <a:extLst>
              <a:ext uri="{FF2B5EF4-FFF2-40B4-BE49-F238E27FC236}">
                <a16:creationId xmlns:a16="http://schemas.microsoft.com/office/drawing/2014/main" id="{054458DC-FCF6-48B1-82BA-13CDEA023B14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81001" y="6096691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00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ccenture Gradient Dark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/>
          <a:stretch/>
        </p:blipFill>
        <p:spPr bwMode="invGray"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 dirty="0"/>
              <a:t>Place subtitle here in GT </a:t>
            </a:r>
            <a:r>
              <a:rPr lang="en-GB" dirty="0" err="1"/>
              <a:t>Sectra</a:t>
            </a:r>
            <a:r>
              <a:rPr lang="en-GB" dirty="0"/>
              <a:t> Fine </a:t>
            </a:r>
            <a:r>
              <a:rPr lang="en-GB" dirty="0" err="1"/>
              <a:t>Rg</a:t>
            </a:r>
            <a:r>
              <a:rPr lang="en-GB" dirty="0"/>
              <a:t> 24pt</a:t>
            </a:r>
            <a:endParaRPr lang="en-US" dirty="0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B2379EA-B598-42DD-B03E-5C4FC1D468F3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0387B-1E9C-4EB7-9BA3-83AB796E35C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B825C-3912-400B-A9ED-F17A355964B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52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ccenture Gradient Mid&#10;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70180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 dirty="0"/>
              <a:t>Place subtitle here in GT Sectra Fine </a:t>
            </a:r>
            <a:r>
              <a:rPr lang="en-GB" dirty="0" err="1"/>
              <a:t>Rg</a:t>
            </a:r>
            <a:r>
              <a:rPr lang="en-GB" dirty="0"/>
              <a:t> 24pt</a:t>
            </a:r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EC3F0890-0DED-4AD1-9A02-BD56F8554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14" name="GTS_WH" descr="Accenture Greater Than symbol in white">
            <a:extLst>
              <a:ext uri="{FF2B5EF4-FFF2-40B4-BE49-F238E27FC236}">
                <a16:creationId xmlns:a16="http://schemas.microsoft.com/office/drawing/2014/main" id="{3FC0722F-C643-4988-96E8-F00519CB3A00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69A96-ECEE-46C8-AC65-A99027BA920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00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ccenture Gradient Mid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 bwMode="white"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422072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7"/>
            <a:ext cx="2993573" cy="242207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 dirty="0"/>
              <a:t>Place subtitle here in GT Sectra Fine </a:t>
            </a:r>
            <a:r>
              <a:rPr lang="en-GB" dirty="0" err="1"/>
              <a:t>Rg</a:t>
            </a:r>
            <a:r>
              <a:rPr lang="en-GB" dirty="0"/>
              <a:t> 24pt</a:t>
            </a:r>
            <a:endParaRPr lang="en-US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C230B8D6-1525-4D29-A117-F22A9C16F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16" name="GTS_WH" descr="Accenture Greater Than symbol in white">
            <a:extLst>
              <a:ext uri="{FF2B5EF4-FFF2-40B4-BE49-F238E27FC236}">
                <a16:creationId xmlns:a16="http://schemas.microsoft.com/office/drawing/2014/main" id="{C5173724-68B6-47CD-B850-71B1407EEAA1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4ADF7-CE17-4A46-8A63-A366F9BB14A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131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69933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Graphik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Graphik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Place agenda summary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Agenda title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 userDrawn="1"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1BE3C-F523-44EE-B6D4-7175CE08E157}"/>
              </a:ext>
            </a:extLst>
          </p:cNvPr>
          <p:cNvSpPr>
            <a:spLocks noGrp="1"/>
          </p:cNvSpPr>
          <p:nvPr>
            <p:ph type="ftr" sz="quarter" idx="56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96CD18-ADDA-4A64-BDD0-F5A8D01FDD49}"/>
              </a:ext>
            </a:extLst>
          </p:cNvPr>
          <p:cNvSpPr>
            <a:spLocks noGrp="1"/>
          </p:cNvSpPr>
          <p:nvPr>
            <p:ph type="sldNum" sz="quarter" idx="5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8763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6DB689C-7DB3-4046-A1BF-E63F8EF784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7C97B1E-CB9E-4CBC-A6F1-1D4F2E4ECB3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0"/>
            <a:ext cx="11430000" cy="4940300"/>
          </a:xfrm>
        </p:spPr>
        <p:txBody>
          <a:bodyPr/>
          <a:lstStyle>
            <a:lvl1pPr marL="228600" indent="-228600">
              <a:buFont typeface="Graphik" panose="020B0604020202020204" pitchFamily="34" charset="0"/>
              <a:buChar char="•"/>
              <a:defRPr/>
            </a:lvl1pPr>
            <a:lvl2pPr marL="457200">
              <a:defRPr/>
            </a:lvl2pPr>
            <a:lvl3pPr marL="685800">
              <a:defRPr/>
            </a:lvl3pPr>
            <a:lvl4pPr marL="914400">
              <a:defRPr/>
            </a:lvl4pPr>
            <a:lvl5pPr marL="1143000">
              <a:defRPr/>
            </a:lvl5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E4E1CDE7-C850-4F14-8D26-8BD1EE3D6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BEF25E-6F09-4B47-806E-462D7622D1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854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 and 1 Column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646097A-7916-4EBE-A526-09FCBD84F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5EFDEB3F-4743-43EA-A121-ED3CB6054C7F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8CB08-3B2A-44E5-8975-B69F3969CD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92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949194"/>
            <a:ext cx="11430000" cy="4362706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6E1154F-E5DD-468F-85D1-17FC4F438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699EEA-1839-42AE-A096-1905CABA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445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1" userDrawn="1">
          <p15:clr>
            <a:srgbClr val="547EBF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004457"/>
            <a:ext cx="5524500" cy="2865991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/>
            </a:lvl2pPr>
            <a:lvl3pPr marL="457200">
              <a:buFont typeface="Graphik" panose="020B0503030202060203" pitchFamily="34" charset="0"/>
              <a:buChar char="–"/>
              <a:defRPr sz="1800"/>
            </a:lvl3pPr>
            <a:lvl4pPr marL="685800">
              <a:buFont typeface="Graphik" panose="020B0604020202020204" pitchFamily="34" charset="0"/>
              <a:buChar char="•"/>
              <a:defRPr sz="1600"/>
            </a:lvl4pPr>
            <a:lvl5pPr marL="914400">
              <a:buFont typeface="Graphik" panose="020B0503030202060203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Place sub-headline here in GT Sectra Fine </a:t>
            </a:r>
            <a:r>
              <a:rPr lang="en-US" dirty="0" err="1"/>
              <a:t>Rg</a:t>
            </a:r>
            <a:r>
              <a:rPr lang="en-US" dirty="0"/>
              <a:t> 24pt, indent for other levels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499" y="1371601"/>
            <a:ext cx="5524500" cy="45024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Place text here 20pt</a:t>
            </a:r>
          </a:p>
          <a:p>
            <a:pPr lvl="1"/>
            <a:r>
              <a:rPr lang="en-US" dirty="0"/>
              <a:t>Second level 20pt</a:t>
            </a:r>
          </a:p>
          <a:p>
            <a:pPr lvl="2"/>
            <a:r>
              <a:rPr lang="en-US" dirty="0"/>
              <a:t>Third level 20pt</a:t>
            </a:r>
          </a:p>
          <a:p>
            <a:pPr lvl="3"/>
            <a:r>
              <a:rPr lang="en-US" dirty="0"/>
              <a:t>Fourth level 18pt</a:t>
            </a:r>
          </a:p>
          <a:p>
            <a:pPr lvl="4"/>
            <a:r>
              <a:rPr lang="en-US" dirty="0"/>
              <a:t>Fifth level 18pt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A51E00B-3AD2-4131-A1AF-268183551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5BAA4F-3169-4083-866F-71669DE395C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5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 userDrawn="1">
          <p15:clr>
            <a:srgbClr val="C35E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87552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BB8772-B000-40EC-8AE7-3AA41499E64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20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Logo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grpSp>
        <p:nvGrpSpPr>
          <p:cNvPr id="12" name="Logo_WH" descr="Accenture logo in white">
            <a:extLst>
              <a:ext uri="{FF2B5EF4-FFF2-40B4-BE49-F238E27FC236}">
                <a16:creationId xmlns:a16="http://schemas.microsoft.com/office/drawing/2014/main" id="{0D82E30B-4E95-4B73-9014-71990AE21DBE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154167" y="1005840"/>
            <a:ext cx="1883664" cy="496247"/>
            <a:chOff x="1561" y="187"/>
            <a:chExt cx="4536" cy="119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08CD909-AC78-4980-BB04-8608F18CDC22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B5D8E88-5919-40A0-A4A4-2E6587AD687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Acc_Tech_Logo_WH" descr="Accenture Technology wordmark in white">
            <a:extLst>
              <a:ext uri="{FF2B5EF4-FFF2-40B4-BE49-F238E27FC236}">
                <a16:creationId xmlns:a16="http://schemas.microsoft.com/office/drawing/2014/main" id="{8699B1E1-A3CB-40D5-A44A-1E73CBFEE9C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591812" y="5936500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55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880" userDrawn="1">
          <p15:clr>
            <a:srgbClr val="C35EA4"/>
          </p15:clr>
        </p15:guide>
        <p15:guide id="2" pos="3840" userDrawn="1">
          <p15:clr>
            <a:srgbClr val="C35EA4"/>
          </p15:clr>
        </p15:guide>
        <p15:guide id="3" orient="horz" pos="2160" userDrawn="1">
          <p15:clr>
            <a:srgbClr val="C35EA4"/>
          </p15:clr>
        </p15:guide>
        <p15:guide id="4" orient="horz" pos="947" userDrawn="1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363034-F9EC-4A95-91E0-2E801974931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74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Headings/C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86499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5F1A8-92F0-48CE-B27D-E2B7EE762F1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50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8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318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 dirty="0"/>
              <a:t>Sixth level 12pt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8255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 dirty="0"/>
              <a:t>Sixth level 12pt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974BDB1-DA1D-43EC-81BC-66135DB7B8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FE860E3B-7BAE-4917-8F29-26AFBD0E7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D7C41-6360-43FF-A192-982014655EF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99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0" y="3145138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83000718-AD47-4F1E-8F71-56356C940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1BF3E00-F066-4583-A5B1-87DD19666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5650FA89-A64B-4802-B6DF-D1844A8430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5B1DD8-C71C-4D65-A58A-0A9A86DCED84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75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98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5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79882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899"/>
            <a:ext cx="1985504" cy="1971541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 userDrawn="1"/>
        </p:nvCxnSpPr>
        <p:spPr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 userDrawn="1"/>
        </p:nvCxnSpPr>
        <p:spPr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 userDrawn="1"/>
        </p:nvCxnSpPr>
        <p:spPr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 userDrawn="1"/>
        </p:nvCxnSpPr>
        <p:spPr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 userDrawn="1"/>
        </p:nvCxnSpPr>
        <p:spPr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3" name="Footer Placeholder 3">
            <a:extLst>
              <a:ext uri="{FF2B5EF4-FFF2-40B4-BE49-F238E27FC236}">
                <a16:creationId xmlns:a16="http://schemas.microsoft.com/office/drawing/2014/main" id="{57676F53-2AF5-4F44-9119-3C3347D1D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8D97977-AAE6-4533-93CA-ADE704E9F4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D3E087-C0E5-4045-83EC-D0F38053E0B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26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Alt) Long Headline and 5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79882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899"/>
            <a:ext cx="1985504" cy="1971541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3" name="Footer Placeholder 3">
            <a:extLst>
              <a:ext uri="{FF2B5EF4-FFF2-40B4-BE49-F238E27FC236}">
                <a16:creationId xmlns:a16="http://schemas.microsoft.com/office/drawing/2014/main" id="{57676F53-2AF5-4F44-9119-3C3347D1D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8D97977-AAE6-4533-93CA-ADE704E9F4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36FB760-AEF8-46F8-B73E-B0A537402A7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141567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6" name="Picture Placeholder 4">
            <a:extLst>
              <a:ext uri="{FF2B5EF4-FFF2-40B4-BE49-F238E27FC236}">
                <a16:creationId xmlns:a16="http://schemas.microsoft.com/office/drawing/2014/main" id="{B9165B01-6544-4059-9AE2-42F4426A038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503587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EB2E96CC-0F77-4F5D-A96C-5243BDB51C0E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865607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2D003B29-C8CB-4629-BF53-F5AEBE6FAE2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227627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49BB6C55-F8C8-4B99-843F-9A6047B7A3E8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0570872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047CF-EEDD-49CC-9871-80D6EF57FEB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93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4-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4655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Font typeface="Graphik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817351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80047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42743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54653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solidFill>
                  <a:schemeClr val="accent2"/>
                </a:solidFill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7350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0047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2742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9310CF55-0D9B-41F8-8D1E-8BA74BC23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4481D5-3713-4165-990F-CD2E7B955A0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865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6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lIns="91440" tIns="0"/>
          <a:lstStyle>
            <a:lvl1pPr marL="0" indent="0">
              <a:buNone/>
              <a:defRPr sz="1800" b="0"/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D665DCA-734C-4077-92CB-D7A9FCD67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3D474A-8A06-4078-BEBB-EBDCDD30231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9FEF6117-B6D9-4841-8EFA-DF78BCFA9C0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77415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90B0A6BB-BC70-4436-B334-35CF914D177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EA23CA56-3568-4982-84E5-176DE32541C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7E019EA7-B58E-4B17-A663-2E8CCD701589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9A57066F-5BF5-43F7-A9DA-1788B5511DA7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EA5F90EC-FB85-4041-85C1-409768D3A0C0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03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-Team 6-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lIns="91440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2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4389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9" name="Footer Placeholder 3">
            <a:extLst>
              <a:ext uri="{FF2B5EF4-FFF2-40B4-BE49-F238E27FC236}">
                <a16:creationId xmlns:a16="http://schemas.microsoft.com/office/drawing/2014/main" id="{F748F9AD-5F56-42EC-9922-780EBA443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32" name="GTS_WH" descr="Accenture Greater Than symbol in white">
            <a:extLst>
              <a:ext uri="{FF2B5EF4-FFF2-40B4-BE49-F238E27FC236}">
                <a16:creationId xmlns:a16="http://schemas.microsoft.com/office/drawing/2014/main" id="{B49891DC-D80E-4D1B-961E-1B567E0E453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8FB076-B311-496F-8C11-2C54B06FBB3D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199DF3DD-2E34-4D79-8E11-12CE813E73FA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8100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6FCD1A94-A214-4264-842C-B5DA710C1F3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895C1CB4-E517-4380-8170-E8C0CA787FB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6AFBE91E-BB56-4FAF-ADEB-859CA86F82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15D78B8A-7ECF-44EE-A95F-FBD072A68894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F2F64C30-F694-4DC6-AAED-5ECA99ECCF5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028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8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1000" y="1295233"/>
            <a:ext cx="3540355" cy="50166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Place text here, use indent to access other levels 20pt</a:t>
            </a:r>
          </a:p>
          <a:p>
            <a:pPr lvl="1"/>
            <a:r>
              <a:rPr lang="en-GB" dirty="0"/>
              <a:t>Second level 20pt</a:t>
            </a:r>
          </a:p>
          <a:p>
            <a:pPr lvl="2"/>
            <a:r>
              <a:rPr lang="en-GB" dirty="0"/>
              <a:t>Third level 20pt</a:t>
            </a:r>
          </a:p>
          <a:p>
            <a:pPr lvl="3"/>
            <a:r>
              <a:rPr lang="en-GB" dirty="0"/>
              <a:t>Fourth level 18pt</a:t>
            </a:r>
          </a:p>
          <a:p>
            <a:pPr lvl="4"/>
            <a:r>
              <a:rPr lang="en-GB" dirty="0"/>
              <a:t>Fifth level 18pt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5820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98231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43053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0642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25822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9823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24305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270644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0" name="Footer Placeholder 3">
            <a:extLst>
              <a:ext uri="{FF2B5EF4-FFF2-40B4-BE49-F238E27FC236}">
                <a16:creationId xmlns:a16="http://schemas.microsoft.com/office/drawing/2014/main" id="{A671D4FB-2F86-4AF3-89D0-D61D54378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1014D8-C563-4003-8EBC-A9F6EE68BA6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1559D4A6-A7D1-4EAE-87E5-EB8A4B73E546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325822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564E037C-8888-4DE6-88C4-A629CBF5F3A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298233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1" name="Picture Placeholder 4">
            <a:extLst>
              <a:ext uri="{FF2B5EF4-FFF2-40B4-BE49-F238E27FC236}">
                <a16:creationId xmlns:a16="http://schemas.microsoft.com/office/drawing/2014/main" id="{1DD1D133-7281-4297-B58B-4683B9743A55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8270644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4D49677A-CABE-49CD-A2EE-9EC21E15DF23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0243055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3" name="Picture Placeholder 4">
            <a:extLst>
              <a:ext uri="{FF2B5EF4-FFF2-40B4-BE49-F238E27FC236}">
                <a16:creationId xmlns:a16="http://schemas.microsoft.com/office/drawing/2014/main" id="{E46B730A-2104-4381-A7F8-6A08201D7F97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325822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0" name="Picture Placeholder 4">
            <a:extLst>
              <a:ext uri="{FF2B5EF4-FFF2-40B4-BE49-F238E27FC236}">
                <a16:creationId xmlns:a16="http://schemas.microsoft.com/office/drawing/2014/main" id="{15BD8921-64C2-47AC-9DE2-E4DFFCBF7C6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9823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1" name="Picture Placeholder 4">
            <a:extLst>
              <a:ext uri="{FF2B5EF4-FFF2-40B4-BE49-F238E27FC236}">
                <a16:creationId xmlns:a16="http://schemas.microsoft.com/office/drawing/2014/main" id="{3EF9A07C-1758-4B3E-A1CD-67412E56BBFE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270644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2" name="Picture Placeholder 4">
            <a:extLst>
              <a:ext uri="{FF2B5EF4-FFF2-40B4-BE49-F238E27FC236}">
                <a16:creationId xmlns:a16="http://schemas.microsoft.com/office/drawing/2014/main" id="{25D8A2F3-A845-4271-8B71-45408EF9F6C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024305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92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Key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 72pt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0882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"/>
            <a:ext cx="6096000" cy="6857999"/>
          </a:xfrm>
          <a:solidFill>
            <a:schemeClr val="bg1">
              <a:lumMod val="95000"/>
            </a:schemeClr>
          </a:solidFill>
        </p:spPr>
        <p:txBody>
          <a:bodyPr tIns="548640" anchor="t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raphik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Drag picture to placeholder or click icon to add, then ‘Send to Back’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AF384B1D-1AA1-4DD2-A317-08008594F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4796047A-AB81-403A-B649-52C6F7827E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267634"/>
            <a:ext cx="5330952" cy="3044265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/>
            </a:lvl2pPr>
            <a:lvl3pPr marL="457200">
              <a:buFont typeface="Graphik" panose="020B0503030202060203" pitchFamily="34" charset="0"/>
              <a:buChar char="–"/>
              <a:defRPr sz="1800"/>
            </a:lvl3pPr>
            <a:lvl4pPr marL="685800">
              <a:buFont typeface="Graphik" panose="020B0604020202020204" pitchFamily="34" charset="0"/>
              <a:buChar char="•"/>
              <a:defRPr sz="1600"/>
            </a:lvl4pPr>
            <a:lvl5pPr marL="914400">
              <a:buFont typeface="Graphik" panose="020B0503030202060203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Place sub-headline here in GT Sectra Fine </a:t>
            </a:r>
            <a:r>
              <a:rPr lang="en-US" dirty="0" err="1"/>
              <a:t>Rg</a:t>
            </a:r>
            <a:r>
              <a:rPr lang="en-US" dirty="0"/>
              <a:t> 24pt, indent for other levels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A2778-1AEF-4134-970E-9AB430A5206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ECD5DAA7-2D65-4744-A4C4-3E3C318A0F60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81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6096024" cy="6309361"/>
          </a:xfrm>
          <a:solidFill>
            <a:schemeClr val="tx1">
              <a:lumMod val="95000"/>
            </a:schemeClr>
          </a:solidFill>
        </p:spPr>
        <p:txBody>
          <a:bodyPr lIns="0" tIns="210312" anchor="t"/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E567C369-8A33-4851-8646-E53D6E8D8C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C42B8317-AACA-4DC7-AD68-8986DF6299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47" y="3264586"/>
            <a:ext cx="5330952" cy="304731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457200">
              <a:buFont typeface="Graphik" panose="020B0503030202060203" pitchFamily="34" charset="0"/>
              <a:buChar char="–"/>
              <a:defRPr sz="1800">
                <a:solidFill>
                  <a:schemeClr val="tx1"/>
                </a:solidFill>
              </a:defRPr>
            </a:lvl3pPr>
            <a:lvl4pPr marL="685800">
              <a:buFont typeface="Graphik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914400">
              <a:buFont typeface="Graphik" panose="020B0503030202060203" pitchFamily="34" charset="0"/>
              <a:buChar char="–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Place sub-headline here in GT Sectra Fine </a:t>
            </a:r>
            <a:r>
              <a:rPr lang="en-US" dirty="0" err="1"/>
              <a:t>Rg</a:t>
            </a:r>
            <a:r>
              <a:rPr lang="en-US" dirty="0"/>
              <a:t> 24pt, indent for other levels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F1D8E5-ED70-409D-A4B1-635A02DFE5A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TS_Purple" descr="Accenture Greater Than symbol in white">
            <a:extLst>
              <a:ext uri="{FF2B5EF4-FFF2-40B4-BE49-F238E27FC236}">
                <a16:creationId xmlns:a16="http://schemas.microsoft.com/office/drawing/2014/main" id="{8C4A6146-1E4E-44A0-BBBB-ACDCAA9D7F2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80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 54pt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D868995-C37B-451B-AE1C-89DE71F21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06E6C-6576-4BA5-948F-BD9FE24FA05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15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 (alternati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 54pt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D868995-C37B-451B-AE1C-89DE71F21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217B10-543D-46E3-A5E7-CA1C578F6F6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45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istics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 userDrawn="1"/>
        </p:nvSpPr>
        <p:spPr bwMode="white"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986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92" y="0"/>
            <a:ext cx="6096008" cy="6311900"/>
          </a:xfrm>
          <a:solidFill>
            <a:schemeClr val="bg1">
              <a:lumMod val="95000"/>
            </a:schemeClr>
          </a:solidFill>
        </p:spPr>
        <p:txBody>
          <a:bodyPr tIns="45720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 userDrawn="1"/>
        </p:nvCxnSpPr>
        <p:spPr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 userDrawn="1"/>
        </p:nvCxnSpPr>
        <p:spPr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992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986" y="4646021"/>
            <a:ext cx="2285996" cy="1665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92" y="4646020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3B3ABE64-A2B2-4267-83DE-C2D349057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</a:p>
        </p:txBody>
      </p:sp>
      <p:pic>
        <p:nvPicPr>
          <p:cNvPr id="19" name="Picture 18" descr="Accenture Greater Than symbol in white">
            <a:extLst>
              <a:ext uri="{FF2B5EF4-FFF2-40B4-BE49-F238E27FC236}">
                <a16:creationId xmlns:a16="http://schemas.microsoft.com/office/drawing/2014/main" id="{E8781F80-F3D9-42F9-B6EE-F6DC303E05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A306F6-3D4B-4153-AFB5-695424B80AC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1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 userDrawn="1"/>
        </p:nvSpPr>
        <p:spPr bwMode="white">
          <a:xfrm>
            <a:off x="9144056" y="3155948"/>
            <a:ext cx="3047944" cy="3155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 userDrawn="1"/>
        </p:nvSpPr>
        <p:spPr bwMode="white"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76" y="-1"/>
            <a:ext cx="3048024" cy="3151189"/>
          </a:xfrm>
          <a:solidFill>
            <a:schemeClr val="bg1">
              <a:lumMod val="95000"/>
            </a:schemeClr>
          </a:solidFill>
        </p:spPr>
        <p:txBody>
          <a:bodyPr t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</a:t>
            </a:r>
          </a:p>
          <a:p>
            <a:r>
              <a:rPr lang="en-GB" dirty="0"/>
              <a:t>or click icon to add</a:t>
            </a:r>
            <a:endParaRPr lang="en-US" dirty="0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1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5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0" y="3155942"/>
            <a:ext cx="3048000" cy="3155958"/>
          </a:xfrm>
          <a:solidFill>
            <a:schemeClr val="bg1">
              <a:lumMod val="95000"/>
            </a:schemeClr>
          </a:solidFill>
        </p:spPr>
        <p:txBody>
          <a:bodyPr vert="horz" lIns="0" tIns="274320" rIns="0" bIns="0" rtlCol="0" anchor="t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 dirty="0"/>
              <a:t>Drag picture to placeholder </a:t>
            </a:r>
          </a:p>
          <a:p>
            <a:pPr marL="228600" lvl="0" indent="-228600" algn="ctr"/>
            <a:r>
              <a:rPr lang="en-GB" dirty="0"/>
              <a:t>or click icon to add</a:t>
            </a:r>
            <a:endParaRPr lang="en-US" dirty="0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662794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9BC0904C-6BDA-4032-94C2-6417F59042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997" y="380999"/>
            <a:ext cx="5333972" cy="2393952"/>
          </a:xfrm>
        </p:spPr>
        <p:txBody>
          <a:bodyPr anchor="ctr"/>
          <a:lstStyle>
            <a:lvl1pPr marL="0" indent="0">
              <a:buNone/>
              <a:def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P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lace headline here 36pt, min 30pt)</a:t>
            </a: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72DDB3A-459D-40AA-A5E7-DDCDD2DEA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</a:p>
        </p:txBody>
      </p:sp>
      <p:pic>
        <p:nvPicPr>
          <p:cNvPr id="23" name="Picture 22" descr="Accenture Greater Than symbol in white">
            <a:extLst>
              <a:ext uri="{FF2B5EF4-FFF2-40B4-BE49-F238E27FC236}">
                <a16:creationId xmlns:a16="http://schemas.microsoft.com/office/drawing/2014/main" id="{78774BCE-242F-4FF9-9C01-D01B97743A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1B33BA-8B14-4BE4-8987-4DD490763486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206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ccenture Gradient Dark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 54pt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310B6FD-F7E2-4120-A2CE-22852AAA9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2FF57A0A-C5DD-42B6-8DD3-E5EA041C72D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1A683-09B8-4B7C-917B-D192D06BB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65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 54pt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D9D8DCD-E7C3-4F1A-8A48-31319650A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B0B0C095-6C73-4899-AD8E-8F75768CF51A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FE70C-67B2-45BA-88F7-45C14692FC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137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5AD31DD4-2506-4E03-897C-F4C8C020F0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headline here 54pt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2A2CFACC-0767-48E1-9FD9-763E5025E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7" name="GTS_WH" descr="Accenture Greater Than symbol in white">
            <a:extLst>
              <a:ext uri="{FF2B5EF4-FFF2-40B4-BE49-F238E27FC236}">
                <a16:creationId xmlns:a16="http://schemas.microsoft.com/office/drawing/2014/main" id="{AE479463-B4C9-4B9A-BE8B-62B5B9CF007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BAA91-4288-4230-8881-E1D51DEB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34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546ADE-103C-4652-A344-9C0C8C49E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80EAEA1-D575-4107-8AFC-0CAE2D4FB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A237C-DB73-401B-BD5B-B8B9133233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45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left-image bkg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E7551B-7F86-46D2-A90B-DF5CC30BDFD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 72pt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  <p:sp>
        <p:nvSpPr>
          <p:cNvPr id="8" name="GTS_WH" descr="Accenture Greater Than symbol in white">
            <a:extLst>
              <a:ext uri="{FF2B5EF4-FFF2-40B4-BE49-F238E27FC236}">
                <a16:creationId xmlns:a16="http://schemas.microsoft.com/office/drawing/2014/main" id="{E96B644F-A9C2-401B-8562-DC3B10FB5CF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1001" y="38100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cc_Tech_Logo_WH" descr="Accenture Technology wordmark in white">
            <a:extLst>
              <a:ext uri="{FF2B5EF4-FFF2-40B4-BE49-F238E27FC236}">
                <a16:creationId xmlns:a16="http://schemas.microsoft.com/office/drawing/2014/main" id="{E1C4528C-35CA-41C7-B25C-A600CD41B680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81001" y="6096691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61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81D62B4-50F4-4143-BFCC-F5508365C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7CFBA7-F1B1-4FF3-932C-7525FBDA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91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BF2C1-BAA9-4BAD-9934-C110D7303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030600-A2B3-4AAD-808D-56DA9B7733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426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rgbClr val="E6DCFF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FBD97-7A23-4453-9DFC-F825350AF9B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8" name="Logo_WH" descr="Accenture logo in white">
            <a:extLst>
              <a:ext uri="{FF2B5EF4-FFF2-40B4-BE49-F238E27FC236}">
                <a16:creationId xmlns:a16="http://schemas.microsoft.com/office/drawing/2014/main" id="{1A7501AC-E717-4CB3-89D9-DEE7B06E1876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9926898" y="381000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84F1646-52FE-4716-AED1-FE252A8E05E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5FBA828-A6EE-4CDC-A2F1-52C5DC0E3C3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Acc_Tech_Logo_WH" descr="Accenture Technology wordmark in white">
            <a:extLst>
              <a:ext uri="{FF2B5EF4-FFF2-40B4-BE49-F238E27FC236}">
                <a16:creationId xmlns:a16="http://schemas.microsoft.com/office/drawing/2014/main" id="{D858ADC7-4C7C-4404-9E70-D87FF1DC656D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802186" y="6096691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62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2+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84A5767-82AC-46A2-88DD-C31D51E1CB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659D61A8-47A5-47C2-A85A-BCCCBE83C91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1001" y="38100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cc_Tech_Logo_WH" descr="Accenture Technology wordmark in white">
            <a:extLst>
              <a:ext uri="{FF2B5EF4-FFF2-40B4-BE49-F238E27FC236}">
                <a16:creationId xmlns:a16="http://schemas.microsoft.com/office/drawing/2014/main" id="{2DBCDDF3-9F8E-44B5-9E3F-2223C14CC4C3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81001" y="6096691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00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3+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84A5767-82AC-46A2-88DD-C31D51E1CB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13" name="Logo_WH" descr="Accenture logo in white">
            <a:extLst>
              <a:ext uri="{FF2B5EF4-FFF2-40B4-BE49-F238E27FC236}">
                <a16:creationId xmlns:a16="http://schemas.microsoft.com/office/drawing/2014/main" id="{6E8422F7-B85B-4755-B6A1-FFEA87624FFE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381000" y="381000"/>
            <a:ext cx="1883664" cy="496247"/>
            <a:chOff x="1561" y="187"/>
            <a:chExt cx="4536" cy="119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4597228-D9AB-44B8-B1CD-B17ABE7714EB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C5BFA133-9FE4-4FB4-968A-A369A9EF6AE0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Acc_Tech_Logo_WH" descr="Accenture Technology wordmark in white">
            <a:extLst>
              <a:ext uri="{FF2B5EF4-FFF2-40B4-BE49-F238E27FC236}">
                <a16:creationId xmlns:a16="http://schemas.microsoft.com/office/drawing/2014/main" id="{77A704DC-31A8-4495-8AF1-E7E89DF738B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81001" y="6096691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83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18ECE-32D7-4F71-A6CA-1144DA38ED6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grpSp>
        <p:nvGrpSpPr>
          <p:cNvPr id="8" name="Logo_BL" descr="Accenture logo in black and purple">
            <a:extLst>
              <a:ext uri="{FF2B5EF4-FFF2-40B4-BE49-F238E27FC236}">
                <a16:creationId xmlns:a16="http://schemas.microsoft.com/office/drawing/2014/main" id="{35D3F8C8-B2E5-431B-9639-9F05530860E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926898" y="381000"/>
            <a:ext cx="1883664" cy="496357"/>
            <a:chOff x="2387" y="1701"/>
            <a:chExt cx="4535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AD7BAC9-11D9-4846-95CD-5C2B827147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CAEDE4E-DAF3-4FBC-BAEB-E0C26C20EB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Acc_Tech_Logo_WH" descr="Accenture Technology wordmark in black">
            <a:extLst>
              <a:ext uri="{FF2B5EF4-FFF2-40B4-BE49-F238E27FC236}">
                <a16:creationId xmlns:a16="http://schemas.microsoft.com/office/drawing/2014/main" id="{C6585ED9-32B3-49DC-BF0B-CD6F5EFC2937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802186" y="6096691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99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2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715308A-2B7A-4485-A51C-F3F23FC426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grpSp>
        <p:nvGrpSpPr>
          <p:cNvPr id="12" name="Logo_BL" descr="Accenture logo in black and purple">
            <a:extLst>
              <a:ext uri="{FF2B5EF4-FFF2-40B4-BE49-F238E27FC236}">
                <a16:creationId xmlns:a16="http://schemas.microsoft.com/office/drawing/2014/main" id="{9F19D48A-46F6-4BAE-97F3-DFACD8E22BA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2636" y="382725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848F740B-2A73-4970-A31A-4A0E685E66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84A90C93-9B70-4203-9499-12D2A090A80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Acc_Tech_Logo_WH" descr="Accenture Technology wordmark in black">
            <a:extLst>
              <a:ext uri="{FF2B5EF4-FFF2-40B4-BE49-F238E27FC236}">
                <a16:creationId xmlns:a16="http://schemas.microsoft.com/office/drawing/2014/main" id="{E96F42A4-2317-4355-8825-25B7BD82F6B1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81001" y="6096691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55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 (bullet 20pt)</a:t>
            </a:r>
          </a:p>
          <a:p>
            <a:pPr lvl="1"/>
            <a:r>
              <a:rPr lang="en-US" dirty="0"/>
              <a:t>Second level (bullet 20pt)</a:t>
            </a:r>
          </a:p>
          <a:p>
            <a:pPr lvl="2"/>
            <a:r>
              <a:rPr lang="en-US" dirty="0"/>
              <a:t>Third level (bullet 20pt)</a:t>
            </a:r>
          </a:p>
          <a:p>
            <a:pPr lvl="3"/>
            <a:r>
              <a:rPr lang="en-US" dirty="0"/>
              <a:t>Fourth level (bullet 18pt)</a:t>
            </a:r>
          </a:p>
          <a:p>
            <a:pPr lvl="4"/>
            <a:r>
              <a:rPr lang="en-US" dirty="0"/>
              <a:t>Fifth level (bullet 18pt)</a:t>
            </a:r>
          </a:p>
          <a:p>
            <a:pPr lvl="5"/>
            <a:r>
              <a:rPr lang="en-US" dirty="0"/>
              <a:t>Sixth level (copy 16pt)</a:t>
            </a:r>
          </a:p>
          <a:p>
            <a:pPr lvl="6"/>
            <a:r>
              <a:rPr lang="en-US" dirty="0"/>
              <a:t>Seventh level (small copy 12pt)</a:t>
            </a:r>
          </a:p>
          <a:p>
            <a:pPr lvl="7"/>
            <a:r>
              <a:rPr lang="en-US" dirty="0"/>
              <a:t>EIGHT LEVEL (DESCRIPTOR 10PT)</a:t>
            </a:r>
          </a:p>
          <a:p>
            <a:pPr lvl="8"/>
            <a:r>
              <a:rPr lang="en-US" dirty="0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624E0B2-760E-457A-8367-213CE89D6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AE0355C2-058C-4310-9508-BCC0F498FBB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9DFD1-72F5-4590-A067-19F2501AA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0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29" r:id="rId2"/>
    <p:sldLayoutId id="2147483682" r:id="rId3"/>
    <p:sldLayoutId id="2147483734" r:id="rId4"/>
    <p:sldLayoutId id="2147483681" r:id="rId5"/>
    <p:sldLayoutId id="2147483750" r:id="rId6"/>
    <p:sldLayoutId id="2147483761" r:id="rId7"/>
    <p:sldLayoutId id="2147483649" r:id="rId8"/>
    <p:sldLayoutId id="2147483748" r:id="rId9"/>
    <p:sldLayoutId id="2147483762" r:id="rId10"/>
    <p:sldLayoutId id="2147483651" r:id="rId11"/>
    <p:sldLayoutId id="2147483721" r:id="rId12"/>
    <p:sldLayoutId id="2147483739" r:id="rId13"/>
    <p:sldLayoutId id="2147483737" r:id="rId14"/>
    <p:sldLayoutId id="2147483742" r:id="rId15"/>
    <p:sldLayoutId id="2147483724" r:id="rId16"/>
    <p:sldLayoutId id="2147483723" r:id="rId17"/>
    <p:sldLayoutId id="2147483725" r:id="rId18"/>
    <p:sldLayoutId id="2147483755" r:id="rId19"/>
    <p:sldLayoutId id="2147483757" r:id="rId20"/>
    <p:sldLayoutId id="2147483673" r:id="rId21"/>
    <p:sldLayoutId id="2147483653" r:id="rId22"/>
    <p:sldLayoutId id="2147483722" r:id="rId23"/>
    <p:sldLayoutId id="2147483693" r:id="rId24"/>
    <p:sldLayoutId id="2147483758" r:id="rId25"/>
    <p:sldLayoutId id="2147483701" r:id="rId26"/>
    <p:sldLayoutId id="2147483668" r:id="rId27"/>
    <p:sldLayoutId id="2147483707" r:id="rId28"/>
    <p:sldLayoutId id="2147483714" r:id="rId29"/>
    <p:sldLayoutId id="2147483657" r:id="rId30"/>
    <p:sldLayoutId id="2147483679" r:id="rId31"/>
    <p:sldLayoutId id="2147483661" r:id="rId32"/>
    <p:sldLayoutId id="2147483754" r:id="rId33"/>
    <p:sldLayoutId id="2147483678" r:id="rId34"/>
    <p:sldLayoutId id="2147483663" r:id="rId35"/>
    <p:sldLayoutId id="2147483667" r:id="rId36"/>
    <p:sldLayoutId id="2147483726" r:id="rId37"/>
    <p:sldLayoutId id="2147483688" r:id="rId38"/>
    <p:sldLayoutId id="2147483655" r:id="rId39"/>
    <p:sldLayoutId id="2147483745" r:id="rId40"/>
    <p:sldLayoutId id="2147483741" r:id="rId4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Graphik" panose="020B0503030202060203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C35EA4"/>
          </p15:clr>
        </p15:guide>
        <p15:guide id="2" orient="horz" pos="3976" userDrawn="1">
          <p15:clr>
            <a:srgbClr val="C35EA4"/>
          </p15:clr>
        </p15:guide>
        <p15:guide id="3" pos="240" userDrawn="1">
          <p15:clr>
            <a:srgbClr val="C35EA4"/>
          </p15:clr>
        </p15:guide>
        <p15:guide id="4" pos="7440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verse.ucla.edu/" TargetMode="External"/><Relationship Id="rId2" Type="http://schemas.openxmlformats.org/officeDocument/2006/relationships/hyperlink" Target="https://dataverse.org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en.wikipedia.org/wiki/BibTeX" TargetMode="External"/><Relationship Id="rId5" Type="http://schemas.openxmlformats.org/officeDocument/2006/relationships/hyperlink" Target="https://en.wikipedia.org/wiki/RIS_(file_format)" TargetMode="External"/><Relationship Id="rId4" Type="http://schemas.openxmlformats.org/officeDocument/2006/relationships/hyperlink" Target="https://dataverse.harvard.edu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pen_Archives_Initiative_Protocol_for_Metadata_Harvesting" TargetMode="External"/><Relationship Id="rId2" Type="http://schemas.openxmlformats.org/officeDocument/2006/relationships/hyperlink" Target="https://dspace.lyrasis.org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demo7.dspace.org/home" TargetMode="External"/><Relationship Id="rId5" Type="http://schemas.openxmlformats.org/officeDocument/2006/relationships/hyperlink" Target="https://en.wikipedia.org/wiki/MARC_standards#MARCXML" TargetMode="External"/><Relationship Id="rId4" Type="http://schemas.openxmlformats.org/officeDocument/2006/relationships/hyperlink" Target="https://en.wikipedia.org/wiki/Dublin_Cor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6B08-90E5-4430-AC0B-AEDEBA85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Publication Platforms</a:t>
            </a:r>
          </a:p>
        </p:txBody>
      </p:sp>
    </p:spTree>
    <p:extLst>
      <p:ext uri="{BB962C8B-B14F-4D97-AF65-F5344CB8AC3E}">
        <p14:creationId xmlns:p14="http://schemas.microsoft.com/office/powerpoint/2010/main" val="525950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8966BB-29F3-7247-FCF2-5A27F5D0A6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4ABD01-A02C-8357-3924-11202E81D5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4B5313-375C-97E9-9593-036470B5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CKAN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EBC94-2360-A19A-1465-D8E328B67ED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C451E-01AA-C250-8958-945EA2949D7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507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B7182D-18C8-B8C6-7C58-E5DF54689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CKAN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B02AC8-19B3-D8DF-4818-E084D09742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Is open-source and widely supported by the developer community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Features extensive and comprehensive documentation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Allows deep customization of its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Can be fully under institutions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Supports unrestricted (non standards-compliant) metadata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Has faceted search with fuzzy matching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Records datasets change logs and versioning information</a:t>
            </a:r>
          </a:p>
          <a:p>
            <a:endParaRPr lang="de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07E24-7339-5426-6636-38085EBF0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97C65-268C-DFA8-5E4F-9CBCCD64F9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84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E231EA-5EE3-1B26-7E9E-E212B3EBC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CKAN Architecture</a:t>
            </a:r>
          </a:p>
        </p:txBody>
      </p:sp>
      <p:pic>
        <p:nvPicPr>
          <p:cNvPr id="1026" name="Picture 2" descr="CKAN code architecture — CKAN 2.9.8 documentation">
            <a:extLst>
              <a:ext uri="{FF2B5EF4-FFF2-40B4-BE49-F238E27FC236}">
                <a16:creationId xmlns:a16="http://schemas.microsoft.com/office/drawing/2014/main" id="{EC7C4BAB-54CC-58D6-9F36-66479992F2C9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4" y="891317"/>
            <a:ext cx="7447576" cy="558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396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581F0-31B1-E9F9-720B-0A394FE9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6E16A-C614-E57C-2A19-A19F2DEA18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1382A-CFAD-E1EF-AE0F-6203CE0F6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AA6455-30E4-1298-17C0-7219D3AB49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AA8135F-BF0E-AE3D-54D9-AED59C734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1498600"/>
            <a:ext cx="8890000" cy="386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552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6DCA-E252-45B6-8790-F0CA74EA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8524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E231EA-5EE3-1B26-7E9E-E212B3EBC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CKAN Architecture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6A8C688-906B-6F87-BF24-8FD7AC64F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01" y="1371599"/>
            <a:ext cx="10883089" cy="453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4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AD87F-F75C-A99D-19B5-DAB224AE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D060A-AF46-BD4B-3F2F-4FC35C3F2D5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162871-04D9-A41E-D8F6-F355E97C2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B8C10-D1BA-853B-97FC-FDFA5A1332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F372C18-802F-013E-A2F1-A923658AF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281318"/>
            <a:ext cx="11387046" cy="405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23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8966BB-29F3-7247-FCF2-5A27F5D0A6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4ABD01-A02C-8357-3924-11202E81D5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4B5313-375C-97E9-9593-036470B5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Dataverse Project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EBC94-2360-A19A-1465-D8E328B67ED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C451E-01AA-C250-8958-945EA2949D7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594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E231EA-5EE3-1B26-7E9E-E212B3EBC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Dataverse Project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69C404-92FE-88CB-3C52-3E3778F8F0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600" dirty="0">
                <a:hlinkClick r:id="rId2"/>
              </a:rPr>
              <a:t>https://dataverse.org/</a:t>
            </a:r>
            <a:r>
              <a:rPr lang="en-GB" sz="1600" dirty="0"/>
              <a:t> - Example: </a:t>
            </a:r>
            <a:r>
              <a:rPr lang="en-GB" sz="1600" dirty="0">
                <a:hlinkClick r:id="rId3"/>
              </a:rPr>
              <a:t>https://dataverse.ucla.edu/</a:t>
            </a:r>
            <a:r>
              <a:rPr lang="en-GB" sz="1600" dirty="0"/>
              <a:t>, </a:t>
            </a:r>
            <a:r>
              <a:rPr lang="en-GB" sz="1600" dirty="0">
                <a:hlinkClick r:id="rId4"/>
              </a:rPr>
              <a:t>https://dataverse.harvard.edu</a:t>
            </a: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Is open-source and widely supported by the developer community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Data Citation automatically generated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Multiple Publishing Workflows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Faceted Search as well as tags can be used for searches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Already defines roles and also custom roles can be designed and assigned to the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Branding, metadata-based facets, sub-</a:t>
            </a:r>
            <a:r>
              <a:rPr lang="en-GB" sz="1600" dirty="0" err="1"/>
              <a:t>dataverses</a:t>
            </a:r>
            <a:r>
              <a:rPr lang="en-GB" sz="1600" dirty="0"/>
              <a:t>, featured </a:t>
            </a:r>
            <a:r>
              <a:rPr lang="en-GB" sz="1600" dirty="0" err="1"/>
              <a:t>dataverses</a:t>
            </a:r>
            <a:r>
              <a:rPr lang="en-GB" sz="1600" dirty="0"/>
              <a:t>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Re-format, Summary Statistics, and Analysis for Tabular Files integration with </a:t>
            </a:r>
            <a:r>
              <a:rPr lang="en-GB" sz="1600" dirty="0" err="1"/>
              <a:t>TwoRavens</a:t>
            </a: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Mapping of Geospatial files and integration with </a:t>
            </a:r>
            <a:r>
              <a:rPr lang="en-GB" sz="1600" dirty="0" err="1"/>
              <a:t>WorldMap</a:t>
            </a: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Restricted Files as well as ability to request access to restricted 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Three level of Metadata i.e. description/citation, domain-specific or custom fields, file metadata Search API, data deposit API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Notifications will be generated to the user and also will be communicated by mail for access request, roles, and when data is published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CC0 waiver default, terms of use can be customised by user, and download statistics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Can export reference to EndNote XML, </a:t>
            </a:r>
            <a:r>
              <a:rPr lang="en-GB" sz="1600" dirty="0">
                <a:hlinkClick r:id="rId5"/>
              </a:rPr>
              <a:t>RIS Format</a:t>
            </a:r>
            <a:r>
              <a:rPr lang="en-GB" sz="1600" dirty="0"/>
              <a:t>, or </a:t>
            </a:r>
            <a:r>
              <a:rPr lang="en-GB" sz="1600" dirty="0">
                <a:hlinkClick r:id="rId6"/>
              </a:rPr>
              <a:t>BibTeX</a:t>
            </a:r>
            <a:r>
              <a:rPr lang="en-GB" sz="1600" dirty="0"/>
              <a:t> Format</a:t>
            </a:r>
          </a:p>
          <a:p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24055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010D-5F5F-8E21-B47F-FC2048E34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5314B-5380-BD4A-6382-1C89D4FDC3E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1" y="1371600"/>
            <a:ext cx="6476999" cy="4940300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022B1-C522-5E3A-49B8-A121DE11A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F2925-DB31-5CF3-99CC-DE15E3AD19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2" descr="THE DATAVERSE PROJECT">
            <a:extLst>
              <a:ext uri="{FF2B5EF4-FFF2-40B4-BE49-F238E27FC236}">
                <a16:creationId xmlns:a16="http://schemas.microsoft.com/office/drawing/2014/main" id="{FB7B07C8-8FED-3D08-0F54-6CCC97978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341" y="1921290"/>
            <a:ext cx="4355405" cy="356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958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8966BB-29F3-7247-FCF2-5A27F5D0A65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4ABD01-A02C-8357-3924-11202E81D5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4B5313-375C-97E9-9593-036470B5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DSpace</a:t>
            </a:r>
            <a:endParaRPr lang="de-A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EBC94-2360-A19A-1465-D8E328B67ED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C451E-01AA-C250-8958-945EA2949D7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148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E231EA-5EE3-1B26-7E9E-E212B3EBC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DSpace</a:t>
            </a:r>
            <a:endParaRPr lang="de-AT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97AFB6-561D-0933-1E1D-FE0BE2CE1C9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https://dspace.lyrasis.org/</a:t>
            </a:r>
            <a:r>
              <a:rPr lang="en-GB" dirty="0"/>
              <a:t> - Examples: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Can comply with domain-level metadata schemas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Is open-source and has a wide supporting community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Has an extensive, community-maintained documentation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Can be fully under institutions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Structured metadata representation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Complaint with </a:t>
            </a:r>
            <a:r>
              <a:rPr lang="en-GB" dirty="0">
                <a:hlinkClick r:id="rId3"/>
              </a:rPr>
              <a:t>OAI-PMH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Supports</a:t>
            </a:r>
            <a:r>
              <a:rPr lang="en-GB" dirty="0">
                <a:hlinkClick r:id="rId4"/>
              </a:rPr>
              <a:t> Dublin Core</a:t>
            </a:r>
            <a:r>
              <a:rPr lang="en-GB" dirty="0"/>
              <a:t>, and </a:t>
            </a:r>
            <a:r>
              <a:rPr lang="en-GB" dirty="0">
                <a:hlinkClick r:id="rId5"/>
              </a:rPr>
              <a:t>MARCXML</a:t>
            </a:r>
            <a:r>
              <a:rPr lang="en-GB" dirty="0"/>
              <a:t> for metadata exporting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hlinkClick r:id="rId6"/>
              </a:rPr>
              <a:t>https://demo7.dspace.org/home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12511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24DE5-BA10-F02F-C650-DDBCE9EF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DSpace</a:t>
            </a:r>
            <a:r>
              <a:rPr lang="de-CH" dirty="0"/>
              <a:t>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D2D32-A1D6-8E47-6505-0E2AF00A2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F2651-DABD-549B-99AF-D4B6942C45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6BA8E-DF86-B9EC-0771-5E3E4A0E88C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A47254-E64A-6E50-6F66-D1B9056AF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1" y="1371600"/>
            <a:ext cx="7772400" cy="440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99314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ure 2020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custClrLst>
    <a:custClr name="Accent Purple 1">
      <a:srgbClr val="B455AA"/>
    </a:custClr>
    <a:custClr name="Accent Purple 2">
      <a:srgbClr val="A055F5"/>
    </a:custClr>
    <a:custClr name="Accent Purple 3">
      <a:srgbClr val="BE82FF"/>
    </a:custClr>
    <a:custClr name="Accent Purple 4">
      <a:srgbClr val="DCAFFF"/>
    </a:custClr>
    <a:custClr name="Accent Purple 5">
      <a:srgbClr val="E6DC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ue">
      <a:srgbClr val="0041F0"/>
    </a:custClr>
    <a:custClr name="Light Blue">
      <a:srgbClr val="00FFFF"/>
    </a:custClr>
    <a:custClr name="Green">
      <a:srgbClr val="64FF50"/>
    </a:custClr>
    <a:custClr name="Blue Green">
      <a:srgbClr val="05F0A5"/>
    </a:custClr>
    <a:custClr name="Red">
      <a:srgbClr val="FF3246"/>
    </a:custClr>
    <a:custClr name="Pink">
      <a:srgbClr val="FF50A0"/>
    </a:custClr>
    <a:custClr name="Orange">
      <a:srgbClr val="FF7800"/>
    </a:custClr>
    <a:custClr name="Yellow">
      <a:srgbClr val="FFEB32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Acc_PPT_IMP_Tmplt_Technology_Graphik_20220110" id="{B9BC9059-DD0D-7C48-9C1D-FD52D246D0A4}" vid="{89132FA7-44A6-CA45-B0F6-47F9BCB9AF46}"/>
    </a:ext>
  </a:extLst>
</a:theme>
</file>

<file path=ppt/theme/theme2.xml><?xml version="1.0" encoding="utf-8"?>
<a:theme xmlns:a="http://schemas.openxmlformats.org/drawingml/2006/main" name="Office Theme">
  <a:themeElements>
    <a:clrScheme name="Acc_Colors_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_Fonts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001a572-86d9-4a0b-9d4c-a14eef1e528f">
      <Terms xmlns="http://schemas.microsoft.com/office/infopath/2007/PartnerControls"/>
    </lcf76f155ced4ddcb4097134ff3c332f>
    <TaxCatchAll xmlns="abdbe091-1f96-45f5-99ee-5a0aca2d8a7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04842FB6BBB84D87E51F3014FC2687" ma:contentTypeVersion="28" ma:contentTypeDescription="Create a new document." ma:contentTypeScope="" ma:versionID="d026696da7cfb282d3564dcf4efeb3fe">
  <xsd:schema xmlns:xsd="http://www.w3.org/2001/XMLSchema" xmlns:xs="http://www.w3.org/2001/XMLSchema" xmlns:p="http://schemas.microsoft.com/office/2006/metadata/properties" xmlns:ns2="0001a572-86d9-4a0b-9d4c-a14eef1e528f" xmlns:ns3="abdbe091-1f96-45f5-99ee-5a0aca2d8a77" targetNamespace="http://schemas.microsoft.com/office/2006/metadata/properties" ma:root="true" ma:fieldsID="577473f63db15f03a39b5b8b1e82c941" ns2:_="" ns3:_="">
    <xsd:import namespace="0001a572-86d9-4a0b-9d4c-a14eef1e528f"/>
    <xsd:import namespace="abdbe091-1f96-45f5-99ee-5a0aca2d8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01a572-86d9-4a0b-9d4c-a14eef1e52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6d165d17-9b79-46c3-82b9-c927e733c4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dbe091-1f96-45f5-99ee-5a0aca2d8a7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0adcd98a-54cd-4772-aec9-5f74bf62ca00}" ma:internalName="TaxCatchAll" ma:showField="CatchAllData" ma:web="abdbe091-1f96-45f5-99ee-5a0aca2d8a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BFFC05-B2F6-4CED-BE65-F75B1EB7AD7B}">
  <ds:schemaRefs>
    <ds:schemaRef ds:uri="http://schemas.microsoft.com/office/infopath/2007/PartnerControls"/>
    <ds:schemaRef ds:uri="http://purl.org/dc/dcmitype/"/>
    <ds:schemaRef ds:uri="17c09f85-56e7-4417-b5d2-7fa4154de313"/>
    <ds:schemaRef ds:uri="http://purl.org/dc/elements/1.1/"/>
    <ds:schemaRef ds:uri="http://www.w3.org/XML/1998/namespace"/>
    <ds:schemaRef ds:uri="http://schemas.microsoft.com/office/2006/documentManagement/types"/>
    <ds:schemaRef ds:uri="f09dec34-126f-4759-b06d-a920de720ce4"/>
    <ds:schemaRef ds:uri="http://schemas.microsoft.com/office/2006/metadata/properties"/>
    <ds:schemaRef ds:uri="http://schemas.openxmlformats.org/package/2006/metadata/core-properties"/>
    <ds:schemaRef ds:uri="http://purl.org/dc/terms/"/>
    <ds:schemaRef ds:uri="0001a572-86d9-4a0b-9d4c-a14eef1e528f"/>
    <ds:schemaRef ds:uri="abdbe091-1f96-45f5-99ee-5a0aca2d8a77"/>
  </ds:schemaRefs>
</ds:datastoreItem>
</file>

<file path=customXml/itemProps2.xml><?xml version="1.0" encoding="utf-8"?>
<ds:datastoreItem xmlns:ds="http://schemas.openxmlformats.org/officeDocument/2006/customXml" ds:itemID="{79831B46-6CD1-40D2-9FB5-3E58559F90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040CCA-3446-421B-AE3D-6F5897FC1B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01a572-86d9-4a0b-9d4c-a14eef1e528f"/>
    <ds:schemaRef ds:uri="abdbe091-1f96-45f5-99ee-5a0aca2d8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Accenture 2020</Template>
  <TotalTime>682</TotalTime>
  <Words>396</Words>
  <Application>Microsoft Macintosh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Graphik</vt:lpstr>
      <vt:lpstr>GT Sectra Fine Rg</vt:lpstr>
      <vt:lpstr>System Font</vt:lpstr>
      <vt:lpstr>Accenture 2020</vt:lpstr>
      <vt:lpstr>Publication Platforms</vt:lpstr>
      <vt:lpstr>CKAN Architecture</vt:lpstr>
      <vt:lpstr>PowerPoint Presentation</vt:lpstr>
      <vt:lpstr>Dataverse Project</vt:lpstr>
      <vt:lpstr>Dataverse Project</vt:lpstr>
      <vt:lpstr>Dataverse</vt:lpstr>
      <vt:lpstr>DSpace</vt:lpstr>
      <vt:lpstr>DSpace</vt:lpstr>
      <vt:lpstr>DSpace Architecture</vt:lpstr>
      <vt:lpstr>CKAN</vt:lpstr>
      <vt:lpstr>CKAN</vt:lpstr>
      <vt:lpstr>CKAN Architecture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Salutation 72pt</dc:title>
  <dc:subject>Accenture PowerPoint Template 16x9 Graphik</dc:subject>
  <dc:creator>Schmutz, Guido</dc:creator>
  <cp:lastModifiedBy>Schmutz, Guido</cp:lastModifiedBy>
  <cp:revision>57</cp:revision>
  <cp:lastPrinted>2020-11-17T04:05:48Z</cp:lastPrinted>
  <dcterms:created xsi:type="dcterms:W3CDTF">2023-05-17T04:44:50Z</dcterms:created>
  <dcterms:modified xsi:type="dcterms:W3CDTF">2023-05-31T14:12:46Z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0x0101003804842FB6BBB84D87E51F3014FC2687</vt:lpwstr>
  </property>
</Properties>
</file>