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6" r:id="rId11"/>
    <p:sldId id="265" r:id="rId12"/>
    <p:sldId id="267" r:id="rId13"/>
    <p:sldId id="272" r:id="rId14"/>
    <p:sldId id="268" r:id="rId15"/>
    <p:sldId id="273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AE2B3-7ADA-4E60-92D6-93BE4FD957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accent1" phldr="1"/>
      <dgm:spPr/>
      <dgm:t>
        <a:bodyPr/>
        <a:lstStyle/>
        <a:p>
          <a:endParaRPr lang="en-US"/>
        </a:p>
      </dgm:t>
    </dgm:pt>
    <dgm:pt modelId="{3C2A2F59-3937-476F-93F3-B4309779DB41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A79BDC2-85CA-4B09-94A4-D64D128FDEC1}" cxnId="{11A951CD-D919-4441-8E23-26CBABDCAE3A}" type="parTrans">
      <dgm:prSet/>
      <dgm:spPr/>
      <dgm:t>
        <a:bodyPr/>
        <a:lstStyle/>
        <a:p>
          <a:endParaRPr lang="en-US"/>
        </a:p>
      </dgm:t>
    </dgm:pt>
    <dgm:pt modelId="{B644E4B7-F54A-4AB6-9847-581B845005EE}" cxnId="{11A951CD-D919-4441-8E23-26CBABDCAE3A}" type="sibTrans">
      <dgm:prSet/>
      <dgm:spPr/>
      <dgm:t>
        <a:bodyPr/>
        <a:lstStyle/>
        <a:p>
          <a:endParaRPr lang="en-US"/>
        </a:p>
      </dgm:t>
    </dgm:pt>
    <dgm:pt modelId="{DE27B941-D7AA-4444-AD19-0DA8C816DE0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 dirty="0" smtClean="0"/>
            <a:t>Random Forest </a:t>
          </a:r>
          <a:r>
            <a:rPr lang="en-IN" altLang="en-US" b="1" dirty="0" smtClean="0"/>
            <a:t/>
          </a:r>
          <a:endParaRPr lang="en-IN" altLang="en-US" b="1" dirty="0" smtClean="0"/>
        </a:p>
      </dgm:t>
    </dgm:pt>
    <dgm:pt modelId="{31C1D1B8-4C78-4E5C-8284-A0AA399672D1}" cxnId="{1D2F64E3-1F0A-4235-B5B8-A3896A8743A3}" type="parTrans">
      <dgm:prSet/>
      <dgm:spPr/>
      <dgm:t>
        <a:bodyPr/>
        <a:lstStyle/>
        <a:p>
          <a:endParaRPr lang="en-US" dirty="0"/>
        </a:p>
      </dgm:t>
    </dgm:pt>
    <dgm:pt modelId="{E97A1D9B-A2E9-42EB-8B46-F362FF331B5E}" cxnId="{1D2F64E3-1F0A-4235-B5B8-A3896A8743A3}" type="sibTrans">
      <dgm:prSet/>
      <dgm:spPr/>
      <dgm:t>
        <a:bodyPr/>
        <a:lstStyle/>
        <a:p>
          <a:endParaRPr lang="en-US"/>
        </a:p>
      </dgm:t>
    </dgm:pt>
    <dgm:pt modelId="{6434C4B3-1594-4525-8FD8-D52984622B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 dirty="0"/>
            <a:t>Decision Tree</a:t>
          </a:r>
          <a:endParaRPr lang="en-IN" altLang="en-US" b="1" dirty="0"/>
        </a:p>
      </dgm:t>
    </dgm:pt>
    <dgm:pt modelId="{E461EC5D-EE16-4603-AAF5-3DC305577FF8}" cxnId="{BCFCD9A0-A7C4-4877-96BC-23E53DAD4DB2}" type="parTrans">
      <dgm:prSet/>
      <dgm:spPr/>
      <dgm:t>
        <a:bodyPr/>
        <a:lstStyle/>
        <a:p>
          <a:endParaRPr lang="en-US"/>
        </a:p>
      </dgm:t>
    </dgm:pt>
    <dgm:pt modelId="{824D5ED7-9204-45A4-A13D-BD7EAEFC4F6D}" cxnId="{BCFCD9A0-A7C4-4877-96BC-23E53DAD4DB2}" type="sibTrans">
      <dgm:prSet/>
      <dgm:spPr/>
      <dgm:t>
        <a:bodyPr/>
        <a:lstStyle/>
        <a:p>
          <a:endParaRPr lang="en-US"/>
        </a:p>
      </dgm:t>
    </dgm:pt>
    <dgm:pt modelId="{D1541409-53E2-41EB-865B-5D8BDFB9D98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/>
            <a:t>Logistic Regression</a:t>
          </a:r>
          <a:r>
            <a:rPr lang="en-US" b="1" dirty="0"/>
            <a:t/>
          </a:r>
          <a:endParaRPr lang="en-US" b="1" dirty="0"/>
        </a:p>
      </dgm:t>
    </dgm:pt>
    <dgm:pt modelId="{E00A62EF-5F5A-4A0A-991D-AD5221E39E2E}" cxnId="{42206E1C-03F2-4639-BBE4-87A249C768F3}" type="parTrans">
      <dgm:prSet/>
      <dgm:spPr/>
      <dgm:t>
        <a:bodyPr/>
        <a:lstStyle/>
        <a:p>
          <a:endParaRPr lang="en-US" dirty="0"/>
        </a:p>
      </dgm:t>
    </dgm:pt>
    <dgm:pt modelId="{AA2BFC2E-301E-465D-9630-C8064AF499EC}" cxnId="{42206E1C-03F2-4639-BBE4-87A249C768F3}" type="sibTrans">
      <dgm:prSet/>
      <dgm:spPr/>
      <dgm:t>
        <a:bodyPr/>
        <a:lstStyle/>
        <a:p>
          <a:endParaRPr lang="en-US"/>
        </a:p>
      </dgm:t>
    </dgm:pt>
    <dgm:pt modelId="{FAAB7179-F315-42EE-A8C7-3FE0DA178CC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>
              <a:sym typeface="+mn-ea"/>
            </a:rPr>
            <a:t>KNeighbors</a:t>
          </a:r>
          <a:r>
            <a:rPr lang="en-US" b="1" dirty="0"/>
            <a:t/>
          </a:r>
          <a:endParaRPr lang="en-US" b="1" dirty="0"/>
        </a:p>
      </dgm:t>
    </dgm:pt>
    <dgm:pt modelId="{E82C5E37-F73F-47A1-BF6D-B572376A9A8D}" cxnId="{44F4C031-B1F5-4C50-BCC0-2F5A466DF29A}" type="parTrans">
      <dgm:prSet/>
      <dgm:spPr/>
      <dgm:t>
        <a:bodyPr/>
        <a:lstStyle/>
        <a:p>
          <a:endParaRPr lang="en-US"/>
        </a:p>
      </dgm:t>
    </dgm:pt>
    <dgm:pt modelId="{878979DD-A995-43F3-B238-1AE085D542AE}" cxnId="{44F4C031-B1F5-4C50-BCC0-2F5A466DF29A}" type="sibTrans">
      <dgm:prSet/>
      <dgm:spPr/>
      <dgm:t>
        <a:bodyPr/>
        <a:lstStyle/>
        <a:p>
          <a:endParaRPr lang="en-US"/>
        </a:p>
      </dgm:t>
    </dgm:pt>
    <dgm:pt modelId="{64907B7E-4569-4C33-ABF9-34F26D7276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/>
            <a:t>SVC</a:t>
          </a:r>
          <a:r>
            <a:rPr lang="en-US" b="1" dirty="0"/>
            <a:t/>
          </a:r>
          <a:endParaRPr lang="en-US" b="1" dirty="0"/>
        </a:p>
      </dgm:t>
    </dgm:pt>
    <dgm:pt modelId="{D1D5F4B9-3347-43F8-9C4E-9C9FCE0801D8}" cxnId="{E352E48B-00BB-4AB3-89BC-2F807370A38A}" type="parTrans">
      <dgm:prSet/>
      <dgm:spPr/>
      <dgm:t>
        <a:bodyPr/>
        <a:lstStyle/>
        <a:p>
          <a:endParaRPr lang="en-US" dirty="0"/>
        </a:p>
      </dgm:t>
    </dgm:pt>
    <dgm:pt modelId="{A1046811-37EC-43A2-9195-EF5FCC7667DF}" cxnId="{E352E48B-00BB-4AB3-89BC-2F807370A38A}" type="sibTrans">
      <dgm:prSet/>
      <dgm:spPr/>
      <dgm:t>
        <a:bodyPr/>
        <a:lstStyle/>
        <a:p>
          <a:endParaRPr lang="en-US"/>
        </a:p>
      </dgm:t>
    </dgm:pt>
    <dgm:pt modelId="{93C4D33D-8F40-4D15-B78C-D73AFD748898}" type="pres">
      <dgm:prSet presAssocID="{C46AE2B3-7ADA-4E60-92D6-93BE4FD957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23FE4-18D9-4A44-BB27-AC6F66E95466}" type="pres">
      <dgm:prSet presAssocID="{3C2A2F59-3937-476F-93F3-B4309779DB41}" presName="root1" presStyleCnt="0"/>
      <dgm:spPr/>
    </dgm:pt>
    <dgm:pt modelId="{CE3B2652-694F-4524-8C9D-914B94C07AB6}" type="pres">
      <dgm:prSet presAssocID="{3C2A2F59-3937-476F-93F3-B4309779DB41}" presName="LevelOneTextNode" presStyleLbl="node0" presStyleIdx="0" presStyleCnt="1" custScaleY="82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11A24-845B-4296-ADA8-084510DCB60B}" type="pres">
      <dgm:prSet presAssocID="{3C2A2F59-3937-476F-93F3-B4309779DB41}" presName="level2hierChild" presStyleCnt="0"/>
      <dgm:spPr/>
    </dgm:pt>
    <dgm:pt modelId="{7F9BBEAD-5E2C-4358-9AFA-57D4FD45CC0A}" type="pres">
      <dgm:prSet presAssocID="{31C1D1B8-4C78-4E5C-8284-A0AA399672D1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21272850-9104-4D79-8472-607DC8219A92}" type="pres">
      <dgm:prSet presAssocID="{31C1D1B8-4C78-4E5C-8284-A0AA399672D1}" presName="connTx" presStyleCnt="0"/>
      <dgm:spPr/>
      <dgm:t>
        <a:bodyPr/>
        <a:lstStyle/>
        <a:p>
          <a:endParaRPr lang="en-US"/>
        </a:p>
      </dgm:t>
    </dgm:pt>
    <dgm:pt modelId="{9C1BE2B8-464E-40BC-AACE-2A8FEFAD6743}" type="pres">
      <dgm:prSet presAssocID="{DE27B941-D7AA-4444-AD19-0DA8C816DE08}" presName="root2" presStyleCnt="0"/>
      <dgm:spPr/>
    </dgm:pt>
    <dgm:pt modelId="{5BB9F6FC-B469-470E-A461-4E3CC8FBBEB3}" type="pres">
      <dgm:prSet presAssocID="{DE27B941-D7AA-4444-AD19-0DA8C816DE0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E518-5BC1-4ACF-BAAE-12CC71E02CF7}" type="pres">
      <dgm:prSet presAssocID="{DE27B941-D7AA-4444-AD19-0DA8C816DE08}" presName="level3hierChild" presStyleCnt="0"/>
      <dgm:spPr/>
    </dgm:pt>
    <dgm:pt modelId="{A6ED8440-9947-47EE-A4ED-F705436DBB5D}" type="pres">
      <dgm:prSet presAssocID="{E461EC5D-EE16-4603-AAF5-3DC305577FF8}" presName="conn2-1" presStyleLbl="parChTrans1D2" presStyleIdx="1" presStyleCnt="5"/>
      <dgm:spPr/>
    </dgm:pt>
    <dgm:pt modelId="{5E1E6CB5-51B6-43B5-84E9-157C5BFCFBC7}" type="pres">
      <dgm:prSet presAssocID="{E461EC5D-EE16-4603-AAF5-3DC305577FF8}" presName="connTx" presStyleCnt="0"/>
      <dgm:spPr/>
    </dgm:pt>
    <dgm:pt modelId="{C1AF1A76-1C20-4B9A-83EB-F24CE2D28DD4}" type="pres">
      <dgm:prSet presAssocID="{6434C4B3-1594-4525-8FD8-D52984622B55}" presName="root2" presStyleCnt="0"/>
      <dgm:spPr/>
    </dgm:pt>
    <dgm:pt modelId="{A75E073D-795C-42C1-B53B-1A061EC59AB4}" type="pres">
      <dgm:prSet presAssocID="{6434C4B3-1594-4525-8FD8-D52984622B55}" presName="LevelTwoTextNode" presStyleLbl="node2" presStyleIdx="1" presStyleCnt="5">
        <dgm:presLayoutVars>
          <dgm:chPref val="3"/>
        </dgm:presLayoutVars>
      </dgm:prSet>
      <dgm:spPr/>
    </dgm:pt>
    <dgm:pt modelId="{B7A42138-D6D9-4FE0-A463-011141A9329A}" type="pres">
      <dgm:prSet presAssocID="{6434C4B3-1594-4525-8FD8-D52984622B55}" presName="level3hierChild" presStyleCnt="0"/>
      <dgm:spPr/>
    </dgm:pt>
    <dgm:pt modelId="{3F23D18D-7DA5-44CC-ADE9-BCEC0BC6857D}" type="pres">
      <dgm:prSet presAssocID="{E00A62EF-5F5A-4A0A-991D-AD5221E39E2E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58FD3F68-94B3-44B2-BD92-2C0240839D2A}" type="pres">
      <dgm:prSet presAssocID="{E00A62EF-5F5A-4A0A-991D-AD5221E39E2E}" presName="connTx" presStyleCnt="0"/>
      <dgm:spPr/>
      <dgm:t>
        <a:bodyPr/>
        <a:lstStyle/>
        <a:p>
          <a:endParaRPr lang="en-US"/>
        </a:p>
      </dgm:t>
    </dgm:pt>
    <dgm:pt modelId="{A059DD16-5CC3-48C0-8B76-C84433C9FA45}" type="pres">
      <dgm:prSet presAssocID="{D1541409-53E2-41EB-865B-5D8BDFB9D98E}" presName="root2" presStyleCnt="0"/>
      <dgm:spPr/>
    </dgm:pt>
    <dgm:pt modelId="{D7CB1907-574D-43B8-962B-7579F7956DC2}" type="pres">
      <dgm:prSet presAssocID="{D1541409-53E2-41EB-865B-5D8BDFB9D98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0391A-E3EE-4DB8-8592-49B597D9A645}" type="pres">
      <dgm:prSet presAssocID="{D1541409-53E2-41EB-865B-5D8BDFB9D98E}" presName="level3hierChild" presStyleCnt="0"/>
      <dgm:spPr/>
    </dgm:pt>
    <dgm:pt modelId="{1BD010E1-EF8E-42A9-857C-845168EF8444}" type="pres">
      <dgm:prSet presAssocID="{E82C5E37-F73F-47A1-BF6D-B572376A9A8D}" presName="conn2-1" presStyleLbl="parChTrans1D2" presStyleIdx="3" presStyleCnt="5"/>
      <dgm:spPr/>
    </dgm:pt>
    <dgm:pt modelId="{062EE668-4827-426D-B318-6A708CE7E64F}" type="pres">
      <dgm:prSet presAssocID="{E82C5E37-F73F-47A1-BF6D-B572376A9A8D}" presName="connTx" presStyleCnt="0"/>
      <dgm:spPr/>
    </dgm:pt>
    <dgm:pt modelId="{3A97172D-CBD6-4C61-B133-49D4530E3AB4}" type="pres">
      <dgm:prSet presAssocID="{FAAB7179-F315-42EE-A8C7-3FE0DA178CC9}" presName="root2" presStyleCnt="0"/>
      <dgm:spPr/>
    </dgm:pt>
    <dgm:pt modelId="{C9188903-E96F-41E0-9212-EB9A580CF7A9}" type="pres">
      <dgm:prSet presAssocID="{FAAB7179-F315-42EE-A8C7-3FE0DA178CC9}" presName="LevelTwoTextNode" presStyleLbl="node2" presStyleIdx="3" presStyleCnt="5">
        <dgm:presLayoutVars>
          <dgm:chPref val="3"/>
        </dgm:presLayoutVars>
      </dgm:prSet>
      <dgm:spPr/>
    </dgm:pt>
    <dgm:pt modelId="{35C94ABE-A07C-4E8F-B7F8-984EC90FC242}" type="pres">
      <dgm:prSet presAssocID="{FAAB7179-F315-42EE-A8C7-3FE0DA178CC9}" presName="level3hierChild" presStyleCnt="0"/>
      <dgm:spPr/>
    </dgm:pt>
    <dgm:pt modelId="{45792F25-4A07-4604-8874-CF681EDD8A66}" type="pres">
      <dgm:prSet presAssocID="{D1D5F4B9-3347-43F8-9C4E-9C9FCE0801D8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3F024A8D-A6AC-44C7-BD10-F48D297F912D}" type="pres">
      <dgm:prSet presAssocID="{D1D5F4B9-3347-43F8-9C4E-9C9FCE0801D8}" presName="connTx" presStyleCnt="0"/>
      <dgm:spPr/>
      <dgm:t>
        <a:bodyPr/>
        <a:lstStyle/>
        <a:p>
          <a:endParaRPr lang="en-US"/>
        </a:p>
      </dgm:t>
    </dgm:pt>
    <dgm:pt modelId="{2EDC50F7-39AA-46B2-A9AF-C2F2E3278304}" type="pres">
      <dgm:prSet presAssocID="{64907B7E-4569-4C33-ABF9-34F26D72766C}" presName="root2" presStyleCnt="0"/>
      <dgm:spPr/>
    </dgm:pt>
    <dgm:pt modelId="{60D82ACF-07B1-4852-B922-B27289617584}" type="pres">
      <dgm:prSet presAssocID="{64907B7E-4569-4C33-ABF9-34F26D72766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1EFBA-663F-40C4-8D0E-0B8203E8CC18}" type="pres">
      <dgm:prSet presAssocID="{64907B7E-4569-4C33-ABF9-34F26D72766C}" presName="level3hierChild" presStyleCnt="0"/>
      <dgm:spPr/>
    </dgm:pt>
  </dgm:ptLst>
  <dgm:cxnLst>
    <dgm:cxn modelId="{11A951CD-D919-4441-8E23-26CBABDCAE3A}" srcId="{C46AE2B3-7ADA-4E60-92D6-93BE4FD95727}" destId="{3C2A2F59-3937-476F-93F3-B4309779DB41}" srcOrd="0" destOrd="0" parTransId="{0A79BDC2-85CA-4B09-94A4-D64D128FDEC1}" sibTransId="{B644E4B7-F54A-4AB6-9847-581B845005EE}"/>
    <dgm:cxn modelId="{1D2F64E3-1F0A-4235-B5B8-A3896A8743A3}" srcId="{3C2A2F59-3937-476F-93F3-B4309779DB41}" destId="{DE27B941-D7AA-4444-AD19-0DA8C816DE08}" srcOrd="0" destOrd="0" parTransId="{31C1D1B8-4C78-4E5C-8284-A0AA399672D1}" sibTransId="{E97A1D9B-A2E9-42EB-8B46-F362FF331B5E}"/>
    <dgm:cxn modelId="{BCFCD9A0-A7C4-4877-96BC-23E53DAD4DB2}" srcId="{3C2A2F59-3937-476F-93F3-B4309779DB41}" destId="{6434C4B3-1594-4525-8FD8-D52984622B55}" srcOrd="1" destOrd="0" parTransId="{E461EC5D-EE16-4603-AAF5-3DC305577FF8}" sibTransId="{824D5ED7-9204-45A4-A13D-BD7EAEFC4F6D}"/>
    <dgm:cxn modelId="{42206E1C-03F2-4639-BBE4-87A249C768F3}" srcId="{3C2A2F59-3937-476F-93F3-B4309779DB41}" destId="{D1541409-53E2-41EB-865B-5D8BDFB9D98E}" srcOrd="2" destOrd="0" parTransId="{E00A62EF-5F5A-4A0A-991D-AD5221E39E2E}" sibTransId="{AA2BFC2E-301E-465D-9630-C8064AF499EC}"/>
    <dgm:cxn modelId="{44F4C031-B1F5-4C50-BCC0-2F5A466DF29A}" srcId="{3C2A2F59-3937-476F-93F3-B4309779DB41}" destId="{FAAB7179-F315-42EE-A8C7-3FE0DA178CC9}" srcOrd="3" destOrd="0" parTransId="{E82C5E37-F73F-47A1-BF6D-B572376A9A8D}" sibTransId="{878979DD-A995-43F3-B238-1AE085D542AE}"/>
    <dgm:cxn modelId="{E352E48B-00BB-4AB3-89BC-2F807370A38A}" srcId="{3C2A2F59-3937-476F-93F3-B4309779DB41}" destId="{64907B7E-4569-4C33-ABF9-34F26D72766C}" srcOrd="4" destOrd="0" parTransId="{D1D5F4B9-3347-43F8-9C4E-9C9FCE0801D8}" sibTransId="{A1046811-37EC-43A2-9195-EF5FCC7667DF}"/>
    <dgm:cxn modelId="{4C076A4E-1430-40AF-8155-D8489FB3D265}" type="presOf" srcId="{C46AE2B3-7ADA-4E60-92D6-93BE4FD95727}" destId="{93C4D33D-8F40-4D15-B78C-D73AFD748898}" srcOrd="0" destOrd="0" presId="urn:microsoft.com/office/officeart/2008/layout/HorizontalMultiLevelHierarchy"/>
    <dgm:cxn modelId="{7BFD5AE3-ED33-4731-84B9-A3D428DDF961}" type="presParOf" srcId="{93C4D33D-8F40-4D15-B78C-D73AFD748898}" destId="{E0C23FE4-18D9-4A44-BB27-AC6F66E95466}" srcOrd="0" destOrd="0" presId="urn:microsoft.com/office/officeart/2008/layout/HorizontalMultiLevelHierarchy"/>
    <dgm:cxn modelId="{AFA0C4B9-5B68-4E80-A656-EE28E79D8240}" type="presParOf" srcId="{E0C23FE4-18D9-4A44-BB27-AC6F66E95466}" destId="{CE3B2652-694F-4524-8C9D-914B94C07AB6}" srcOrd="0" destOrd="0" presId="urn:microsoft.com/office/officeart/2008/layout/HorizontalMultiLevelHierarchy"/>
    <dgm:cxn modelId="{14FDD147-33D9-4505-998E-36A6965223F4}" type="presOf" srcId="{3C2A2F59-3937-476F-93F3-B4309779DB41}" destId="{CE3B2652-694F-4524-8C9D-914B94C07AB6}" srcOrd="0" destOrd="0" presId="urn:microsoft.com/office/officeart/2008/layout/HorizontalMultiLevelHierarchy"/>
    <dgm:cxn modelId="{4E267EEA-54B5-4149-BC6F-B6F622D1610E}" type="presParOf" srcId="{E0C23FE4-18D9-4A44-BB27-AC6F66E95466}" destId="{79C11A24-845B-4296-ADA8-084510DCB60B}" srcOrd="1" destOrd="0" presId="urn:microsoft.com/office/officeart/2008/layout/HorizontalMultiLevelHierarchy"/>
    <dgm:cxn modelId="{C83680C2-9BA8-4184-9567-E01A79BA52E8}" type="presParOf" srcId="{79C11A24-845B-4296-ADA8-084510DCB60B}" destId="{7F9BBEAD-5E2C-4358-9AFA-57D4FD45CC0A}" srcOrd="0" destOrd="1" presId="urn:microsoft.com/office/officeart/2008/layout/HorizontalMultiLevelHierarchy"/>
    <dgm:cxn modelId="{3C14878B-8201-43A4-8CEC-A55339831373}" type="presOf" srcId="{31C1D1B8-4C78-4E5C-8284-A0AA399672D1}" destId="{7F9BBEAD-5E2C-4358-9AFA-57D4FD45CC0A}" srcOrd="0" destOrd="0" presId="urn:microsoft.com/office/officeart/2008/layout/HorizontalMultiLevelHierarchy"/>
    <dgm:cxn modelId="{06DFF506-AB14-4C08-87BC-BD5CE0572F45}" type="presParOf" srcId="{7F9BBEAD-5E2C-4358-9AFA-57D4FD45CC0A}" destId="{21272850-9104-4D79-8472-607DC8219A92}" srcOrd="0" destOrd="0" presId="urn:microsoft.com/office/officeart/2008/layout/HorizontalMultiLevelHierarchy"/>
    <dgm:cxn modelId="{3CB3CB7B-F732-4177-9DEE-96C69F64D80E}" type="presOf" srcId="{31C1D1B8-4C78-4E5C-8284-A0AA399672D1}" destId="{21272850-9104-4D79-8472-607DC8219A92}" srcOrd="1" destOrd="0" presId="urn:microsoft.com/office/officeart/2008/layout/HorizontalMultiLevelHierarchy"/>
    <dgm:cxn modelId="{A66947F0-0DBF-4C0E-A584-D37D319DA4D9}" type="presParOf" srcId="{79C11A24-845B-4296-ADA8-084510DCB60B}" destId="{9C1BE2B8-464E-40BC-AACE-2A8FEFAD6743}" srcOrd="1" destOrd="1" presId="urn:microsoft.com/office/officeart/2008/layout/HorizontalMultiLevelHierarchy"/>
    <dgm:cxn modelId="{8519B383-E3BD-4D0E-AE2F-7AD6DE4288AA}" type="presParOf" srcId="{9C1BE2B8-464E-40BC-AACE-2A8FEFAD6743}" destId="{5BB9F6FC-B469-470E-A461-4E3CC8FBBEB3}" srcOrd="0" destOrd="1" presId="urn:microsoft.com/office/officeart/2008/layout/HorizontalMultiLevelHierarchy"/>
    <dgm:cxn modelId="{E299ADBC-7430-48B5-81F1-C7385EECDC7D}" type="presOf" srcId="{DE27B941-D7AA-4444-AD19-0DA8C816DE08}" destId="{5BB9F6FC-B469-470E-A461-4E3CC8FBBEB3}" srcOrd="0" destOrd="0" presId="urn:microsoft.com/office/officeart/2008/layout/HorizontalMultiLevelHierarchy"/>
    <dgm:cxn modelId="{E60417E5-6213-4975-9753-70F6B12412F2}" type="presParOf" srcId="{9C1BE2B8-464E-40BC-AACE-2A8FEFAD6743}" destId="{3509E518-5BC1-4ACF-BAAE-12CC71E02CF7}" srcOrd="1" destOrd="1" presId="urn:microsoft.com/office/officeart/2008/layout/HorizontalMultiLevelHierarchy"/>
    <dgm:cxn modelId="{92781099-0035-4240-A153-0938428650F4}" type="presParOf" srcId="{79C11A24-845B-4296-ADA8-084510DCB60B}" destId="{A6ED8440-9947-47EE-A4ED-F705436DBB5D}" srcOrd="2" destOrd="1" presId="urn:microsoft.com/office/officeart/2008/layout/HorizontalMultiLevelHierarchy"/>
    <dgm:cxn modelId="{E8213943-2EE5-4476-B19C-085221D0A46E}" type="presOf" srcId="{E461EC5D-EE16-4603-AAF5-3DC305577FF8}" destId="{A6ED8440-9947-47EE-A4ED-F705436DBB5D}" srcOrd="0" destOrd="0" presId="urn:microsoft.com/office/officeart/2008/layout/HorizontalMultiLevelHierarchy"/>
    <dgm:cxn modelId="{3700017E-8352-4399-B079-671BA8A4C4B9}" type="presParOf" srcId="{A6ED8440-9947-47EE-A4ED-F705436DBB5D}" destId="{5E1E6CB5-51B6-43B5-84E9-157C5BFCFBC7}" srcOrd="0" destOrd="2" presId="urn:microsoft.com/office/officeart/2008/layout/HorizontalMultiLevelHierarchy"/>
    <dgm:cxn modelId="{9ACA726A-83EB-418A-BFE8-94EBA1A8F3BA}" type="presOf" srcId="{E461EC5D-EE16-4603-AAF5-3DC305577FF8}" destId="{5E1E6CB5-51B6-43B5-84E9-157C5BFCFBC7}" srcOrd="1" destOrd="0" presId="urn:microsoft.com/office/officeart/2008/layout/HorizontalMultiLevelHierarchy"/>
    <dgm:cxn modelId="{7E61FA98-FBC7-4650-B402-6946E0E4F82A}" type="presParOf" srcId="{79C11A24-845B-4296-ADA8-084510DCB60B}" destId="{C1AF1A76-1C20-4B9A-83EB-F24CE2D28DD4}" srcOrd="3" destOrd="1" presId="urn:microsoft.com/office/officeart/2008/layout/HorizontalMultiLevelHierarchy"/>
    <dgm:cxn modelId="{94BBCA1D-1E35-4FD2-9A49-5F7B0427F095}" type="presParOf" srcId="{C1AF1A76-1C20-4B9A-83EB-F24CE2D28DD4}" destId="{A75E073D-795C-42C1-B53B-1A061EC59AB4}" srcOrd="0" destOrd="3" presId="urn:microsoft.com/office/officeart/2008/layout/HorizontalMultiLevelHierarchy"/>
    <dgm:cxn modelId="{C7907C6C-6F6F-4D53-ACCA-E347AB6DBB7C}" type="presOf" srcId="{6434C4B3-1594-4525-8FD8-D52984622B55}" destId="{A75E073D-795C-42C1-B53B-1A061EC59AB4}" srcOrd="0" destOrd="0" presId="urn:microsoft.com/office/officeart/2008/layout/HorizontalMultiLevelHierarchy"/>
    <dgm:cxn modelId="{EBF2C60C-D286-4453-8E84-A9E41236D343}" type="presParOf" srcId="{C1AF1A76-1C20-4B9A-83EB-F24CE2D28DD4}" destId="{B7A42138-D6D9-4FE0-A463-011141A9329A}" srcOrd="1" destOrd="3" presId="urn:microsoft.com/office/officeart/2008/layout/HorizontalMultiLevelHierarchy"/>
    <dgm:cxn modelId="{2F7F0534-6A97-46DE-881E-AE2D97F64C99}" type="presParOf" srcId="{79C11A24-845B-4296-ADA8-084510DCB60B}" destId="{3F23D18D-7DA5-44CC-ADE9-BCEC0BC6857D}" srcOrd="4" destOrd="1" presId="urn:microsoft.com/office/officeart/2008/layout/HorizontalMultiLevelHierarchy"/>
    <dgm:cxn modelId="{EBB67635-D08D-4D5C-84FD-C94E78455378}" type="presOf" srcId="{E00A62EF-5F5A-4A0A-991D-AD5221E39E2E}" destId="{3F23D18D-7DA5-44CC-ADE9-BCEC0BC6857D}" srcOrd="0" destOrd="0" presId="urn:microsoft.com/office/officeart/2008/layout/HorizontalMultiLevelHierarchy"/>
    <dgm:cxn modelId="{FC64A21E-3B09-4127-B3BE-60F612814B39}" type="presParOf" srcId="{3F23D18D-7DA5-44CC-ADE9-BCEC0BC6857D}" destId="{58FD3F68-94B3-44B2-BD92-2C0240839D2A}" srcOrd="0" destOrd="4" presId="urn:microsoft.com/office/officeart/2008/layout/HorizontalMultiLevelHierarchy"/>
    <dgm:cxn modelId="{14FFF645-CA1F-4397-925E-2DBE5BE020AE}" type="presOf" srcId="{E00A62EF-5F5A-4A0A-991D-AD5221E39E2E}" destId="{58FD3F68-94B3-44B2-BD92-2C0240839D2A}" srcOrd="1" destOrd="0" presId="urn:microsoft.com/office/officeart/2008/layout/HorizontalMultiLevelHierarchy"/>
    <dgm:cxn modelId="{6CD4007D-B00F-4829-856E-3D67EA528A1F}" type="presParOf" srcId="{79C11A24-845B-4296-ADA8-084510DCB60B}" destId="{A059DD16-5CC3-48C0-8B76-C84433C9FA45}" srcOrd="5" destOrd="1" presId="urn:microsoft.com/office/officeart/2008/layout/HorizontalMultiLevelHierarchy"/>
    <dgm:cxn modelId="{C9161B9B-D212-4D3C-B043-11FCC93935B4}" type="presParOf" srcId="{A059DD16-5CC3-48C0-8B76-C84433C9FA45}" destId="{D7CB1907-574D-43B8-962B-7579F7956DC2}" srcOrd="0" destOrd="5" presId="urn:microsoft.com/office/officeart/2008/layout/HorizontalMultiLevelHierarchy"/>
    <dgm:cxn modelId="{97DE5632-74BB-46E5-B77B-4FA6A7BA25FB}" type="presOf" srcId="{D1541409-53E2-41EB-865B-5D8BDFB9D98E}" destId="{D7CB1907-574D-43B8-962B-7579F7956DC2}" srcOrd="0" destOrd="0" presId="urn:microsoft.com/office/officeart/2008/layout/HorizontalMultiLevelHierarchy"/>
    <dgm:cxn modelId="{DC4E3E94-CD43-4246-A1ED-19E33EB93241}" type="presParOf" srcId="{A059DD16-5CC3-48C0-8B76-C84433C9FA45}" destId="{7FE0391A-E3EE-4DB8-8592-49B597D9A645}" srcOrd="1" destOrd="5" presId="urn:microsoft.com/office/officeart/2008/layout/HorizontalMultiLevelHierarchy"/>
    <dgm:cxn modelId="{F8394981-D884-4DB2-98AB-0F2FFF7F61B4}" type="presParOf" srcId="{79C11A24-845B-4296-ADA8-084510DCB60B}" destId="{1BD010E1-EF8E-42A9-857C-845168EF8444}" srcOrd="6" destOrd="1" presId="urn:microsoft.com/office/officeart/2008/layout/HorizontalMultiLevelHierarchy"/>
    <dgm:cxn modelId="{34122F87-A5AC-4EB3-B571-131E4302A9CD}" type="presOf" srcId="{E82C5E37-F73F-47A1-BF6D-B572376A9A8D}" destId="{1BD010E1-EF8E-42A9-857C-845168EF8444}" srcOrd="0" destOrd="0" presId="urn:microsoft.com/office/officeart/2008/layout/HorizontalMultiLevelHierarchy"/>
    <dgm:cxn modelId="{1D4C1828-DF6B-4A25-9069-210AAF8DD219}" type="presParOf" srcId="{1BD010E1-EF8E-42A9-857C-845168EF8444}" destId="{062EE668-4827-426D-B318-6A708CE7E64F}" srcOrd="0" destOrd="6" presId="urn:microsoft.com/office/officeart/2008/layout/HorizontalMultiLevelHierarchy"/>
    <dgm:cxn modelId="{DA4A8F57-3A10-4EB0-821A-3B0C5CAFE6A0}" type="presOf" srcId="{E82C5E37-F73F-47A1-BF6D-B572376A9A8D}" destId="{062EE668-4827-426D-B318-6A708CE7E64F}" srcOrd="1" destOrd="0" presId="urn:microsoft.com/office/officeart/2008/layout/HorizontalMultiLevelHierarchy"/>
    <dgm:cxn modelId="{C065ED57-7C75-4AE9-B407-15D1D998A5AD}" type="presParOf" srcId="{79C11A24-845B-4296-ADA8-084510DCB60B}" destId="{3A97172D-CBD6-4C61-B133-49D4530E3AB4}" srcOrd="7" destOrd="1" presId="urn:microsoft.com/office/officeart/2008/layout/HorizontalMultiLevelHierarchy"/>
    <dgm:cxn modelId="{4CDA324A-7044-4644-94F9-8C354FFA66F4}" type="presParOf" srcId="{3A97172D-CBD6-4C61-B133-49D4530E3AB4}" destId="{C9188903-E96F-41E0-9212-EB9A580CF7A9}" srcOrd="0" destOrd="7" presId="urn:microsoft.com/office/officeart/2008/layout/HorizontalMultiLevelHierarchy"/>
    <dgm:cxn modelId="{E79734FA-3AF8-45B0-8720-22ED8C9705B5}" type="presOf" srcId="{FAAB7179-F315-42EE-A8C7-3FE0DA178CC9}" destId="{C9188903-E96F-41E0-9212-EB9A580CF7A9}" srcOrd="0" destOrd="0" presId="urn:microsoft.com/office/officeart/2008/layout/HorizontalMultiLevelHierarchy"/>
    <dgm:cxn modelId="{24A983EB-FF8B-4E09-9987-B4BF157021C4}" type="presParOf" srcId="{3A97172D-CBD6-4C61-B133-49D4530E3AB4}" destId="{35C94ABE-A07C-4E8F-B7F8-984EC90FC242}" srcOrd="1" destOrd="7" presId="urn:microsoft.com/office/officeart/2008/layout/HorizontalMultiLevelHierarchy"/>
    <dgm:cxn modelId="{3065A39D-2756-4660-BE93-8BAE3E294BEE}" type="presParOf" srcId="{79C11A24-845B-4296-ADA8-084510DCB60B}" destId="{45792F25-4A07-4604-8874-CF681EDD8A66}" srcOrd="8" destOrd="1" presId="urn:microsoft.com/office/officeart/2008/layout/HorizontalMultiLevelHierarchy"/>
    <dgm:cxn modelId="{8EB7711C-E14E-45F1-BF9F-42749FBC9472}" type="presOf" srcId="{D1D5F4B9-3347-43F8-9C4E-9C9FCE0801D8}" destId="{45792F25-4A07-4604-8874-CF681EDD8A66}" srcOrd="0" destOrd="0" presId="urn:microsoft.com/office/officeart/2008/layout/HorizontalMultiLevelHierarchy"/>
    <dgm:cxn modelId="{6D85B772-B821-4512-89A6-4DC2573CA1E6}" type="presParOf" srcId="{45792F25-4A07-4604-8874-CF681EDD8A66}" destId="{3F024A8D-A6AC-44C7-BD10-F48D297F912D}" srcOrd="0" destOrd="8" presId="urn:microsoft.com/office/officeart/2008/layout/HorizontalMultiLevelHierarchy"/>
    <dgm:cxn modelId="{88920C8F-CD55-46B9-847F-3C86F1037787}" type="presOf" srcId="{D1D5F4B9-3347-43F8-9C4E-9C9FCE0801D8}" destId="{3F024A8D-A6AC-44C7-BD10-F48D297F912D}" srcOrd="1" destOrd="0" presId="urn:microsoft.com/office/officeart/2008/layout/HorizontalMultiLevelHierarchy"/>
    <dgm:cxn modelId="{C1DD5E9B-08A4-409D-910C-C0AE093ECD55}" type="presParOf" srcId="{79C11A24-845B-4296-ADA8-084510DCB60B}" destId="{2EDC50F7-39AA-46B2-A9AF-C2F2E3278304}" srcOrd="9" destOrd="1" presId="urn:microsoft.com/office/officeart/2008/layout/HorizontalMultiLevelHierarchy"/>
    <dgm:cxn modelId="{143879BC-19FE-4874-B76F-9FEFFD55FFCB}" type="presParOf" srcId="{2EDC50F7-39AA-46B2-A9AF-C2F2E3278304}" destId="{60D82ACF-07B1-4852-B922-B27289617584}" srcOrd="0" destOrd="9" presId="urn:microsoft.com/office/officeart/2008/layout/HorizontalMultiLevelHierarchy"/>
    <dgm:cxn modelId="{C5C90947-21EF-41A1-A65D-4368284A3392}" type="presOf" srcId="{64907B7E-4569-4C33-ABF9-34F26D72766C}" destId="{60D82ACF-07B1-4852-B922-B27289617584}" srcOrd="0" destOrd="0" presId="urn:microsoft.com/office/officeart/2008/layout/HorizontalMultiLevelHierarchy"/>
    <dgm:cxn modelId="{A0D8171C-B4BD-456C-BB9B-2F1CC581BE92}" type="presParOf" srcId="{2EDC50F7-39AA-46B2-A9AF-C2F2E3278304}" destId="{9181EFBA-663F-40C4-8D0E-0B8203E8CC18}" srcOrd="1" destOrd="9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6235" cy="5195570"/>
        <a:chOff x="0" y="0"/>
        <a:chExt cx="10516235" cy="5195570"/>
      </a:xfrm>
    </dsp:grpSpPr>
    <dsp:sp modelId="{7F9BBEAD-5E2C-4358-9AFA-57D4FD45CC0A}">
      <dsp:nvSpPr>
        <dsp:cNvPr id="4" name="Freeform 3"/>
        <dsp:cNvSpPr/>
      </dsp:nvSpPr>
      <dsp:spPr bwMode="white">
        <a:xfrm>
          <a:off x="3986935" y="432964"/>
          <a:ext cx="568049" cy="2164821"/>
        </a:xfrm>
        <a:custGeom>
          <a:avLst/>
          <a:gdLst/>
          <a:ahLst/>
          <a:cxnLst/>
          <a:pathLst>
            <a:path w="895" h="3409">
              <a:moveTo>
                <a:pt x="0" y="3409"/>
              </a:moveTo>
              <a:lnTo>
                <a:pt x="447" y="3409"/>
              </a:lnTo>
              <a:lnTo>
                <a:pt x="447" y="0"/>
              </a:lnTo>
              <a:lnTo>
                <a:pt x="895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986935" y="432964"/>
        <a:ext cx="568049" cy="2164821"/>
      </dsp:txXfrm>
    </dsp:sp>
    <dsp:sp modelId="{A6ED8440-9947-47EE-A4ED-F705436DBB5D}">
      <dsp:nvSpPr>
        <dsp:cNvPr id="6" name="Freeform 5"/>
        <dsp:cNvSpPr/>
      </dsp:nvSpPr>
      <dsp:spPr bwMode="white">
        <a:xfrm>
          <a:off x="3986935" y="1515375"/>
          <a:ext cx="568049" cy="1082410"/>
        </a:xfrm>
        <a:custGeom>
          <a:avLst/>
          <a:gdLst/>
          <a:ahLst/>
          <a:cxnLst/>
          <a:pathLst>
            <a:path w="895" h="1705">
              <a:moveTo>
                <a:pt x="0" y="1705"/>
              </a:moveTo>
              <a:lnTo>
                <a:pt x="447" y="1705"/>
              </a:lnTo>
              <a:lnTo>
                <a:pt x="447" y="0"/>
              </a:lnTo>
              <a:lnTo>
                <a:pt x="895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86935" y="1515375"/>
        <a:ext cx="568049" cy="1082410"/>
      </dsp:txXfrm>
    </dsp:sp>
    <dsp:sp modelId="{3F23D18D-7DA5-44CC-ADE9-BCEC0BC6857D}">
      <dsp:nvSpPr>
        <dsp:cNvPr id="8" name="Freeform 7"/>
        <dsp:cNvSpPr/>
      </dsp:nvSpPr>
      <dsp:spPr bwMode="white">
        <a:xfrm>
          <a:off x="3986935" y="2597785"/>
          <a:ext cx="568049" cy="0"/>
        </a:xfrm>
        <a:custGeom>
          <a:avLst/>
          <a:gdLst/>
          <a:ahLst/>
          <a:cxnLst/>
          <a:pathLst>
            <a:path w="895">
              <a:moveTo>
                <a:pt x="0" y="0"/>
              </a:moveTo>
              <a:lnTo>
                <a:pt x="447" y="0"/>
              </a:lnTo>
              <a:lnTo>
                <a:pt x="447" y="0"/>
              </a:lnTo>
              <a:lnTo>
                <a:pt x="895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986935" y="2597785"/>
        <a:ext cx="568049" cy="0"/>
      </dsp:txXfrm>
    </dsp:sp>
    <dsp:sp modelId="{1BD010E1-EF8E-42A9-857C-845168EF8444}">
      <dsp:nvSpPr>
        <dsp:cNvPr id="10" name="Freeform 9"/>
        <dsp:cNvSpPr/>
      </dsp:nvSpPr>
      <dsp:spPr bwMode="white">
        <a:xfrm>
          <a:off x="3986935" y="2597785"/>
          <a:ext cx="568049" cy="1082410"/>
        </a:xfrm>
        <a:custGeom>
          <a:avLst/>
          <a:gdLst/>
          <a:ahLst/>
          <a:cxnLst/>
          <a:pathLst>
            <a:path w="895" h="1705">
              <a:moveTo>
                <a:pt x="0" y="0"/>
              </a:moveTo>
              <a:lnTo>
                <a:pt x="447" y="0"/>
              </a:lnTo>
              <a:lnTo>
                <a:pt x="447" y="1705"/>
              </a:lnTo>
              <a:lnTo>
                <a:pt x="895" y="1705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986935" y="2597785"/>
        <a:ext cx="568049" cy="1082410"/>
      </dsp:txXfrm>
    </dsp:sp>
    <dsp:sp modelId="{45792F25-4A07-4604-8874-CF681EDD8A66}">
      <dsp:nvSpPr>
        <dsp:cNvPr id="12" name="Freeform 11"/>
        <dsp:cNvSpPr/>
      </dsp:nvSpPr>
      <dsp:spPr bwMode="white">
        <a:xfrm>
          <a:off x="3986935" y="2597785"/>
          <a:ext cx="568049" cy="2164821"/>
        </a:xfrm>
        <a:custGeom>
          <a:avLst/>
          <a:gdLst/>
          <a:ahLst/>
          <a:cxnLst/>
          <a:pathLst>
            <a:path w="895" h="3409">
              <a:moveTo>
                <a:pt x="0" y="0"/>
              </a:moveTo>
              <a:lnTo>
                <a:pt x="447" y="0"/>
              </a:lnTo>
              <a:lnTo>
                <a:pt x="447" y="3409"/>
              </a:lnTo>
              <a:lnTo>
                <a:pt x="895" y="3409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986935" y="2597785"/>
        <a:ext cx="568049" cy="2164821"/>
      </dsp:txXfrm>
    </dsp:sp>
    <dsp:sp modelId="{CE3B2652-694F-4524-8C9D-914B94C07AB6}">
      <dsp:nvSpPr>
        <dsp:cNvPr id="3" name="Rectangles 2"/>
        <dsp:cNvSpPr/>
      </dsp:nvSpPr>
      <dsp:spPr bwMode="white">
        <a:xfrm rot="16200000">
          <a:off x="1675658" y="2164821"/>
          <a:ext cx="375662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33020" tIns="33020" rIns="33020" bIns="33020" anchor="ctr"/>
        <a:lstStyle>
          <a:lvl1pPr algn="ctr">
            <a:defRPr sz="5200"/>
          </a:lvl1pPr>
          <a:lvl2pPr marL="285750" indent="-285750" algn="ctr">
            <a:defRPr sz="4000"/>
          </a:lvl2pPr>
          <a:lvl3pPr marL="571500" indent="-285750" algn="ctr">
            <a:defRPr sz="4000"/>
          </a:lvl3pPr>
          <a:lvl4pPr marL="857250" indent="-285750" algn="ctr">
            <a:defRPr sz="4000"/>
          </a:lvl4pPr>
          <a:lvl5pPr marL="1143000" indent="-285750" algn="ctr">
            <a:defRPr sz="4000"/>
          </a:lvl5pPr>
          <a:lvl6pPr marL="1428750" indent="-285750" algn="ctr">
            <a:defRPr sz="4000"/>
          </a:lvl6pPr>
          <a:lvl7pPr marL="1714500" indent="-285750" algn="ctr">
            <a:defRPr sz="4000"/>
          </a:lvl7pPr>
          <a:lvl8pPr marL="2000250" indent="-285750" algn="ctr">
            <a:defRPr sz="4000"/>
          </a:lvl8pPr>
          <a:lvl9pPr marL="2286000" indent="-285750" algn="ctr">
            <a:defRPr sz="4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Models</a:t>
          </a:r>
          <a:endParaRPr lang="en-US" dirty="0"/>
        </a:p>
      </dsp:txBody>
      <dsp:txXfrm rot="16200000">
        <a:off x="1675658" y="2164821"/>
        <a:ext cx="3756625" cy="865928"/>
      </dsp:txXfrm>
    </dsp:sp>
    <dsp:sp modelId="{5BB9F6FC-B469-470E-A461-4E3CC8FBBEB3}">
      <dsp:nvSpPr>
        <dsp:cNvPr id="5" name="Rectangles 4"/>
        <dsp:cNvSpPr/>
      </dsp:nvSpPr>
      <dsp:spPr bwMode="white">
        <a:xfrm>
          <a:off x="4554984" y="0"/>
          <a:ext cx="284024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145" tIns="17145" rIns="17145" bIns="1714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 dirty="0" smtClean="0"/>
            <a:t>Random Forest </a:t>
          </a:r>
          <a:endParaRPr lang="en-IN" altLang="en-US" b="1" dirty="0" smtClean="0"/>
        </a:p>
      </dsp:txBody>
      <dsp:txXfrm>
        <a:off x="4554984" y="0"/>
        <a:ext cx="2840245" cy="865928"/>
      </dsp:txXfrm>
    </dsp:sp>
    <dsp:sp modelId="{A75E073D-795C-42C1-B53B-1A061EC59AB4}">
      <dsp:nvSpPr>
        <dsp:cNvPr id="7" name="Rectangles 6"/>
        <dsp:cNvSpPr/>
      </dsp:nvSpPr>
      <dsp:spPr bwMode="white">
        <a:xfrm>
          <a:off x="4554984" y="1082410"/>
          <a:ext cx="284024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145" tIns="17145" rIns="17145" bIns="1714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 dirty="0"/>
            <a:t>Decision Tree</a:t>
          </a:r>
          <a:endParaRPr lang="en-IN" altLang="en-US" b="1" dirty="0"/>
        </a:p>
      </dsp:txBody>
      <dsp:txXfrm>
        <a:off x="4554984" y="1082410"/>
        <a:ext cx="2840245" cy="865928"/>
      </dsp:txXfrm>
    </dsp:sp>
    <dsp:sp modelId="{D7CB1907-574D-43B8-962B-7579F7956DC2}">
      <dsp:nvSpPr>
        <dsp:cNvPr id="9" name="Rectangles 8"/>
        <dsp:cNvSpPr/>
      </dsp:nvSpPr>
      <dsp:spPr bwMode="white">
        <a:xfrm>
          <a:off x="4554984" y="2164821"/>
          <a:ext cx="284024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145" tIns="17145" rIns="17145" bIns="1714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/>
            <a:t>Logistic Regression</a:t>
          </a:r>
          <a:endParaRPr lang="en-US" b="1" dirty="0"/>
        </a:p>
      </dsp:txBody>
      <dsp:txXfrm>
        <a:off x="4554984" y="2164821"/>
        <a:ext cx="2840245" cy="865928"/>
      </dsp:txXfrm>
    </dsp:sp>
    <dsp:sp modelId="{C9188903-E96F-41E0-9212-EB9A580CF7A9}">
      <dsp:nvSpPr>
        <dsp:cNvPr id="11" name="Rectangles 10"/>
        <dsp:cNvSpPr/>
      </dsp:nvSpPr>
      <dsp:spPr bwMode="white">
        <a:xfrm>
          <a:off x="4554984" y="3247231"/>
          <a:ext cx="284024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145" tIns="17145" rIns="17145" bIns="1714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>
              <a:sym typeface="+mn-ea"/>
            </a:rPr>
            <a:t>KNeighbors</a:t>
          </a:r>
          <a:endParaRPr lang="en-US" b="1" dirty="0"/>
        </a:p>
      </dsp:txBody>
      <dsp:txXfrm>
        <a:off x="4554984" y="3247231"/>
        <a:ext cx="2840245" cy="865928"/>
      </dsp:txXfrm>
    </dsp:sp>
    <dsp:sp modelId="{60D82ACF-07B1-4852-B922-B27289617584}">
      <dsp:nvSpPr>
        <dsp:cNvPr id="13" name="Rectangles 12"/>
        <dsp:cNvSpPr/>
      </dsp:nvSpPr>
      <dsp:spPr bwMode="white">
        <a:xfrm>
          <a:off x="4554984" y="4329642"/>
          <a:ext cx="2840245" cy="865928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145" tIns="17145" rIns="17145" bIns="17145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/>
            <a:t>SVC</a:t>
          </a:r>
          <a:endParaRPr lang="en-US" b="1" dirty="0"/>
        </a:p>
      </dsp:txBody>
      <dsp:txXfrm>
        <a:off x="4554984" y="4329642"/>
        <a:ext cx="2840245" cy="86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95195" y="2639695"/>
            <a:ext cx="7764780" cy="1234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400" b="1"/>
              <a:t>FAST TAG FRAUD DETECTION</a:t>
            </a:r>
            <a:endParaRPr lang="en-IN" altLang="en-US" sz="4400" b="1"/>
          </a:p>
        </p:txBody>
      </p:sp>
      <p:sp>
        <p:nvSpPr>
          <p:cNvPr id="8" name="Text Box 7"/>
          <p:cNvSpPr txBox="1"/>
          <p:nvPr/>
        </p:nvSpPr>
        <p:spPr>
          <a:xfrm>
            <a:off x="724535" y="518096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/>
              <a:t>Presented By:</a:t>
            </a:r>
            <a:endParaRPr lang="en-IN" altLang="en-US" sz="4000" b="1"/>
          </a:p>
          <a:p>
            <a:r>
              <a:rPr lang="en-IN" altLang="en-US" sz="4000" b="1"/>
              <a:t>Trivedi Aastha</a:t>
            </a:r>
            <a:endParaRPr lang="en-IN" altLang="en-US" sz="4000" b="1"/>
          </a:p>
        </p:txBody>
      </p:sp>
      <p:sp>
        <p:nvSpPr>
          <p:cNvPr id="10" name="Text Box 9"/>
          <p:cNvSpPr txBox="1"/>
          <p:nvPr/>
        </p:nvSpPr>
        <p:spPr>
          <a:xfrm>
            <a:off x="9374505" y="5180965"/>
            <a:ext cx="4504690" cy="1322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000" b="1"/>
              <a:t>Batch:</a:t>
            </a:r>
            <a:endParaRPr lang="en-IN" altLang="en-US" sz="4000" b="1"/>
          </a:p>
          <a:p>
            <a:r>
              <a:rPr lang="en-IN" altLang="en-US" sz="4000" b="1"/>
              <a:t>MIP_ML_07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80"/>
          </a:xfrm>
        </p:spPr>
        <p:txBody>
          <a:bodyPr>
            <a:normAutofit fontScale="90000"/>
          </a:bodyPr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Pairplot Of Data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p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8870" y="1068705"/>
            <a:ext cx="10158095" cy="5789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545"/>
          </a:xfrm>
        </p:spPr>
        <p:txBody>
          <a:bodyPr>
            <a:normAutofit fontScale="90000"/>
          </a:bodyPr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Histogram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of Data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h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935" y="1145540"/>
            <a:ext cx="10205085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93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Countplot of Frauds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9645" y="1496060"/>
            <a:ext cx="7741920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630"/>
          </a:xfrm>
        </p:spPr>
        <p:txBody>
          <a:bodyPr>
            <a:normAutofit/>
          </a:bodyPr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Correlation of Data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r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775" y="1214755"/>
            <a:ext cx="9893935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4670" y="295275"/>
            <a:ext cx="11657330" cy="770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Machine Learning Algorithms</a:t>
            </a:r>
            <a:endParaRPr lang="en-IN" altLang="en-US" sz="4000" b="1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838200" y="1370330"/>
          <a:ext cx="10516235" cy="519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350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Random Forest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RF"/>
          <p:cNvPicPr>
            <a:picLocks noChangeAspect="1"/>
          </p:cNvPicPr>
          <p:nvPr>
            <p:ph idx="1"/>
          </p:nvPr>
        </p:nvPicPr>
        <p:blipFill>
          <a:blip r:embed="rId1"/>
          <a:srcRect l="13627" t="22516" r="36365" b="5603"/>
          <a:stretch>
            <a:fillRect/>
          </a:stretch>
        </p:blipFill>
        <p:spPr>
          <a:xfrm>
            <a:off x="1296035" y="1387475"/>
            <a:ext cx="9712325" cy="5357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Confusion Matrix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7695" y="1597660"/>
            <a:ext cx="5753100" cy="4662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41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Decision Tree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DT"/>
          <p:cNvPicPr>
            <a:picLocks noChangeAspect="1"/>
          </p:cNvPicPr>
          <p:nvPr>
            <p:ph idx="1"/>
          </p:nvPr>
        </p:nvPicPr>
        <p:blipFill>
          <a:blip r:embed="rId1"/>
          <a:srcRect l="16549" t="16606" r="34904" b="5837"/>
          <a:stretch>
            <a:fillRect/>
          </a:stretch>
        </p:blipFill>
        <p:spPr>
          <a:xfrm>
            <a:off x="1183005" y="1273175"/>
            <a:ext cx="10257790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Confusion Matrix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m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690370"/>
            <a:ext cx="5579110" cy="45739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5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Logistic Regression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LR"/>
          <p:cNvPicPr>
            <a:picLocks noChangeAspect="1"/>
          </p:cNvPicPr>
          <p:nvPr>
            <p:ph idx="1"/>
          </p:nvPr>
        </p:nvPicPr>
        <p:blipFill>
          <a:blip r:embed="rId1"/>
          <a:srcRect l="16286" t="17087" r="40486" b="7267"/>
          <a:stretch>
            <a:fillRect/>
          </a:stretch>
        </p:blipFill>
        <p:spPr>
          <a:xfrm>
            <a:off x="1347470" y="1334770"/>
            <a:ext cx="9485630" cy="5420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65480"/>
            <a:ext cx="9144000" cy="905510"/>
          </a:xfrm>
        </p:spPr>
        <p:txBody>
          <a:bodyPr/>
          <a:p>
            <a:r>
              <a:rPr lang="en-IN" altLang="en-US" sz="4400" b="1">
                <a:latin typeface="+mn-lt"/>
                <a:cs typeface="+mn-lt"/>
              </a:rPr>
              <a:t>Project Defination</a:t>
            </a:r>
            <a:endParaRPr lang="en-IN" altLang="en-US" sz="4400" b="1">
              <a:latin typeface="+mn-lt"/>
              <a:cs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2830" y="1570990"/>
            <a:ext cx="9923145" cy="4497070"/>
          </a:xfrm>
        </p:spPr>
        <p:txBody>
          <a:bodyPr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/>
              <a:t>Fast</a:t>
            </a:r>
            <a:r>
              <a:rPr lang="en-IN" altLang="en-US" sz="2800"/>
              <a:t> t</a:t>
            </a:r>
            <a:r>
              <a:rPr lang="en-US" sz="2800"/>
              <a:t>ag fraud detection is a technique by which we can detect the vehicles type by using object detection and the F</a:t>
            </a:r>
            <a:r>
              <a:rPr lang="en-IN" altLang="en-US" sz="2800"/>
              <a:t>ast</a:t>
            </a:r>
            <a:r>
              <a:rPr lang="en-US" sz="2800"/>
              <a:t>ag applied on it by using </a:t>
            </a:r>
            <a:r>
              <a:rPr lang="en-IN" altLang="en-US" sz="2800"/>
              <a:t>Machine</a:t>
            </a:r>
            <a:r>
              <a:rPr lang="en-US" sz="2800"/>
              <a:t> Learning Algorithms.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Confusion Matrix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m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9610" y="1690370"/>
            <a:ext cx="5814695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KNeighbors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KNN"/>
          <p:cNvPicPr>
            <a:picLocks noChangeAspect="1"/>
          </p:cNvPicPr>
          <p:nvPr>
            <p:ph idx="1"/>
          </p:nvPr>
        </p:nvPicPr>
        <p:blipFill>
          <a:blip r:embed="rId1"/>
          <a:srcRect l="17353" t="16139" r="34764" b="8682"/>
          <a:stretch>
            <a:fillRect/>
          </a:stretch>
        </p:blipFill>
        <p:spPr>
          <a:xfrm>
            <a:off x="1019810" y="1300480"/>
            <a:ext cx="9876155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Confusion Matrix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m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2440" y="1691005"/>
            <a:ext cx="588772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890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SVC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SVC"/>
          <p:cNvPicPr>
            <a:picLocks noChangeAspect="1"/>
          </p:cNvPicPr>
          <p:nvPr>
            <p:ph idx="1"/>
          </p:nvPr>
        </p:nvPicPr>
        <p:blipFill>
          <a:blip r:embed="rId1"/>
          <a:srcRect l="17083" t="17087" r="30250" b="6552"/>
          <a:stretch>
            <a:fillRect/>
          </a:stretch>
        </p:blipFill>
        <p:spPr>
          <a:xfrm>
            <a:off x="1029970" y="1263015"/>
            <a:ext cx="10595610" cy="5122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Confusion Matrix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m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1640" y="1794510"/>
            <a:ext cx="6164580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93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Overall Accuracy Table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608455"/>
          <a:ext cx="10515600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altLang="en-US" sz="3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N" altLang="en-US" sz="3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Random Forest</a:t>
                      </a:r>
                      <a:endParaRPr lang="en-I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98.88%</a:t>
                      </a:r>
                      <a:endParaRPr lang="en-IN" altLang="en-US" sz="2800"/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Decision Tree</a:t>
                      </a:r>
                      <a:endParaRPr lang="en-I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99.68%</a:t>
                      </a:r>
                      <a:endParaRPr lang="en-IN" altLang="en-US" sz="2800"/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Logistic Regression</a:t>
                      </a:r>
                      <a:endParaRPr lang="en-I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97.36%</a:t>
                      </a:r>
                      <a:endParaRPr lang="en-IN" altLang="en-US" sz="2800"/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KNeighbors</a:t>
                      </a:r>
                      <a:endParaRPr lang="en-I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87.92%</a:t>
                      </a:r>
                      <a:endParaRPr lang="en-IN" altLang="en-US" sz="2800"/>
                    </a:p>
                  </a:txBody>
                  <a:tcPr anchor="ctr" anchorCtr="0"/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SVC</a:t>
                      </a:r>
                      <a:endParaRPr lang="en-I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95.84%</a:t>
                      </a:r>
                      <a:endParaRPr lang="en-IN" alt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Accuracy Comparison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ac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4015" y="1447165"/>
            <a:ext cx="8872220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Calibration Plot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c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420" y="1445260"/>
            <a:ext cx="8293735" cy="49269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717415"/>
          </a:xfrm>
        </p:spPr>
        <p:txBody>
          <a:bodyPr/>
          <a:p>
            <a:pPr algn="just"/>
            <a:r>
              <a:rPr lang="en-IN" dirty="0" smtClean="0">
                <a:sym typeface="+mn-ea"/>
              </a:rPr>
              <a:t>In future, this model can be used to compare various machine learning algorithm generated prediction models.</a:t>
            </a:r>
            <a:endParaRPr lang="en-IN" dirty="0" smtClean="0"/>
          </a:p>
          <a:p>
            <a:pPr algn="just"/>
            <a:r>
              <a:rPr lang="en-IN" dirty="0" smtClean="0">
                <a:sym typeface="+mn-ea"/>
              </a:rPr>
              <a:t>The model which will give higher accuracy will be chosen as the prediction model.</a:t>
            </a:r>
            <a:endParaRPr lang="en-IN" dirty="0" smtClean="0"/>
          </a:p>
          <a:p>
            <a:pPr algn="just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Conclusion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485"/>
            <a:ext cx="10515600" cy="4582795"/>
          </a:xfrm>
        </p:spPr>
        <p:txBody>
          <a:bodyPr/>
          <a:p>
            <a:r>
              <a:rPr lang="en-US" dirty="0" smtClean="0">
                <a:sym typeface="+mn-ea"/>
              </a:rPr>
              <a:t>The </a:t>
            </a:r>
            <a:r>
              <a:rPr lang="en-IN" dirty="0" smtClean="0">
                <a:sym typeface="+mn-ea"/>
              </a:rPr>
              <a:t>Decision Tree</a:t>
            </a:r>
            <a:r>
              <a:rPr lang="en-US" dirty="0" smtClean="0">
                <a:sym typeface="+mn-ea"/>
              </a:rPr>
              <a:t> algorithm is the most accurate</a:t>
            </a:r>
            <a:r>
              <a:rPr lang="en-IN" altLang="en-US" dirty="0" smtClean="0">
                <a:sym typeface="+mn-ea"/>
              </a:rPr>
              <a:t> for Fast tag Fraud Detection with Accuracy of 99.68%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Problem Overview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650"/>
            <a:ext cx="10515600" cy="4659630"/>
          </a:xfrm>
        </p:spPr>
        <p:txBody>
          <a:bodyPr/>
          <a:p>
            <a:pPr algn="just"/>
            <a:r>
              <a:rPr lang="en-US"/>
              <a:t>Many frauds were occurring without the knowledge of authorities. There are no previous methods used to detect fraud.</a:t>
            </a:r>
            <a:endParaRPr lang="en-US"/>
          </a:p>
          <a:p>
            <a:pPr algn="just"/>
            <a:r>
              <a:rPr lang="en-US"/>
              <a:t> Detection  cannot detect the correct vehicle type according to the applied Fast</a:t>
            </a:r>
            <a:r>
              <a:rPr lang="en-IN" altLang="en-US"/>
              <a:t> t</a:t>
            </a:r>
            <a:r>
              <a:rPr lang="en-US"/>
              <a:t>ag on it. </a:t>
            </a:r>
            <a:endParaRPr lang="en-US"/>
          </a:p>
          <a:p>
            <a:pPr algn="just"/>
            <a:r>
              <a:rPr lang="en-US"/>
              <a:t>Payment due to wrong vehicle detection the toll prices to be paid are not correct.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3990" y="0"/>
            <a:ext cx="12477115" cy="6729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Introduction to Fastag Fraud Detection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10"/>
            <a:ext cx="10515600" cy="4611370"/>
          </a:xfrm>
        </p:spPr>
        <p:txBody>
          <a:bodyPr/>
          <a:p>
            <a:pPr algn="just"/>
            <a:r>
              <a:rPr lang="en-US"/>
              <a:t>Fast</a:t>
            </a:r>
            <a:r>
              <a:rPr lang="en-IN" altLang="en-US"/>
              <a:t> t</a:t>
            </a:r>
            <a:r>
              <a:rPr lang="en-US"/>
              <a:t>ag fraud detection is a technique by which we can detect the vehicles type by using object detection and the F</a:t>
            </a:r>
            <a:r>
              <a:rPr lang="en-IN" altLang="en-US"/>
              <a:t>ast t</a:t>
            </a:r>
            <a:r>
              <a:rPr lang="en-US"/>
              <a:t>ag applied on it by using </a:t>
            </a:r>
            <a:r>
              <a:rPr lang="en-IN" altLang="en-US"/>
              <a:t>Machine</a:t>
            </a:r>
            <a:r>
              <a:rPr lang="en-US"/>
              <a:t> Learning Algorithms. </a:t>
            </a:r>
            <a:endParaRPr lang="en-US"/>
          </a:p>
          <a:p>
            <a:pPr algn="just"/>
            <a:r>
              <a:rPr lang="en-US"/>
              <a:t>This technique helps the government to get proper toll without any loss and makes effective F</a:t>
            </a:r>
            <a:r>
              <a:rPr lang="en-IN" altLang="en-US"/>
              <a:t>ast t</a:t>
            </a:r>
            <a:r>
              <a:rPr lang="en-US"/>
              <a:t>ag system.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Uses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69709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ast 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ag fraud detection is used to solve this problem. The system will be able to identify the type of vehicle and the F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ast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ag amount paid.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Using this system, F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ast 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ag fraud detects if any anomaly has occurred and alerts the system accordingly.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PYTHON LIBRARIES &amp;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6310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sz="2800" dirty="0" smtClean="0">
                <a:sym typeface="+mn-ea"/>
              </a:rPr>
              <a:t>The python libraries and packages we will use in this project:</a:t>
            </a:r>
            <a:endParaRPr lang="en-IN" sz="2800" dirty="0" smtClean="0"/>
          </a:p>
          <a:p>
            <a:pPr lvl="1"/>
            <a:r>
              <a:rPr lang="en-IN" sz="2800" dirty="0" smtClean="0">
                <a:sym typeface="+mn-ea"/>
              </a:rPr>
              <a:t>Numpy</a:t>
            </a:r>
            <a:endParaRPr lang="en-IN" sz="2800" dirty="0" smtClean="0"/>
          </a:p>
          <a:p>
            <a:pPr lvl="1"/>
            <a:r>
              <a:rPr lang="en-IN" sz="2800" dirty="0" smtClean="0">
                <a:sym typeface="+mn-ea"/>
              </a:rPr>
              <a:t>Pandas</a:t>
            </a:r>
            <a:endParaRPr lang="en-IN" sz="2800" dirty="0" smtClean="0"/>
          </a:p>
          <a:p>
            <a:pPr lvl="1"/>
            <a:r>
              <a:rPr lang="en-IN" sz="2800" dirty="0" smtClean="0">
                <a:sym typeface="+mn-ea"/>
              </a:rPr>
              <a:t>Matplotlib</a:t>
            </a:r>
            <a:endParaRPr lang="en-IN" sz="2800" dirty="0" smtClean="0"/>
          </a:p>
          <a:p>
            <a:pPr lvl="1"/>
            <a:r>
              <a:rPr lang="en-IN" sz="2800" dirty="0" smtClean="0">
                <a:sym typeface="+mn-ea"/>
              </a:rPr>
              <a:t>Scikit-learn</a:t>
            </a:r>
            <a:endParaRPr lang="en-IN" sz="2800" dirty="0" smtClean="0"/>
          </a:p>
          <a:p>
            <a:pPr lvl="1"/>
            <a:r>
              <a:rPr lang="en-IN" sz="2800" dirty="0" smtClean="0">
                <a:sym typeface="+mn-ea"/>
              </a:rPr>
              <a:t>Seaborn</a:t>
            </a:r>
            <a:endParaRPr lang="en-IN" sz="2800" dirty="0" smtClean="0">
              <a:sym typeface="+mn-ea"/>
            </a:endParaRPr>
          </a:p>
          <a:p>
            <a:pPr lvl="1"/>
            <a:r>
              <a:rPr lang="en-IN" sz="2800" dirty="0" smtClean="0">
                <a:sym typeface="+mn-ea"/>
              </a:rPr>
              <a:t>Scikitplot</a:t>
            </a:r>
            <a:endParaRPr lang="en-US" sz="2800" dirty="0"/>
          </a:p>
          <a:p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About The Dataset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235"/>
            <a:ext cx="10515600" cy="467804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data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set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has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5000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rows in total and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13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columns in total.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data of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Fastag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has 13 columns.</a:t>
            </a:r>
            <a:endParaRPr lang="en-IN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The challenge is that a small percentage of activity can quickly turn into big dollar losses without the right tools and systems in place.</a:t>
            </a:r>
            <a:endParaRPr lang="en-IN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98855" y="567055"/>
            <a:ext cx="10545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/>
              <a:t>Flowchart</a:t>
            </a:r>
            <a:endParaRPr lang="en-IN" altLang="en-US" sz="4400" b="1"/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073150" y="1160145"/>
            <a:ext cx="10471150" cy="5546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070" y="1754505"/>
            <a:ext cx="2751455" cy="1315720"/>
          </a:xfrm>
          <a:prstGeom prst="ellipse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400" b="1"/>
              <a:t>Load Data</a:t>
            </a:r>
            <a:endParaRPr lang="en-IN" altLang="en-US" sz="2400" b="1"/>
          </a:p>
        </p:txBody>
      </p:sp>
      <p:sp>
        <p:nvSpPr>
          <p:cNvPr id="15" name="Flowchart: Process 14"/>
          <p:cNvSpPr/>
          <p:nvPr/>
        </p:nvSpPr>
        <p:spPr>
          <a:xfrm>
            <a:off x="6076315" y="1263015"/>
            <a:ext cx="4164965" cy="25838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16800" y="2087245"/>
            <a:ext cx="1719580" cy="661035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4525" y="1249680"/>
            <a:ext cx="1899920" cy="702310"/>
          </a:xfrm>
          <a:prstGeom prst="ellipse">
            <a:avLst/>
          </a:prstGeom>
          <a:solidFill>
            <a:schemeClr val="bg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Integration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86500" y="3009265"/>
            <a:ext cx="1977390" cy="795020"/>
          </a:xfrm>
          <a:prstGeom prst="ellipse">
            <a:avLst/>
          </a:prstGeom>
          <a:solidFill>
            <a:schemeClr val="bg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Cleaning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lowchart: Off-page Connector 18"/>
          <p:cNvSpPr/>
          <p:nvPr/>
        </p:nvSpPr>
        <p:spPr>
          <a:xfrm>
            <a:off x="6364605" y="3904615"/>
            <a:ext cx="1327785" cy="1086485"/>
          </a:xfrm>
          <a:prstGeom prst="flowChartOffpageConnector">
            <a:avLst/>
          </a:prstGeom>
          <a:solidFill>
            <a:schemeClr val="tx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0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Training Data</a:t>
            </a:r>
            <a:endParaRPr lang="en-IN" altLang="en-US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8550910" y="3904615"/>
            <a:ext cx="1327785" cy="1086485"/>
          </a:xfrm>
          <a:prstGeom prst="flowChartOffpageConnector">
            <a:avLst/>
          </a:prstGeom>
          <a:solidFill>
            <a:schemeClr val="tx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bg1"/>
                </a:solidFill>
              </a:rPr>
              <a:t>Testing </a:t>
            </a:r>
            <a:endParaRPr lang="en-IN" altLang="en-US" b="1">
              <a:solidFill>
                <a:schemeClr val="bg1"/>
              </a:solidFill>
            </a:endParaRPr>
          </a:p>
          <a:p>
            <a:pPr algn="ctr"/>
            <a:r>
              <a:rPr lang="en-IN" altLang="en-US" b="1">
                <a:solidFill>
                  <a:schemeClr val="bg1"/>
                </a:solidFill>
              </a:rPr>
              <a:t>Data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623685" y="5011420"/>
            <a:ext cx="3035300" cy="1310005"/>
          </a:xfrm>
          <a:prstGeom prst="rect">
            <a:avLst/>
          </a:prstGeom>
          <a:solidFill>
            <a:schemeClr val="tx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bg1"/>
                </a:solidFill>
              </a:rPr>
              <a:t>Machine Learning</a:t>
            </a:r>
            <a:endParaRPr lang="en-IN" altLang="en-US" b="1">
              <a:solidFill>
                <a:schemeClr val="bg1"/>
              </a:solidFill>
            </a:endParaRPr>
          </a:p>
          <a:p>
            <a:pPr algn="ctr"/>
            <a:r>
              <a:rPr lang="en-IN" altLang="en-US" b="1">
                <a:solidFill>
                  <a:schemeClr val="bg1"/>
                </a:solidFill>
              </a:rPr>
              <a:t>Algorithms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3537585" y="5097145"/>
            <a:ext cx="2413000" cy="1259840"/>
          </a:xfrm>
          <a:prstGeom prst="rect">
            <a:avLst/>
          </a:prstGeom>
          <a:solidFill>
            <a:schemeClr val="tx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bg1"/>
                </a:solidFill>
              </a:rPr>
              <a:t>Performance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599440" y="5097145"/>
            <a:ext cx="2413000" cy="1259840"/>
          </a:xfrm>
          <a:prstGeom prst="rect">
            <a:avLst/>
          </a:prstGeom>
          <a:solidFill>
            <a:schemeClr val="tx1"/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bg1"/>
                </a:solidFill>
              </a:rPr>
              <a:t>Prediction</a:t>
            </a:r>
            <a:endParaRPr lang="en-IN" altLang="en-US" b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4" idx="6"/>
          </p:cNvCxnSpPr>
          <p:nvPr/>
        </p:nvCxnSpPr>
        <p:spPr>
          <a:xfrm>
            <a:off x="3438525" y="2412365"/>
            <a:ext cx="2661920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 flipV="1">
            <a:off x="5970270" y="5650230"/>
            <a:ext cx="65341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13075" y="5668010"/>
            <a:ext cx="52451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813165" y="1929130"/>
            <a:ext cx="238125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61580" y="2770505"/>
            <a:ext cx="254000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7424420" y="2164715"/>
            <a:ext cx="1719580" cy="632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Preprocessing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29780" y="2764790"/>
            <a:ext cx="277495" cy="2673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03325" y="315595"/>
            <a:ext cx="914400" cy="914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528685" y="1951355"/>
            <a:ext cx="185420" cy="2165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3865"/>
          </a:xfrm>
        </p:spPr>
        <p:txBody>
          <a:bodyPr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Exploratory Data Analysis</a:t>
            </a:r>
            <a:br>
              <a:rPr lang="en-IN" altLang="en-US" b="1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(EDA)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Presentation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Blue Waves</vt:lpstr>
      <vt:lpstr>PowerPoint 演示文稿</vt:lpstr>
      <vt:lpstr>Project Defination</vt:lpstr>
      <vt:lpstr>Problem Overview</vt:lpstr>
      <vt:lpstr>Introduction to Fastag Fraud Detection</vt:lpstr>
      <vt:lpstr>Uses</vt:lpstr>
      <vt:lpstr>PYTHON LIBRARIES &amp; PACKAGES</vt:lpstr>
      <vt:lpstr>About The Dataset</vt:lpstr>
      <vt:lpstr>PowerPoint 演示文稿</vt:lpstr>
      <vt:lpstr>Exploratory Data Analysis (EDA)</vt:lpstr>
      <vt:lpstr>Pairplot Of Data</vt:lpstr>
      <vt:lpstr>Histogram of Data</vt:lpstr>
      <vt:lpstr>Countplot of Frauds</vt:lpstr>
      <vt:lpstr>Correlation of Data</vt:lpstr>
      <vt:lpstr>PowerPoint 演示文稿</vt:lpstr>
      <vt:lpstr>Random Forest</vt:lpstr>
      <vt:lpstr>Confusion Matrix</vt:lpstr>
      <vt:lpstr>Decision Tree</vt:lpstr>
      <vt:lpstr>Confusion Matrix</vt:lpstr>
      <vt:lpstr>Logistic Regression</vt:lpstr>
      <vt:lpstr>Confusion Matrix</vt:lpstr>
      <vt:lpstr>KNeighbors</vt:lpstr>
      <vt:lpstr>Confusion Matrix</vt:lpstr>
      <vt:lpstr>SVC</vt:lpstr>
      <vt:lpstr>Confusion Matrix</vt:lpstr>
      <vt:lpstr>Overall Accuracy Table</vt:lpstr>
      <vt:lpstr>Accuracy Comparison</vt:lpstr>
      <vt:lpstr>Calibration Plot</vt:lpstr>
      <vt:lpstr>Future Scope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aasth</cp:lastModifiedBy>
  <cp:revision>25</cp:revision>
  <dcterms:created xsi:type="dcterms:W3CDTF">2024-03-18T15:57:00Z</dcterms:created>
  <dcterms:modified xsi:type="dcterms:W3CDTF">2024-03-20T16:20:51Z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FDC1F037EB0445EF8B88E81ABDD13E40_11</vt:lpwstr>
  </property>
  <property fmtid="{D5CDD505-2E9C-101B-9397-08002B2CF9AE}" pid="3" name="KSOProductBuildVer">
    <vt:lpwstr>1033-12.2.0.13489</vt:lpwstr>
  </property>
</Properties>
</file>