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84" d="100"/>
          <a:sy n="84" d="100"/>
        </p:scale>
        <p:origin x="5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2514601"/>
            <a:ext cx="112483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DOMMETI TRIVEK</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8" name="Text Box 7"/>
          <p:cNvSpPr txBox="1"/>
          <p:nvPr/>
        </p:nvSpPr>
        <p:spPr>
          <a:xfrm>
            <a:off x="2900425" y="3244850"/>
            <a:ext cx="6096000" cy="368300"/>
          </a:xfrm>
          <a:prstGeom prst="rect">
            <a:avLst/>
          </a:prstGeom>
          <a:noFill/>
        </p:spPr>
        <p:txBody>
          <a:bodyPr wrap="square" rtlCol="0" anchor="t">
            <a:spAutoFit/>
          </a:bodyPr>
          <a:lstStyle/>
          <a:p>
            <a:r>
              <a:rPr lang="en-IN">
                <a:sym typeface="+mn-ea"/>
                <a:hlinkClick r:id="rId2" action="ppaction://hlinkfile"/>
              </a:rPr>
              <a:t>https://github.com/Trivek99/keylogger.git</a:t>
            </a:r>
            <a:endParaRPr lang="en-IN" dirty="0">
              <a:sym typeface="+mn-ea"/>
              <a:hlinkClick r:id="rId2" action="ppaction://hlinkfi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1556</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DOMMETI TRIVEK</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22MH1A0483</cp:lastModifiedBy>
  <cp:revision>14</cp:revision>
  <dcterms:created xsi:type="dcterms:W3CDTF">2024-06-03T05:48:00Z</dcterms:created>
  <dcterms:modified xsi:type="dcterms:W3CDTF">2024-06-24T15:44:19Z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