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handoutMasterIdLst>
    <p:handoutMasterId r:id="rId19"/>
  </p:handoutMasterIdLst>
  <p:sldIdLst>
    <p:sldId id="256" r:id="rId2"/>
    <p:sldId id="262" r:id="rId3"/>
    <p:sldId id="279" r:id="rId4"/>
    <p:sldId id="280" r:id="rId5"/>
    <p:sldId id="281" r:id="rId6"/>
    <p:sldId id="282" r:id="rId7"/>
    <p:sldId id="283" r:id="rId8"/>
    <p:sldId id="284" r:id="rId9"/>
    <p:sldId id="285" r:id="rId10"/>
    <p:sldId id="286" r:id="rId11"/>
    <p:sldId id="287" r:id="rId12"/>
    <p:sldId id="288" r:id="rId13"/>
    <p:sldId id="294" r:id="rId14"/>
    <p:sldId id="290" r:id="rId15"/>
    <p:sldId id="295" r:id="rId16"/>
    <p:sldId id="29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1A0E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B93E9B-A8D3-42B2-BCB0-3B2C2650C6DF}" v="216" dt="2024-07-08T09:48:12.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912" autoAdjust="0"/>
    <p:restoredTop sz="94624" autoAdjust="0"/>
  </p:normalViewPr>
  <p:slideViewPr>
    <p:cSldViewPr snapToGrid="0">
      <p:cViewPr>
        <p:scale>
          <a:sx n="70" d="100"/>
          <a:sy n="70" d="100"/>
        </p:scale>
        <p:origin x="-58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SHIQUE AZAD" userId="6f1e009b6bda7efa" providerId="LiveId" clId="{6DB93E9B-A8D3-42B2-BCB0-3B2C2650C6DF}"/>
    <pc:docChg chg="undo custSel addSld delSld modSld sldOrd">
      <pc:chgData name="MOHAMMAD ASHIQUE AZAD" userId="6f1e009b6bda7efa" providerId="LiveId" clId="{6DB93E9B-A8D3-42B2-BCB0-3B2C2650C6DF}" dt="2024-07-08T11:50:27.961" v="1817" actId="20577"/>
      <pc:docMkLst>
        <pc:docMk/>
      </pc:docMkLst>
      <pc:sldChg chg="addSp modSp mod">
        <pc:chgData name="MOHAMMAD ASHIQUE AZAD" userId="6f1e009b6bda7efa" providerId="LiveId" clId="{6DB93E9B-A8D3-42B2-BCB0-3B2C2650C6DF}" dt="2024-07-08T06:31:41.451" v="751" actId="20577"/>
        <pc:sldMkLst>
          <pc:docMk/>
          <pc:sldMk cId="2503091" sldId="256"/>
        </pc:sldMkLst>
        <pc:spChg chg="mod">
          <ac:chgData name="MOHAMMAD ASHIQUE AZAD" userId="6f1e009b6bda7efa" providerId="LiveId" clId="{6DB93E9B-A8D3-42B2-BCB0-3B2C2650C6DF}" dt="2024-07-08T05:18:32.557" v="100" actId="1076"/>
          <ac:spMkLst>
            <pc:docMk/>
            <pc:sldMk cId="2503091" sldId="256"/>
            <ac:spMk id="2" creationId="{BDA69B8D-BF65-4ADD-F76F-77EA72FFCB8F}"/>
          </ac:spMkLst>
        </pc:spChg>
        <pc:spChg chg="mod">
          <ac:chgData name="MOHAMMAD ASHIQUE AZAD" userId="6f1e009b6bda7efa" providerId="LiveId" clId="{6DB93E9B-A8D3-42B2-BCB0-3B2C2650C6DF}" dt="2024-07-08T06:31:41.451" v="751" actId="20577"/>
          <ac:spMkLst>
            <pc:docMk/>
            <pc:sldMk cId="2503091" sldId="256"/>
            <ac:spMk id="3" creationId="{5F640656-3048-2A08-BF39-81705306F79A}"/>
          </ac:spMkLst>
        </pc:spChg>
        <pc:picChg chg="add mod">
          <ac:chgData name="MOHAMMAD ASHIQUE AZAD" userId="6f1e009b6bda7efa" providerId="LiveId" clId="{6DB93E9B-A8D3-42B2-BCB0-3B2C2650C6DF}" dt="2024-07-08T05:44:21.616" v="303"/>
          <ac:picMkLst>
            <pc:docMk/>
            <pc:sldMk cId="2503091" sldId="256"/>
            <ac:picMk id="4" creationId="{7E1EDB21-A1AE-D07F-AD4D-F0F5D8037679}"/>
          </ac:picMkLst>
        </pc:picChg>
      </pc:sldChg>
      <pc:sldChg chg="del">
        <pc:chgData name="MOHAMMAD ASHIQUE AZAD" userId="6f1e009b6bda7efa" providerId="LiveId" clId="{6DB93E9B-A8D3-42B2-BCB0-3B2C2650C6DF}" dt="2024-07-08T05:25:12.976" v="134" actId="2696"/>
        <pc:sldMkLst>
          <pc:docMk/>
          <pc:sldMk cId="1795164433" sldId="257"/>
        </pc:sldMkLst>
      </pc:sldChg>
      <pc:sldChg chg="del">
        <pc:chgData name="MOHAMMAD ASHIQUE AZAD" userId="6f1e009b6bda7efa" providerId="LiveId" clId="{6DB93E9B-A8D3-42B2-BCB0-3B2C2650C6DF}" dt="2024-07-08T05:25:16.987" v="136" actId="2696"/>
        <pc:sldMkLst>
          <pc:docMk/>
          <pc:sldMk cId="327893847" sldId="258"/>
        </pc:sldMkLst>
      </pc:sldChg>
      <pc:sldChg chg="del">
        <pc:chgData name="MOHAMMAD ASHIQUE AZAD" userId="6f1e009b6bda7efa" providerId="LiveId" clId="{6DB93E9B-A8D3-42B2-BCB0-3B2C2650C6DF}" dt="2024-07-08T05:25:14.897" v="135" actId="2696"/>
        <pc:sldMkLst>
          <pc:docMk/>
          <pc:sldMk cId="329956910" sldId="260"/>
        </pc:sldMkLst>
      </pc:sldChg>
      <pc:sldChg chg="addSp delSp modSp mod">
        <pc:chgData name="MOHAMMAD ASHIQUE AZAD" userId="6f1e009b6bda7efa" providerId="LiveId" clId="{6DB93E9B-A8D3-42B2-BCB0-3B2C2650C6DF}" dt="2024-07-08T07:21:37.929" v="1236" actId="27636"/>
        <pc:sldMkLst>
          <pc:docMk/>
          <pc:sldMk cId="462728614" sldId="262"/>
        </pc:sldMkLst>
        <pc:spChg chg="mod">
          <ac:chgData name="MOHAMMAD ASHIQUE AZAD" userId="6f1e009b6bda7efa" providerId="LiveId" clId="{6DB93E9B-A8D3-42B2-BCB0-3B2C2650C6DF}" dt="2024-07-08T05:54:52.231" v="409" actId="207"/>
          <ac:spMkLst>
            <pc:docMk/>
            <pc:sldMk cId="462728614" sldId="262"/>
            <ac:spMk id="2" creationId="{00000000-0000-0000-0000-000000000000}"/>
          </ac:spMkLst>
        </pc:spChg>
        <pc:spChg chg="mod">
          <ac:chgData name="MOHAMMAD ASHIQUE AZAD" userId="6f1e009b6bda7efa" providerId="LiveId" clId="{6DB93E9B-A8D3-42B2-BCB0-3B2C2650C6DF}" dt="2024-07-08T07:21:37.929" v="1236" actId="27636"/>
          <ac:spMkLst>
            <pc:docMk/>
            <pc:sldMk cId="462728614" sldId="262"/>
            <ac:spMk id="3" creationId="{00000000-0000-0000-0000-000000000000}"/>
          </ac:spMkLst>
        </pc:spChg>
        <pc:picChg chg="del">
          <ac:chgData name="MOHAMMAD ASHIQUE AZAD" userId="6f1e009b6bda7efa" providerId="LiveId" clId="{6DB93E9B-A8D3-42B2-BCB0-3B2C2650C6DF}" dt="2024-07-08T05:23:53.977" v="105" actId="478"/>
          <ac:picMkLst>
            <pc:docMk/>
            <pc:sldMk cId="462728614" sldId="262"/>
            <ac:picMk id="5" creationId="{321499AA-205D-E8F3-8325-1244555FA998}"/>
          </ac:picMkLst>
        </pc:picChg>
        <pc:picChg chg="add mod">
          <ac:chgData name="MOHAMMAD ASHIQUE AZAD" userId="6f1e009b6bda7efa" providerId="LiveId" clId="{6DB93E9B-A8D3-42B2-BCB0-3B2C2650C6DF}" dt="2024-07-08T07:21:27.723" v="1234" actId="14100"/>
          <ac:picMkLst>
            <pc:docMk/>
            <pc:sldMk cId="462728614" sldId="262"/>
            <ac:picMk id="6" creationId="{6AE144C6-1494-8F9D-3AC2-AB8F0AD8FDF6}"/>
          </ac:picMkLst>
        </pc:picChg>
      </pc:sldChg>
      <pc:sldChg chg="addSp delSp modSp add mod">
        <pc:chgData name="MOHAMMAD ASHIQUE AZAD" userId="6f1e009b6bda7efa" providerId="LiveId" clId="{6DB93E9B-A8D3-42B2-BCB0-3B2C2650C6DF}" dt="2024-07-08T05:55:23.102" v="413" actId="207"/>
        <pc:sldMkLst>
          <pc:docMk/>
          <pc:sldMk cId="315479443" sldId="263"/>
        </pc:sldMkLst>
        <pc:spChg chg="mod">
          <ac:chgData name="MOHAMMAD ASHIQUE AZAD" userId="6f1e009b6bda7efa" providerId="LiveId" clId="{6DB93E9B-A8D3-42B2-BCB0-3B2C2650C6DF}" dt="2024-07-08T05:55:23.102" v="413" actId="207"/>
          <ac:spMkLst>
            <pc:docMk/>
            <pc:sldMk cId="315479443" sldId="263"/>
            <ac:spMk id="2" creationId="{00000000-0000-0000-0000-000000000000}"/>
          </ac:spMkLst>
        </pc:spChg>
        <pc:spChg chg="mod">
          <ac:chgData name="MOHAMMAD ASHIQUE AZAD" userId="6f1e009b6bda7efa" providerId="LiveId" clId="{6DB93E9B-A8D3-42B2-BCB0-3B2C2650C6DF}" dt="2024-07-08T05:54:13.648" v="405" actId="13926"/>
          <ac:spMkLst>
            <pc:docMk/>
            <pc:sldMk cId="315479443" sldId="263"/>
            <ac:spMk id="3" creationId="{00000000-0000-0000-0000-000000000000}"/>
          </ac:spMkLst>
        </pc:spChg>
        <pc:picChg chg="add mod">
          <ac:chgData name="MOHAMMAD ASHIQUE AZAD" userId="6f1e009b6bda7efa" providerId="LiveId" clId="{6DB93E9B-A8D3-42B2-BCB0-3B2C2650C6DF}" dt="2024-07-08T05:54:27.663" v="407" actId="14100"/>
          <ac:picMkLst>
            <pc:docMk/>
            <pc:sldMk cId="315479443" sldId="263"/>
            <ac:picMk id="5" creationId="{D70218E0-D0F2-7523-79D1-F0DE0E77470D}"/>
          </ac:picMkLst>
        </pc:picChg>
        <pc:picChg chg="del">
          <ac:chgData name="MOHAMMAD ASHIQUE AZAD" userId="6f1e009b6bda7efa" providerId="LiveId" clId="{6DB93E9B-A8D3-42B2-BCB0-3B2C2650C6DF}" dt="2024-07-08T05:49:35.728" v="364" actId="478"/>
          <ac:picMkLst>
            <pc:docMk/>
            <pc:sldMk cId="315479443" sldId="263"/>
            <ac:picMk id="6" creationId="{6AE144C6-1494-8F9D-3AC2-AB8F0AD8FDF6}"/>
          </ac:picMkLst>
        </pc:picChg>
      </pc:sldChg>
      <pc:sldChg chg="del">
        <pc:chgData name="MOHAMMAD ASHIQUE AZAD" userId="6f1e009b6bda7efa" providerId="LiveId" clId="{6DB93E9B-A8D3-42B2-BCB0-3B2C2650C6DF}" dt="2024-07-08T05:24:07.209" v="107" actId="2696"/>
        <pc:sldMkLst>
          <pc:docMk/>
          <pc:sldMk cId="1548742673" sldId="263"/>
        </pc:sldMkLst>
      </pc:sldChg>
      <pc:sldChg chg="del">
        <pc:chgData name="MOHAMMAD ASHIQUE AZAD" userId="6f1e009b6bda7efa" providerId="LiveId" clId="{6DB93E9B-A8D3-42B2-BCB0-3B2C2650C6DF}" dt="2024-07-08T05:24:09.368" v="108" actId="2696"/>
        <pc:sldMkLst>
          <pc:docMk/>
          <pc:sldMk cId="2150490741" sldId="264"/>
        </pc:sldMkLst>
      </pc:sldChg>
      <pc:sldChg chg="addSp delSp modSp add mod">
        <pc:chgData name="MOHAMMAD ASHIQUE AZAD" userId="6f1e009b6bda7efa" providerId="LiveId" clId="{6DB93E9B-A8D3-42B2-BCB0-3B2C2650C6DF}" dt="2024-07-08T06:01:47.147" v="493" actId="14100"/>
        <pc:sldMkLst>
          <pc:docMk/>
          <pc:sldMk cId="2612982472" sldId="264"/>
        </pc:sldMkLst>
        <pc:spChg chg="mod">
          <ac:chgData name="MOHAMMAD ASHIQUE AZAD" userId="6f1e009b6bda7efa" providerId="LiveId" clId="{6DB93E9B-A8D3-42B2-BCB0-3B2C2650C6DF}" dt="2024-07-08T05:57:04.350" v="440" actId="1076"/>
          <ac:spMkLst>
            <pc:docMk/>
            <pc:sldMk cId="2612982472" sldId="264"/>
            <ac:spMk id="2" creationId="{00000000-0000-0000-0000-000000000000}"/>
          </ac:spMkLst>
        </pc:spChg>
        <pc:spChg chg="mod">
          <ac:chgData name="MOHAMMAD ASHIQUE AZAD" userId="6f1e009b6bda7efa" providerId="LiveId" clId="{6DB93E9B-A8D3-42B2-BCB0-3B2C2650C6DF}" dt="2024-07-08T06:01:21.730" v="486" actId="20577"/>
          <ac:spMkLst>
            <pc:docMk/>
            <pc:sldMk cId="2612982472" sldId="264"/>
            <ac:spMk id="3" creationId="{00000000-0000-0000-0000-000000000000}"/>
          </ac:spMkLst>
        </pc:spChg>
        <pc:picChg chg="del">
          <ac:chgData name="MOHAMMAD ASHIQUE AZAD" userId="6f1e009b6bda7efa" providerId="LiveId" clId="{6DB93E9B-A8D3-42B2-BCB0-3B2C2650C6DF}" dt="2024-07-08T05:56:00.629" v="419" actId="478"/>
          <ac:picMkLst>
            <pc:docMk/>
            <pc:sldMk cId="2612982472" sldId="264"/>
            <ac:picMk id="5" creationId="{D70218E0-D0F2-7523-79D1-F0DE0E77470D}"/>
          </ac:picMkLst>
        </pc:picChg>
        <pc:picChg chg="add mod">
          <ac:chgData name="MOHAMMAD ASHIQUE AZAD" userId="6f1e009b6bda7efa" providerId="LiveId" clId="{6DB93E9B-A8D3-42B2-BCB0-3B2C2650C6DF}" dt="2024-07-08T06:01:47.147" v="493" actId="14100"/>
          <ac:picMkLst>
            <pc:docMk/>
            <pc:sldMk cId="2612982472" sldId="264"/>
            <ac:picMk id="6" creationId="{E3F8DDE6-2FDA-0F2B-5E00-277E519B09BC}"/>
          </ac:picMkLst>
        </pc:picChg>
        <pc:picChg chg="add mod">
          <ac:chgData name="MOHAMMAD ASHIQUE AZAD" userId="6f1e009b6bda7efa" providerId="LiveId" clId="{6DB93E9B-A8D3-42B2-BCB0-3B2C2650C6DF}" dt="2024-07-08T06:01:43.475" v="492" actId="14100"/>
          <ac:picMkLst>
            <pc:docMk/>
            <pc:sldMk cId="2612982472" sldId="264"/>
            <ac:picMk id="7" creationId="{D01F1183-5D3D-5B29-1F09-01A7A8C01D0A}"/>
          </ac:picMkLst>
        </pc:picChg>
      </pc:sldChg>
      <pc:sldChg chg="del">
        <pc:chgData name="MOHAMMAD ASHIQUE AZAD" userId="6f1e009b6bda7efa" providerId="LiveId" clId="{6DB93E9B-A8D3-42B2-BCB0-3B2C2650C6DF}" dt="2024-07-08T05:24:12.325" v="109" actId="2696"/>
        <pc:sldMkLst>
          <pc:docMk/>
          <pc:sldMk cId="758631340" sldId="265"/>
        </pc:sldMkLst>
      </pc:sldChg>
      <pc:sldChg chg="addSp delSp modSp add mod">
        <pc:chgData name="MOHAMMAD ASHIQUE AZAD" userId="6f1e009b6bda7efa" providerId="LiveId" clId="{6DB93E9B-A8D3-42B2-BCB0-3B2C2650C6DF}" dt="2024-07-08T06:19:22.807" v="699" actId="1076"/>
        <pc:sldMkLst>
          <pc:docMk/>
          <pc:sldMk cId="1773177811" sldId="265"/>
        </pc:sldMkLst>
        <pc:spChg chg="mod">
          <ac:chgData name="MOHAMMAD ASHIQUE AZAD" userId="6f1e009b6bda7efa" providerId="LiveId" clId="{6DB93E9B-A8D3-42B2-BCB0-3B2C2650C6DF}" dt="2024-07-08T06:03:33.968" v="508" actId="207"/>
          <ac:spMkLst>
            <pc:docMk/>
            <pc:sldMk cId="1773177811" sldId="265"/>
            <ac:spMk id="2" creationId="{00000000-0000-0000-0000-000000000000}"/>
          </ac:spMkLst>
        </pc:spChg>
        <pc:spChg chg="mod">
          <ac:chgData name="MOHAMMAD ASHIQUE AZAD" userId="6f1e009b6bda7efa" providerId="LiveId" clId="{6DB93E9B-A8D3-42B2-BCB0-3B2C2650C6DF}" dt="2024-07-08T06:16:05.895" v="674" actId="27636"/>
          <ac:spMkLst>
            <pc:docMk/>
            <pc:sldMk cId="1773177811" sldId="265"/>
            <ac:spMk id="3" creationId="{00000000-0000-0000-0000-000000000000}"/>
          </ac:spMkLst>
        </pc:spChg>
        <pc:spChg chg="add mod">
          <ac:chgData name="MOHAMMAD ASHIQUE AZAD" userId="6f1e009b6bda7efa" providerId="LiveId" clId="{6DB93E9B-A8D3-42B2-BCB0-3B2C2650C6DF}" dt="2024-07-08T06:19:22.807" v="699" actId="1076"/>
          <ac:spMkLst>
            <pc:docMk/>
            <pc:sldMk cId="1773177811" sldId="265"/>
            <ac:spMk id="10" creationId="{686994C2-363B-530B-706F-A172F41B235B}"/>
          </ac:spMkLst>
        </pc:spChg>
        <pc:spChg chg="add mod">
          <ac:chgData name="MOHAMMAD ASHIQUE AZAD" userId="6f1e009b6bda7efa" providerId="LiveId" clId="{6DB93E9B-A8D3-42B2-BCB0-3B2C2650C6DF}" dt="2024-07-08T06:18:58.095" v="691" actId="113"/>
          <ac:spMkLst>
            <pc:docMk/>
            <pc:sldMk cId="1773177811" sldId="265"/>
            <ac:spMk id="13" creationId="{E59F1258-0E17-9169-C8E4-A9E00677E63A}"/>
          </ac:spMkLst>
        </pc:spChg>
        <pc:spChg chg="add mod">
          <ac:chgData name="MOHAMMAD ASHIQUE AZAD" userId="6f1e009b6bda7efa" providerId="LiveId" clId="{6DB93E9B-A8D3-42B2-BCB0-3B2C2650C6DF}" dt="2024-07-08T06:19:02.890" v="693" actId="207"/>
          <ac:spMkLst>
            <pc:docMk/>
            <pc:sldMk cId="1773177811" sldId="265"/>
            <ac:spMk id="14" creationId="{80780FAC-C1F3-5B4B-A99D-25DA489B2575}"/>
          </ac:spMkLst>
        </pc:spChg>
        <pc:graphicFrameChg chg="add del modGraphic">
          <ac:chgData name="MOHAMMAD ASHIQUE AZAD" userId="6f1e009b6bda7efa" providerId="LiveId" clId="{6DB93E9B-A8D3-42B2-BCB0-3B2C2650C6DF}" dt="2024-07-08T06:11:29.966" v="539" actId="1032"/>
          <ac:graphicFrameMkLst>
            <pc:docMk/>
            <pc:sldMk cId="1773177811" sldId="265"/>
            <ac:graphicFrameMk id="8" creationId="{B1A3BF30-7AC6-CB52-8AD2-46F2A4002040}"/>
          </ac:graphicFrameMkLst>
        </pc:graphicFrameChg>
        <pc:graphicFrameChg chg="add del mod modGraphic">
          <ac:chgData name="MOHAMMAD ASHIQUE AZAD" userId="6f1e009b6bda7efa" providerId="LiveId" clId="{6DB93E9B-A8D3-42B2-BCB0-3B2C2650C6DF}" dt="2024-07-08T06:11:54.472" v="542" actId="1032"/>
          <ac:graphicFrameMkLst>
            <pc:docMk/>
            <pc:sldMk cId="1773177811" sldId="265"/>
            <ac:graphicFrameMk id="9" creationId="{8F1ED9CD-75B9-EC72-05D5-391AA180E7DF}"/>
          </ac:graphicFrameMkLst>
        </pc:graphicFrameChg>
        <pc:picChg chg="add del mod ord">
          <ac:chgData name="MOHAMMAD ASHIQUE AZAD" userId="6f1e009b6bda7efa" providerId="LiveId" clId="{6DB93E9B-A8D3-42B2-BCB0-3B2C2650C6DF}" dt="2024-07-08T06:15:00.767" v="657" actId="478"/>
          <ac:picMkLst>
            <pc:docMk/>
            <pc:sldMk cId="1773177811" sldId="265"/>
            <ac:picMk id="5" creationId="{2DADCCDD-1E95-7DFE-542D-E9A0B8BA5872}"/>
          </ac:picMkLst>
        </pc:picChg>
        <pc:picChg chg="del">
          <ac:chgData name="MOHAMMAD ASHIQUE AZAD" userId="6f1e009b6bda7efa" providerId="LiveId" clId="{6DB93E9B-A8D3-42B2-BCB0-3B2C2650C6DF}" dt="2024-07-08T06:02:25.149" v="498" actId="478"/>
          <ac:picMkLst>
            <pc:docMk/>
            <pc:sldMk cId="1773177811" sldId="265"/>
            <ac:picMk id="6" creationId="{E3F8DDE6-2FDA-0F2B-5E00-277E519B09BC}"/>
          </ac:picMkLst>
        </pc:picChg>
        <pc:picChg chg="del">
          <ac:chgData name="MOHAMMAD ASHIQUE AZAD" userId="6f1e009b6bda7efa" providerId="LiveId" clId="{6DB93E9B-A8D3-42B2-BCB0-3B2C2650C6DF}" dt="2024-07-08T06:02:25.734" v="499" actId="478"/>
          <ac:picMkLst>
            <pc:docMk/>
            <pc:sldMk cId="1773177811" sldId="265"/>
            <ac:picMk id="7" creationId="{D01F1183-5D3D-5B29-1F09-01A7A8C01D0A}"/>
          </ac:picMkLst>
        </pc:picChg>
        <pc:picChg chg="add del mod">
          <ac:chgData name="MOHAMMAD ASHIQUE AZAD" userId="6f1e009b6bda7efa" providerId="LiveId" clId="{6DB93E9B-A8D3-42B2-BCB0-3B2C2650C6DF}" dt="2024-07-08T06:13:47.817" v="580" actId="478"/>
          <ac:picMkLst>
            <pc:docMk/>
            <pc:sldMk cId="1773177811" sldId="265"/>
            <ac:picMk id="11" creationId="{62D5454C-79E6-247B-E30F-A5F9D2EA5582}"/>
          </ac:picMkLst>
        </pc:picChg>
        <pc:picChg chg="add del mod">
          <ac:chgData name="MOHAMMAD ASHIQUE AZAD" userId="6f1e009b6bda7efa" providerId="LiveId" clId="{6DB93E9B-A8D3-42B2-BCB0-3B2C2650C6DF}" dt="2024-07-08T06:13:48.904" v="581" actId="478"/>
          <ac:picMkLst>
            <pc:docMk/>
            <pc:sldMk cId="1773177811" sldId="265"/>
            <ac:picMk id="12" creationId="{BAA66784-5A5A-2B43-22D6-1FF6697E1A9A}"/>
          </ac:picMkLst>
        </pc:picChg>
        <pc:picChg chg="add mod">
          <ac:chgData name="MOHAMMAD ASHIQUE AZAD" userId="6f1e009b6bda7efa" providerId="LiveId" clId="{6DB93E9B-A8D3-42B2-BCB0-3B2C2650C6DF}" dt="2024-07-08T06:17:48.438" v="682" actId="1076"/>
          <ac:picMkLst>
            <pc:docMk/>
            <pc:sldMk cId="1773177811" sldId="265"/>
            <ac:picMk id="23" creationId="{A0C3550F-E5EC-F13F-062B-AEE5938D86F7}"/>
          </ac:picMkLst>
        </pc:picChg>
        <pc:cxnChg chg="add del">
          <ac:chgData name="MOHAMMAD ASHIQUE AZAD" userId="6f1e009b6bda7efa" providerId="LiveId" clId="{6DB93E9B-A8D3-42B2-BCB0-3B2C2650C6DF}" dt="2024-07-08T06:16:34.566" v="676" actId="11529"/>
          <ac:cxnSpMkLst>
            <pc:docMk/>
            <pc:sldMk cId="1773177811" sldId="265"/>
            <ac:cxnSpMk id="16" creationId="{FE328528-81EF-75C4-1379-33A89002C22D}"/>
          </ac:cxnSpMkLst>
        </pc:cxnChg>
        <pc:cxnChg chg="add del">
          <ac:chgData name="MOHAMMAD ASHIQUE AZAD" userId="6f1e009b6bda7efa" providerId="LiveId" clId="{6DB93E9B-A8D3-42B2-BCB0-3B2C2650C6DF}" dt="2024-07-08T06:17:01.597" v="678" actId="11529"/>
          <ac:cxnSpMkLst>
            <pc:docMk/>
            <pc:sldMk cId="1773177811" sldId="265"/>
            <ac:cxnSpMk id="18" creationId="{CF5A30ED-4B59-4D7C-E736-290CC669BD31}"/>
          </ac:cxnSpMkLst>
        </pc:cxnChg>
        <pc:cxnChg chg="add">
          <ac:chgData name="MOHAMMAD ASHIQUE AZAD" userId="6f1e009b6bda7efa" providerId="LiveId" clId="{6DB93E9B-A8D3-42B2-BCB0-3B2C2650C6DF}" dt="2024-07-08T06:17:19.016" v="679" actId="11529"/>
          <ac:cxnSpMkLst>
            <pc:docMk/>
            <pc:sldMk cId="1773177811" sldId="265"/>
            <ac:cxnSpMk id="20" creationId="{E6844293-DD20-8BCC-8068-C7E2E14CBEAA}"/>
          </ac:cxnSpMkLst>
        </pc:cxnChg>
        <pc:cxnChg chg="add">
          <ac:chgData name="MOHAMMAD ASHIQUE AZAD" userId="6f1e009b6bda7efa" providerId="LiveId" clId="{6DB93E9B-A8D3-42B2-BCB0-3B2C2650C6DF}" dt="2024-07-08T06:17:31.794" v="680" actId="11529"/>
          <ac:cxnSpMkLst>
            <pc:docMk/>
            <pc:sldMk cId="1773177811" sldId="265"/>
            <ac:cxnSpMk id="22" creationId="{C9A33EA9-4E81-95D4-61DE-7A55CCDF6422}"/>
          </ac:cxnSpMkLst>
        </pc:cxnChg>
      </pc:sldChg>
      <pc:sldChg chg="addSp delSp modSp add mod">
        <pc:chgData name="MOHAMMAD ASHIQUE AZAD" userId="6f1e009b6bda7efa" providerId="LiveId" clId="{6DB93E9B-A8D3-42B2-BCB0-3B2C2650C6DF}" dt="2024-07-08T06:30:47.544" v="746" actId="27636"/>
        <pc:sldMkLst>
          <pc:docMk/>
          <pc:sldMk cId="800560155" sldId="266"/>
        </pc:sldMkLst>
        <pc:spChg chg="mod">
          <ac:chgData name="MOHAMMAD ASHIQUE AZAD" userId="6f1e009b6bda7efa" providerId="LiveId" clId="{6DB93E9B-A8D3-42B2-BCB0-3B2C2650C6DF}" dt="2024-07-08T06:21:15.032" v="703" actId="207"/>
          <ac:spMkLst>
            <pc:docMk/>
            <pc:sldMk cId="800560155" sldId="266"/>
            <ac:spMk id="2" creationId="{00000000-0000-0000-0000-000000000000}"/>
          </ac:spMkLst>
        </pc:spChg>
        <pc:spChg chg="mod">
          <ac:chgData name="MOHAMMAD ASHIQUE AZAD" userId="6f1e009b6bda7efa" providerId="LiveId" clId="{6DB93E9B-A8D3-42B2-BCB0-3B2C2650C6DF}" dt="2024-07-08T06:30:47.544" v="746" actId="27636"/>
          <ac:spMkLst>
            <pc:docMk/>
            <pc:sldMk cId="800560155" sldId="266"/>
            <ac:spMk id="3" creationId="{00000000-0000-0000-0000-000000000000}"/>
          </ac:spMkLst>
        </pc:spChg>
        <pc:spChg chg="del">
          <ac:chgData name="MOHAMMAD ASHIQUE AZAD" userId="6f1e009b6bda7efa" providerId="LiveId" clId="{6DB93E9B-A8D3-42B2-BCB0-3B2C2650C6DF}" dt="2024-07-08T06:21:26.309" v="704" actId="478"/>
          <ac:spMkLst>
            <pc:docMk/>
            <pc:sldMk cId="800560155" sldId="266"/>
            <ac:spMk id="10" creationId="{686994C2-363B-530B-706F-A172F41B235B}"/>
          </ac:spMkLst>
        </pc:spChg>
        <pc:spChg chg="del mod">
          <ac:chgData name="MOHAMMAD ASHIQUE AZAD" userId="6f1e009b6bda7efa" providerId="LiveId" clId="{6DB93E9B-A8D3-42B2-BCB0-3B2C2650C6DF}" dt="2024-07-08T06:21:32.743" v="709" actId="478"/>
          <ac:spMkLst>
            <pc:docMk/>
            <pc:sldMk cId="800560155" sldId="266"/>
            <ac:spMk id="13" creationId="{E59F1258-0E17-9169-C8E4-A9E00677E63A}"/>
          </ac:spMkLst>
        </pc:spChg>
        <pc:spChg chg="del">
          <ac:chgData name="MOHAMMAD ASHIQUE AZAD" userId="6f1e009b6bda7efa" providerId="LiveId" clId="{6DB93E9B-A8D3-42B2-BCB0-3B2C2650C6DF}" dt="2024-07-08T06:21:33.445" v="710" actId="478"/>
          <ac:spMkLst>
            <pc:docMk/>
            <pc:sldMk cId="800560155" sldId="266"/>
            <ac:spMk id="14" creationId="{80780FAC-C1F3-5B4B-A99D-25DA489B2575}"/>
          </ac:spMkLst>
        </pc:spChg>
        <pc:picChg chg="add mod">
          <ac:chgData name="MOHAMMAD ASHIQUE AZAD" userId="6f1e009b6bda7efa" providerId="LiveId" clId="{6DB93E9B-A8D3-42B2-BCB0-3B2C2650C6DF}" dt="2024-07-08T06:30:43.957" v="744" actId="14100"/>
          <ac:picMkLst>
            <pc:docMk/>
            <pc:sldMk cId="800560155" sldId="266"/>
            <ac:picMk id="5" creationId="{B551E0E4-3301-9EF9-B0B3-88D03D830940}"/>
          </ac:picMkLst>
        </pc:picChg>
        <pc:picChg chg="add mod">
          <ac:chgData name="MOHAMMAD ASHIQUE AZAD" userId="6f1e009b6bda7efa" providerId="LiveId" clId="{6DB93E9B-A8D3-42B2-BCB0-3B2C2650C6DF}" dt="2024-07-08T06:30:29.189" v="739" actId="1076"/>
          <ac:picMkLst>
            <pc:docMk/>
            <pc:sldMk cId="800560155" sldId="266"/>
            <ac:picMk id="6" creationId="{076C30A5-BFF6-3B5C-3637-15EE00636F48}"/>
          </ac:picMkLst>
        </pc:picChg>
        <pc:picChg chg="del">
          <ac:chgData name="MOHAMMAD ASHIQUE AZAD" userId="6f1e009b6bda7efa" providerId="LiveId" clId="{6DB93E9B-A8D3-42B2-BCB0-3B2C2650C6DF}" dt="2024-07-08T06:21:30.267" v="707" actId="478"/>
          <ac:picMkLst>
            <pc:docMk/>
            <pc:sldMk cId="800560155" sldId="266"/>
            <ac:picMk id="23" creationId="{A0C3550F-E5EC-F13F-062B-AEE5938D86F7}"/>
          </ac:picMkLst>
        </pc:picChg>
        <pc:picChg chg="add mod">
          <ac:chgData name="MOHAMMAD ASHIQUE AZAD" userId="6f1e009b6bda7efa" providerId="LiveId" clId="{6DB93E9B-A8D3-42B2-BCB0-3B2C2650C6DF}" dt="2024-07-08T06:30:41.549" v="743" actId="14100"/>
          <ac:picMkLst>
            <pc:docMk/>
            <pc:sldMk cId="800560155" sldId="266"/>
            <ac:picMk id="1026" creationId="{3933B321-4315-C0DE-0BEE-97C1972DC88B}"/>
          </ac:picMkLst>
        </pc:picChg>
        <pc:cxnChg chg="del">
          <ac:chgData name="MOHAMMAD ASHIQUE AZAD" userId="6f1e009b6bda7efa" providerId="LiveId" clId="{6DB93E9B-A8D3-42B2-BCB0-3B2C2650C6DF}" dt="2024-07-08T06:21:29.365" v="706" actId="478"/>
          <ac:cxnSpMkLst>
            <pc:docMk/>
            <pc:sldMk cId="800560155" sldId="266"/>
            <ac:cxnSpMk id="20" creationId="{E6844293-DD20-8BCC-8068-C7E2E14CBEAA}"/>
          </ac:cxnSpMkLst>
        </pc:cxnChg>
        <pc:cxnChg chg="del">
          <ac:chgData name="MOHAMMAD ASHIQUE AZAD" userId="6f1e009b6bda7efa" providerId="LiveId" clId="{6DB93E9B-A8D3-42B2-BCB0-3B2C2650C6DF}" dt="2024-07-08T06:21:31.888" v="708" actId="478"/>
          <ac:cxnSpMkLst>
            <pc:docMk/>
            <pc:sldMk cId="800560155" sldId="266"/>
            <ac:cxnSpMk id="22" creationId="{C9A33EA9-4E81-95D4-61DE-7A55CCDF6422}"/>
          </ac:cxnSpMkLst>
        </pc:cxnChg>
      </pc:sldChg>
      <pc:sldChg chg="del">
        <pc:chgData name="MOHAMMAD ASHIQUE AZAD" userId="6f1e009b6bda7efa" providerId="LiveId" clId="{6DB93E9B-A8D3-42B2-BCB0-3B2C2650C6DF}" dt="2024-07-08T05:24:14.183" v="110" actId="2696"/>
        <pc:sldMkLst>
          <pc:docMk/>
          <pc:sldMk cId="3781943736" sldId="266"/>
        </pc:sldMkLst>
      </pc:sldChg>
      <pc:sldChg chg="addSp delSp modSp add mod">
        <pc:chgData name="MOHAMMAD ASHIQUE AZAD" userId="6f1e009b6bda7efa" providerId="LiveId" clId="{6DB93E9B-A8D3-42B2-BCB0-3B2C2650C6DF}" dt="2024-07-08T06:46:45.263" v="823" actId="14100"/>
        <pc:sldMkLst>
          <pc:docMk/>
          <pc:sldMk cId="367692585" sldId="267"/>
        </pc:sldMkLst>
        <pc:spChg chg="mod">
          <ac:chgData name="MOHAMMAD ASHIQUE AZAD" userId="6f1e009b6bda7efa" providerId="LiveId" clId="{6DB93E9B-A8D3-42B2-BCB0-3B2C2650C6DF}" dt="2024-07-08T06:32:11.692" v="754" actId="207"/>
          <ac:spMkLst>
            <pc:docMk/>
            <pc:sldMk cId="367692585" sldId="267"/>
            <ac:spMk id="2" creationId="{00000000-0000-0000-0000-000000000000}"/>
          </ac:spMkLst>
        </pc:spChg>
        <pc:spChg chg="mod">
          <ac:chgData name="MOHAMMAD ASHIQUE AZAD" userId="6f1e009b6bda7efa" providerId="LiveId" clId="{6DB93E9B-A8D3-42B2-BCB0-3B2C2650C6DF}" dt="2024-07-08T06:46:31.123" v="818" actId="14100"/>
          <ac:spMkLst>
            <pc:docMk/>
            <pc:sldMk cId="367692585" sldId="267"/>
            <ac:spMk id="3" creationId="{00000000-0000-0000-0000-000000000000}"/>
          </ac:spMkLst>
        </pc:spChg>
        <pc:picChg chg="del">
          <ac:chgData name="MOHAMMAD ASHIQUE AZAD" userId="6f1e009b6bda7efa" providerId="LiveId" clId="{6DB93E9B-A8D3-42B2-BCB0-3B2C2650C6DF}" dt="2024-07-08T06:32:19.282" v="756" actId="478"/>
          <ac:picMkLst>
            <pc:docMk/>
            <pc:sldMk cId="367692585" sldId="267"/>
            <ac:picMk id="5" creationId="{B551E0E4-3301-9EF9-B0B3-88D03D830940}"/>
          </ac:picMkLst>
        </pc:picChg>
        <pc:picChg chg="del">
          <ac:chgData name="MOHAMMAD ASHIQUE AZAD" userId="6f1e009b6bda7efa" providerId="LiveId" clId="{6DB93E9B-A8D3-42B2-BCB0-3B2C2650C6DF}" dt="2024-07-08T06:32:20.301" v="757" actId="478"/>
          <ac:picMkLst>
            <pc:docMk/>
            <pc:sldMk cId="367692585" sldId="267"/>
            <ac:picMk id="6" creationId="{076C30A5-BFF6-3B5C-3637-15EE00636F48}"/>
          </ac:picMkLst>
        </pc:picChg>
        <pc:picChg chg="add mod">
          <ac:chgData name="MOHAMMAD ASHIQUE AZAD" userId="6f1e009b6bda7efa" providerId="LiveId" clId="{6DB93E9B-A8D3-42B2-BCB0-3B2C2650C6DF}" dt="2024-07-08T06:45:00.721" v="811" actId="1076"/>
          <ac:picMkLst>
            <pc:docMk/>
            <pc:sldMk cId="367692585" sldId="267"/>
            <ac:picMk id="7" creationId="{C5E346AD-62EE-9CCC-3145-DE18C14EB7B3}"/>
          </ac:picMkLst>
        </pc:picChg>
        <pc:picChg chg="add mod">
          <ac:chgData name="MOHAMMAD ASHIQUE AZAD" userId="6f1e009b6bda7efa" providerId="LiveId" clId="{6DB93E9B-A8D3-42B2-BCB0-3B2C2650C6DF}" dt="2024-07-08T06:46:34.121" v="819" actId="14100"/>
          <ac:picMkLst>
            <pc:docMk/>
            <pc:sldMk cId="367692585" sldId="267"/>
            <ac:picMk id="8" creationId="{08B4879D-FEE2-1922-2B2F-2B6B3CD4BF48}"/>
          </ac:picMkLst>
        </pc:picChg>
        <pc:picChg chg="add mod">
          <ac:chgData name="MOHAMMAD ASHIQUE AZAD" userId="6f1e009b6bda7efa" providerId="LiveId" clId="{6DB93E9B-A8D3-42B2-BCB0-3B2C2650C6DF}" dt="2024-07-08T06:46:40.536" v="822" actId="1076"/>
          <ac:picMkLst>
            <pc:docMk/>
            <pc:sldMk cId="367692585" sldId="267"/>
            <ac:picMk id="9" creationId="{399D6D0F-3F78-2A76-6089-D1651B1034A8}"/>
          </ac:picMkLst>
        </pc:picChg>
        <pc:picChg chg="add mod">
          <ac:chgData name="MOHAMMAD ASHIQUE AZAD" userId="6f1e009b6bda7efa" providerId="LiveId" clId="{6DB93E9B-A8D3-42B2-BCB0-3B2C2650C6DF}" dt="2024-07-08T06:46:19.426" v="815" actId="1076"/>
          <ac:picMkLst>
            <pc:docMk/>
            <pc:sldMk cId="367692585" sldId="267"/>
            <ac:picMk id="10" creationId="{D48F7636-B82D-A11B-6390-446CCF6AFFE2}"/>
          </ac:picMkLst>
        </pc:picChg>
        <pc:picChg chg="del">
          <ac:chgData name="MOHAMMAD ASHIQUE AZAD" userId="6f1e009b6bda7efa" providerId="LiveId" clId="{6DB93E9B-A8D3-42B2-BCB0-3B2C2650C6DF}" dt="2024-07-08T06:32:18.512" v="755" actId="478"/>
          <ac:picMkLst>
            <pc:docMk/>
            <pc:sldMk cId="367692585" sldId="267"/>
            <ac:picMk id="1026" creationId="{3933B321-4315-C0DE-0BEE-97C1972DC88B}"/>
          </ac:picMkLst>
        </pc:picChg>
        <pc:picChg chg="add del mod">
          <ac:chgData name="MOHAMMAD ASHIQUE AZAD" userId="6f1e009b6bda7efa" providerId="LiveId" clId="{6DB93E9B-A8D3-42B2-BCB0-3B2C2650C6DF}" dt="2024-07-08T06:46:45.263" v="823" actId="14100"/>
          <ac:picMkLst>
            <pc:docMk/>
            <pc:sldMk cId="367692585" sldId="267"/>
            <ac:picMk id="2050" creationId="{10BB3BE8-A009-3D71-47AF-FBCFEC22E3ED}"/>
          </ac:picMkLst>
        </pc:picChg>
      </pc:sldChg>
      <pc:sldChg chg="del">
        <pc:chgData name="MOHAMMAD ASHIQUE AZAD" userId="6f1e009b6bda7efa" providerId="LiveId" clId="{6DB93E9B-A8D3-42B2-BCB0-3B2C2650C6DF}" dt="2024-07-08T05:24:15.934" v="111" actId="2696"/>
        <pc:sldMkLst>
          <pc:docMk/>
          <pc:sldMk cId="2313030640" sldId="267"/>
        </pc:sldMkLst>
      </pc:sldChg>
      <pc:sldChg chg="delSp modSp add mod">
        <pc:chgData name="MOHAMMAD ASHIQUE AZAD" userId="6f1e009b6bda7efa" providerId="LiveId" clId="{6DB93E9B-A8D3-42B2-BCB0-3B2C2650C6DF}" dt="2024-07-08T07:01:06.424" v="1019" actId="207"/>
        <pc:sldMkLst>
          <pc:docMk/>
          <pc:sldMk cId="3134311961" sldId="268"/>
        </pc:sldMkLst>
        <pc:spChg chg="mod">
          <ac:chgData name="MOHAMMAD ASHIQUE AZAD" userId="6f1e009b6bda7efa" providerId="LiveId" clId="{6DB93E9B-A8D3-42B2-BCB0-3B2C2650C6DF}" dt="2024-07-08T06:39:09.174" v="782" actId="207"/>
          <ac:spMkLst>
            <pc:docMk/>
            <pc:sldMk cId="3134311961" sldId="268"/>
            <ac:spMk id="2" creationId="{00000000-0000-0000-0000-000000000000}"/>
          </ac:spMkLst>
        </pc:spChg>
        <pc:spChg chg="mod">
          <ac:chgData name="MOHAMMAD ASHIQUE AZAD" userId="6f1e009b6bda7efa" providerId="LiveId" clId="{6DB93E9B-A8D3-42B2-BCB0-3B2C2650C6DF}" dt="2024-07-08T07:01:06.424" v="1019" actId="207"/>
          <ac:spMkLst>
            <pc:docMk/>
            <pc:sldMk cId="3134311961" sldId="268"/>
            <ac:spMk id="3" creationId="{00000000-0000-0000-0000-000000000000}"/>
          </ac:spMkLst>
        </pc:spChg>
        <pc:picChg chg="del">
          <ac:chgData name="MOHAMMAD ASHIQUE AZAD" userId="6f1e009b6bda7efa" providerId="LiveId" clId="{6DB93E9B-A8D3-42B2-BCB0-3B2C2650C6DF}" dt="2024-07-08T06:39:14.342" v="783" actId="478"/>
          <ac:picMkLst>
            <pc:docMk/>
            <pc:sldMk cId="3134311961" sldId="268"/>
            <ac:picMk id="7" creationId="{C5E346AD-62EE-9CCC-3145-DE18C14EB7B3}"/>
          </ac:picMkLst>
        </pc:picChg>
      </pc:sldChg>
      <pc:sldChg chg="del">
        <pc:chgData name="MOHAMMAD ASHIQUE AZAD" userId="6f1e009b6bda7efa" providerId="LiveId" clId="{6DB93E9B-A8D3-42B2-BCB0-3B2C2650C6DF}" dt="2024-07-08T05:24:19.027" v="112" actId="2696"/>
        <pc:sldMkLst>
          <pc:docMk/>
          <pc:sldMk cId="4150268512" sldId="268"/>
        </pc:sldMkLst>
      </pc:sldChg>
      <pc:sldChg chg="modSp add mod">
        <pc:chgData name="MOHAMMAD ASHIQUE AZAD" userId="6f1e009b6bda7efa" providerId="LiveId" clId="{6DB93E9B-A8D3-42B2-BCB0-3B2C2650C6DF}" dt="2024-07-08T07:01:21.026" v="1023" actId="207"/>
        <pc:sldMkLst>
          <pc:docMk/>
          <pc:sldMk cId="3099654462" sldId="269"/>
        </pc:sldMkLst>
        <pc:spChg chg="mod">
          <ac:chgData name="MOHAMMAD ASHIQUE AZAD" userId="6f1e009b6bda7efa" providerId="LiveId" clId="{6DB93E9B-A8D3-42B2-BCB0-3B2C2650C6DF}" dt="2024-07-08T06:57:56.805" v="976" actId="113"/>
          <ac:spMkLst>
            <pc:docMk/>
            <pc:sldMk cId="3099654462" sldId="269"/>
            <ac:spMk id="2" creationId="{00000000-0000-0000-0000-000000000000}"/>
          </ac:spMkLst>
        </pc:spChg>
        <pc:spChg chg="mod">
          <ac:chgData name="MOHAMMAD ASHIQUE AZAD" userId="6f1e009b6bda7efa" providerId="LiveId" clId="{6DB93E9B-A8D3-42B2-BCB0-3B2C2650C6DF}" dt="2024-07-08T07:01:21.026" v="1023" actId="207"/>
          <ac:spMkLst>
            <pc:docMk/>
            <pc:sldMk cId="3099654462" sldId="269"/>
            <ac:spMk id="3" creationId="{00000000-0000-0000-0000-000000000000}"/>
          </ac:spMkLst>
        </pc:spChg>
      </pc:sldChg>
      <pc:sldChg chg="del">
        <pc:chgData name="MOHAMMAD ASHIQUE AZAD" userId="6f1e009b6bda7efa" providerId="LiveId" clId="{6DB93E9B-A8D3-42B2-BCB0-3B2C2650C6DF}" dt="2024-07-08T05:24:21.185" v="113" actId="2696"/>
        <pc:sldMkLst>
          <pc:docMk/>
          <pc:sldMk cId="4091846977" sldId="269"/>
        </pc:sldMkLst>
      </pc:sldChg>
      <pc:sldChg chg="del">
        <pc:chgData name="MOHAMMAD ASHIQUE AZAD" userId="6f1e009b6bda7efa" providerId="LiveId" clId="{6DB93E9B-A8D3-42B2-BCB0-3B2C2650C6DF}" dt="2024-07-08T05:24:25.834" v="114" actId="2696"/>
        <pc:sldMkLst>
          <pc:docMk/>
          <pc:sldMk cId="3030852716" sldId="270"/>
        </pc:sldMkLst>
      </pc:sldChg>
      <pc:sldChg chg="delSp modSp add mod ord">
        <pc:chgData name="MOHAMMAD ASHIQUE AZAD" userId="6f1e009b6bda7efa" providerId="LiveId" clId="{6DB93E9B-A8D3-42B2-BCB0-3B2C2650C6DF}" dt="2024-07-08T07:06:27.622" v="1231"/>
        <pc:sldMkLst>
          <pc:docMk/>
          <pc:sldMk cId="4270097033" sldId="270"/>
        </pc:sldMkLst>
        <pc:spChg chg="mod">
          <ac:chgData name="MOHAMMAD ASHIQUE AZAD" userId="6f1e009b6bda7efa" providerId="LiveId" clId="{6DB93E9B-A8D3-42B2-BCB0-3B2C2650C6DF}" dt="2024-07-08T07:02:02.845" v="1031" actId="20577"/>
          <ac:spMkLst>
            <pc:docMk/>
            <pc:sldMk cId="4270097033" sldId="270"/>
            <ac:spMk id="2" creationId="{00000000-0000-0000-0000-000000000000}"/>
          </ac:spMkLst>
        </pc:spChg>
        <pc:spChg chg="mod">
          <ac:chgData name="MOHAMMAD ASHIQUE AZAD" userId="6f1e009b6bda7efa" providerId="LiveId" clId="{6DB93E9B-A8D3-42B2-BCB0-3B2C2650C6DF}" dt="2024-07-08T07:05:12.619" v="1215" actId="27636"/>
          <ac:spMkLst>
            <pc:docMk/>
            <pc:sldMk cId="4270097033" sldId="270"/>
            <ac:spMk id="3" creationId="{00000000-0000-0000-0000-000000000000}"/>
          </ac:spMkLst>
        </pc:spChg>
        <pc:picChg chg="del">
          <ac:chgData name="MOHAMMAD ASHIQUE AZAD" userId="6f1e009b6bda7efa" providerId="LiveId" clId="{6DB93E9B-A8D3-42B2-BCB0-3B2C2650C6DF}" dt="2024-07-08T07:02:10.366" v="1038" actId="478"/>
          <ac:picMkLst>
            <pc:docMk/>
            <pc:sldMk cId="4270097033" sldId="270"/>
            <ac:picMk id="7" creationId="{C5E346AD-62EE-9CCC-3145-DE18C14EB7B3}"/>
          </ac:picMkLst>
        </pc:picChg>
        <pc:picChg chg="del">
          <ac:chgData name="MOHAMMAD ASHIQUE AZAD" userId="6f1e009b6bda7efa" providerId="LiveId" clId="{6DB93E9B-A8D3-42B2-BCB0-3B2C2650C6DF}" dt="2024-07-08T07:02:07.659" v="1034" actId="478"/>
          <ac:picMkLst>
            <pc:docMk/>
            <pc:sldMk cId="4270097033" sldId="270"/>
            <ac:picMk id="8" creationId="{08B4879D-FEE2-1922-2B2F-2B6B3CD4BF48}"/>
          </ac:picMkLst>
        </pc:picChg>
        <pc:picChg chg="del mod">
          <ac:chgData name="MOHAMMAD ASHIQUE AZAD" userId="6f1e009b6bda7efa" providerId="LiveId" clId="{6DB93E9B-A8D3-42B2-BCB0-3B2C2650C6DF}" dt="2024-07-08T07:02:09.764" v="1037" actId="478"/>
          <ac:picMkLst>
            <pc:docMk/>
            <pc:sldMk cId="4270097033" sldId="270"/>
            <ac:picMk id="9" creationId="{399D6D0F-3F78-2A76-6089-D1651B1034A8}"/>
          </ac:picMkLst>
        </pc:picChg>
        <pc:picChg chg="del">
          <ac:chgData name="MOHAMMAD ASHIQUE AZAD" userId="6f1e009b6bda7efa" providerId="LiveId" clId="{6DB93E9B-A8D3-42B2-BCB0-3B2C2650C6DF}" dt="2024-07-08T07:02:11.269" v="1039" actId="478"/>
          <ac:picMkLst>
            <pc:docMk/>
            <pc:sldMk cId="4270097033" sldId="270"/>
            <ac:picMk id="10" creationId="{D48F7636-B82D-A11B-6390-446CCF6AFFE2}"/>
          </ac:picMkLst>
        </pc:picChg>
        <pc:picChg chg="del">
          <ac:chgData name="MOHAMMAD ASHIQUE AZAD" userId="6f1e009b6bda7efa" providerId="LiveId" clId="{6DB93E9B-A8D3-42B2-BCB0-3B2C2650C6DF}" dt="2024-07-08T07:02:09.210" v="1036" actId="478"/>
          <ac:picMkLst>
            <pc:docMk/>
            <pc:sldMk cId="4270097033" sldId="270"/>
            <ac:picMk id="2050" creationId="{10BB3BE8-A009-3D71-47AF-FBCFEC22E3ED}"/>
          </ac:picMkLst>
        </pc:picChg>
      </pc:sldChg>
      <pc:sldChg chg="modSp add mod ord">
        <pc:chgData name="MOHAMMAD ASHIQUE AZAD" userId="6f1e009b6bda7efa" providerId="LiveId" clId="{6DB93E9B-A8D3-42B2-BCB0-3B2C2650C6DF}" dt="2024-07-08T08:31:11.591" v="1717" actId="179"/>
        <pc:sldMkLst>
          <pc:docMk/>
          <pc:sldMk cId="1780973246" sldId="271"/>
        </pc:sldMkLst>
        <pc:spChg chg="mod">
          <ac:chgData name="MOHAMMAD ASHIQUE AZAD" userId="6f1e009b6bda7efa" providerId="LiveId" clId="{6DB93E9B-A8D3-42B2-BCB0-3B2C2650C6DF}" dt="2024-07-08T07:05:46.484" v="1227" actId="20577"/>
          <ac:spMkLst>
            <pc:docMk/>
            <pc:sldMk cId="1780973246" sldId="271"/>
            <ac:spMk id="2" creationId="{00000000-0000-0000-0000-000000000000}"/>
          </ac:spMkLst>
        </pc:spChg>
        <pc:spChg chg="mod">
          <ac:chgData name="MOHAMMAD ASHIQUE AZAD" userId="6f1e009b6bda7efa" providerId="LiveId" clId="{6DB93E9B-A8D3-42B2-BCB0-3B2C2650C6DF}" dt="2024-07-08T08:31:11.591" v="1717" actId="179"/>
          <ac:spMkLst>
            <pc:docMk/>
            <pc:sldMk cId="1780973246" sldId="271"/>
            <ac:spMk id="3" creationId="{00000000-0000-0000-0000-000000000000}"/>
          </ac:spMkLst>
        </pc:spChg>
      </pc:sldChg>
      <pc:sldChg chg="del">
        <pc:chgData name="MOHAMMAD ASHIQUE AZAD" userId="6f1e009b6bda7efa" providerId="LiveId" clId="{6DB93E9B-A8D3-42B2-BCB0-3B2C2650C6DF}" dt="2024-07-08T05:24:29.080" v="115" actId="2696"/>
        <pc:sldMkLst>
          <pc:docMk/>
          <pc:sldMk cId="1868338970" sldId="271"/>
        </pc:sldMkLst>
      </pc:sldChg>
      <pc:sldChg chg="modSp add mod ord">
        <pc:chgData name="MOHAMMAD ASHIQUE AZAD" userId="6f1e009b6bda7efa" providerId="LiveId" clId="{6DB93E9B-A8D3-42B2-BCB0-3B2C2650C6DF}" dt="2024-07-08T08:20:47.822" v="1521"/>
        <pc:sldMkLst>
          <pc:docMk/>
          <pc:sldMk cId="1538730616" sldId="272"/>
        </pc:sldMkLst>
        <pc:spChg chg="mod">
          <ac:chgData name="MOHAMMAD ASHIQUE AZAD" userId="6f1e009b6bda7efa" providerId="LiveId" clId="{6DB93E9B-A8D3-42B2-BCB0-3B2C2650C6DF}" dt="2024-07-08T07:47:46.248" v="1519" actId="20577"/>
          <ac:spMkLst>
            <pc:docMk/>
            <pc:sldMk cId="1538730616" sldId="272"/>
            <ac:spMk id="3" creationId="{00000000-0000-0000-0000-000000000000}"/>
          </ac:spMkLst>
        </pc:spChg>
      </pc:sldChg>
      <pc:sldChg chg="del">
        <pc:chgData name="MOHAMMAD ASHIQUE AZAD" userId="6f1e009b6bda7efa" providerId="LiveId" clId="{6DB93E9B-A8D3-42B2-BCB0-3B2C2650C6DF}" dt="2024-07-08T05:24:31.216" v="116" actId="2696"/>
        <pc:sldMkLst>
          <pc:docMk/>
          <pc:sldMk cId="3337373392" sldId="272"/>
        </pc:sldMkLst>
      </pc:sldChg>
      <pc:sldChg chg="addSp delSp modSp add mod">
        <pc:chgData name="MOHAMMAD ASHIQUE AZAD" userId="6f1e009b6bda7efa" providerId="LiveId" clId="{6DB93E9B-A8D3-42B2-BCB0-3B2C2650C6DF}" dt="2024-07-08T09:06:41.345" v="1788" actId="20577"/>
        <pc:sldMkLst>
          <pc:docMk/>
          <pc:sldMk cId="376915592" sldId="273"/>
        </pc:sldMkLst>
        <pc:spChg chg="mod">
          <ac:chgData name="MOHAMMAD ASHIQUE AZAD" userId="6f1e009b6bda7efa" providerId="LiveId" clId="{6DB93E9B-A8D3-42B2-BCB0-3B2C2650C6DF}" dt="2024-07-08T08:32:54.639" v="1759" actId="20577"/>
          <ac:spMkLst>
            <pc:docMk/>
            <pc:sldMk cId="376915592" sldId="273"/>
            <ac:spMk id="2" creationId="{00000000-0000-0000-0000-000000000000}"/>
          </ac:spMkLst>
        </pc:spChg>
        <pc:spChg chg="add del mod">
          <ac:chgData name="MOHAMMAD ASHIQUE AZAD" userId="6f1e009b6bda7efa" providerId="LiveId" clId="{6DB93E9B-A8D3-42B2-BCB0-3B2C2650C6DF}" dt="2024-07-08T09:06:41.345" v="1788" actId="20577"/>
          <ac:spMkLst>
            <pc:docMk/>
            <pc:sldMk cId="376915592" sldId="273"/>
            <ac:spMk id="3" creationId="{00000000-0000-0000-0000-000000000000}"/>
          </ac:spMkLst>
        </pc:spChg>
        <pc:spChg chg="add mod">
          <ac:chgData name="MOHAMMAD ASHIQUE AZAD" userId="6f1e009b6bda7efa" providerId="LiveId" clId="{6DB93E9B-A8D3-42B2-BCB0-3B2C2650C6DF}" dt="2024-07-08T09:00:20.028" v="1782"/>
          <ac:spMkLst>
            <pc:docMk/>
            <pc:sldMk cId="376915592" sldId="273"/>
            <ac:spMk id="5" creationId="{45C14152-AA8D-A2DB-68FA-6E702B10BCFC}"/>
          </ac:spMkLst>
        </pc:spChg>
      </pc:sldChg>
      <pc:sldChg chg="del">
        <pc:chgData name="MOHAMMAD ASHIQUE AZAD" userId="6f1e009b6bda7efa" providerId="LiveId" clId="{6DB93E9B-A8D3-42B2-BCB0-3B2C2650C6DF}" dt="2024-07-08T05:24:33.240" v="117" actId="2696"/>
        <pc:sldMkLst>
          <pc:docMk/>
          <pc:sldMk cId="796509784" sldId="273"/>
        </pc:sldMkLst>
      </pc:sldChg>
      <pc:sldChg chg="del">
        <pc:chgData name="MOHAMMAD ASHIQUE AZAD" userId="6f1e009b6bda7efa" providerId="LiveId" clId="{6DB93E9B-A8D3-42B2-BCB0-3B2C2650C6DF}" dt="2024-07-08T05:24:35.243" v="118" actId="2696"/>
        <pc:sldMkLst>
          <pc:docMk/>
          <pc:sldMk cId="958478652" sldId="274"/>
        </pc:sldMkLst>
      </pc:sldChg>
      <pc:sldChg chg="modSp add mod">
        <pc:chgData name="MOHAMMAD ASHIQUE AZAD" userId="6f1e009b6bda7efa" providerId="LiveId" clId="{6DB93E9B-A8D3-42B2-BCB0-3B2C2650C6DF}" dt="2024-07-08T09:08:18.787" v="1806" actId="179"/>
        <pc:sldMkLst>
          <pc:docMk/>
          <pc:sldMk cId="1514184615" sldId="274"/>
        </pc:sldMkLst>
        <pc:spChg chg="mod">
          <ac:chgData name="MOHAMMAD ASHIQUE AZAD" userId="6f1e009b6bda7efa" providerId="LiveId" clId="{6DB93E9B-A8D3-42B2-BCB0-3B2C2650C6DF}" dt="2024-07-08T09:08:18.787" v="1806" actId="179"/>
          <ac:spMkLst>
            <pc:docMk/>
            <pc:sldMk cId="1514184615" sldId="274"/>
            <ac:spMk id="3" creationId="{00000000-0000-0000-0000-000000000000}"/>
          </ac:spMkLst>
        </pc:spChg>
      </pc:sldChg>
      <pc:sldChg chg="del">
        <pc:chgData name="MOHAMMAD ASHIQUE AZAD" userId="6f1e009b6bda7efa" providerId="LiveId" clId="{6DB93E9B-A8D3-42B2-BCB0-3B2C2650C6DF}" dt="2024-07-08T05:24:37.365" v="119" actId="2696"/>
        <pc:sldMkLst>
          <pc:docMk/>
          <pc:sldMk cId="936583289" sldId="275"/>
        </pc:sldMkLst>
      </pc:sldChg>
      <pc:sldChg chg="addSp modSp add del mod">
        <pc:chgData name="MOHAMMAD ASHIQUE AZAD" userId="6f1e009b6bda7efa" providerId="LiveId" clId="{6DB93E9B-A8D3-42B2-BCB0-3B2C2650C6DF}" dt="2024-07-08T09:48:32.116" v="1812" actId="2696"/>
        <pc:sldMkLst>
          <pc:docMk/>
          <pc:sldMk cId="4105452079" sldId="275"/>
        </pc:sldMkLst>
        <pc:spChg chg="mod">
          <ac:chgData name="MOHAMMAD ASHIQUE AZAD" userId="6f1e009b6bda7efa" providerId="LiveId" clId="{6DB93E9B-A8D3-42B2-BCB0-3B2C2650C6DF}" dt="2024-07-08T08:33:58.831" v="1771" actId="207"/>
          <ac:spMkLst>
            <pc:docMk/>
            <pc:sldMk cId="4105452079" sldId="275"/>
            <ac:spMk id="2" creationId="{00000000-0000-0000-0000-000000000000}"/>
          </ac:spMkLst>
        </pc:spChg>
        <pc:spChg chg="mod">
          <ac:chgData name="MOHAMMAD ASHIQUE AZAD" userId="6f1e009b6bda7efa" providerId="LiveId" clId="{6DB93E9B-A8D3-42B2-BCB0-3B2C2650C6DF}" dt="2024-07-08T08:34:03.825" v="1772" actId="20577"/>
          <ac:spMkLst>
            <pc:docMk/>
            <pc:sldMk cId="4105452079" sldId="275"/>
            <ac:spMk id="3" creationId="{00000000-0000-0000-0000-000000000000}"/>
          </ac:spMkLst>
        </pc:spChg>
        <pc:picChg chg="add mod">
          <ac:chgData name="MOHAMMAD ASHIQUE AZAD" userId="6f1e009b6bda7efa" providerId="LiveId" clId="{6DB93E9B-A8D3-42B2-BCB0-3B2C2650C6DF}" dt="2024-07-08T09:48:11.334" v="1811" actId="1076"/>
          <ac:picMkLst>
            <pc:docMk/>
            <pc:sldMk cId="4105452079" sldId="275"/>
            <ac:picMk id="5" creationId="{A2D21BC8-665B-52B9-56F8-D10AE6B11EA4}"/>
          </ac:picMkLst>
        </pc:picChg>
      </pc:sldChg>
      <pc:sldChg chg="del">
        <pc:chgData name="MOHAMMAD ASHIQUE AZAD" userId="6f1e009b6bda7efa" providerId="LiveId" clId="{6DB93E9B-A8D3-42B2-BCB0-3B2C2650C6DF}" dt="2024-07-08T05:24:39.223" v="120" actId="2696"/>
        <pc:sldMkLst>
          <pc:docMk/>
          <pc:sldMk cId="1843281947" sldId="276"/>
        </pc:sldMkLst>
      </pc:sldChg>
      <pc:sldChg chg="modSp add mod">
        <pc:chgData name="MOHAMMAD ASHIQUE AZAD" userId="6f1e009b6bda7efa" providerId="LiveId" clId="{6DB93E9B-A8D3-42B2-BCB0-3B2C2650C6DF}" dt="2024-07-08T11:50:27.961" v="1817" actId="20577"/>
        <pc:sldMkLst>
          <pc:docMk/>
          <pc:sldMk cId="3518923980" sldId="276"/>
        </pc:sldMkLst>
        <pc:spChg chg="mod">
          <ac:chgData name="MOHAMMAD ASHIQUE AZAD" userId="6f1e009b6bda7efa" providerId="LiveId" clId="{6DB93E9B-A8D3-42B2-BCB0-3B2C2650C6DF}" dt="2024-07-08T08:34:12.927" v="1775" actId="207"/>
          <ac:spMkLst>
            <pc:docMk/>
            <pc:sldMk cId="3518923980" sldId="276"/>
            <ac:spMk id="2" creationId="{00000000-0000-0000-0000-000000000000}"/>
          </ac:spMkLst>
        </pc:spChg>
        <pc:spChg chg="mod">
          <ac:chgData name="MOHAMMAD ASHIQUE AZAD" userId="6f1e009b6bda7efa" providerId="LiveId" clId="{6DB93E9B-A8D3-42B2-BCB0-3B2C2650C6DF}" dt="2024-07-08T11:50:27.961" v="1817" actId="20577"/>
          <ac:spMkLst>
            <pc:docMk/>
            <pc:sldMk cId="3518923980" sldId="276"/>
            <ac:spMk id="3" creationId="{00000000-0000-0000-0000-000000000000}"/>
          </ac:spMkLst>
        </pc:spChg>
      </pc:sldChg>
      <pc:sldChg chg="modSp add mod">
        <pc:chgData name="MOHAMMAD ASHIQUE AZAD" userId="6f1e009b6bda7efa" providerId="LiveId" clId="{6DB93E9B-A8D3-42B2-BCB0-3B2C2650C6DF}" dt="2024-07-08T08:34:40.511" v="1780" actId="20577"/>
        <pc:sldMkLst>
          <pc:docMk/>
          <pc:sldMk cId="638130279" sldId="277"/>
        </pc:sldMkLst>
        <pc:spChg chg="mod">
          <ac:chgData name="MOHAMMAD ASHIQUE AZAD" userId="6f1e009b6bda7efa" providerId="LiveId" clId="{6DB93E9B-A8D3-42B2-BCB0-3B2C2650C6DF}" dt="2024-07-08T08:34:38.111" v="1779" actId="5793"/>
          <ac:spMkLst>
            <pc:docMk/>
            <pc:sldMk cId="638130279" sldId="277"/>
            <ac:spMk id="2" creationId="{00000000-0000-0000-0000-000000000000}"/>
          </ac:spMkLst>
        </pc:spChg>
        <pc:spChg chg="mod">
          <ac:chgData name="MOHAMMAD ASHIQUE AZAD" userId="6f1e009b6bda7efa" providerId="LiveId" clId="{6DB93E9B-A8D3-42B2-BCB0-3B2C2650C6DF}" dt="2024-07-08T08:34:40.511" v="1780" actId="20577"/>
          <ac:spMkLst>
            <pc:docMk/>
            <pc:sldMk cId="638130279" sldId="277"/>
            <ac:spMk id="3" creationId="{00000000-0000-0000-0000-000000000000}"/>
          </ac:spMkLst>
        </pc:spChg>
      </pc:sldChg>
      <pc:sldChg chg="del">
        <pc:chgData name="MOHAMMAD ASHIQUE AZAD" userId="6f1e009b6bda7efa" providerId="LiveId" clId="{6DB93E9B-A8D3-42B2-BCB0-3B2C2650C6DF}" dt="2024-07-08T05:24:41.776" v="121" actId="2696"/>
        <pc:sldMkLst>
          <pc:docMk/>
          <pc:sldMk cId="1935181430" sldId="277"/>
        </pc:sldMkLst>
      </pc:sldChg>
      <pc:sldChg chg="modSp add mod">
        <pc:chgData name="MOHAMMAD ASHIQUE AZAD" userId="6f1e009b6bda7efa" providerId="LiveId" clId="{6DB93E9B-A8D3-42B2-BCB0-3B2C2650C6DF}" dt="2024-07-08T08:33:33.541" v="1766" actId="20577"/>
        <pc:sldMkLst>
          <pc:docMk/>
          <pc:sldMk cId="2967770166" sldId="278"/>
        </pc:sldMkLst>
        <pc:spChg chg="mod">
          <ac:chgData name="MOHAMMAD ASHIQUE AZAD" userId="6f1e009b6bda7efa" providerId="LiveId" clId="{6DB93E9B-A8D3-42B2-BCB0-3B2C2650C6DF}" dt="2024-07-08T08:33:33.541" v="1766" actId="20577"/>
          <ac:spMkLst>
            <pc:docMk/>
            <pc:sldMk cId="2967770166" sldId="278"/>
            <ac:spMk id="3" creationId="{00000000-0000-0000-0000-000000000000}"/>
          </ac:spMkLst>
        </pc:spChg>
      </pc:sldChg>
      <pc:sldChg chg="del">
        <pc:chgData name="MOHAMMAD ASHIQUE AZAD" userId="6f1e009b6bda7efa" providerId="LiveId" clId="{6DB93E9B-A8D3-42B2-BCB0-3B2C2650C6DF}" dt="2024-07-08T05:24:46.091" v="122" actId="2696"/>
        <pc:sldMkLst>
          <pc:docMk/>
          <pc:sldMk cId="3061508022" sldId="278"/>
        </pc:sldMkLst>
      </pc:sldChg>
      <pc:sldChg chg="add">
        <pc:chgData name="MOHAMMAD ASHIQUE AZAD" userId="6f1e009b6bda7efa" providerId="LiveId" clId="{6DB93E9B-A8D3-42B2-BCB0-3B2C2650C6DF}" dt="2024-07-08T09:48:35.960" v="1813" actId="2890"/>
        <pc:sldMkLst>
          <pc:docMk/>
          <pc:sldMk cId="1290899513" sldId="279"/>
        </pc:sldMkLst>
      </pc:sldChg>
      <pc:sldChg chg="del">
        <pc:chgData name="MOHAMMAD ASHIQUE AZAD" userId="6f1e009b6bda7efa" providerId="LiveId" clId="{6DB93E9B-A8D3-42B2-BCB0-3B2C2650C6DF}" dt="2024-07-08T05:24:48.836" v="123" actId="2696"/>
        <pc:sldMkLst>
          <pc:docMk/>
          <pc:sldMk cId="2632755386" sldId="279"/>
        </pc:sldMkLst>
      </pc:sldChg>
      <pc:sldChg chg="del">
        <pc:chgData name="MOHAMMAD ASHIQUE AZAD" userId="6f1e009b6bda7efa" providerId="LiveId" clId="{6DB93E9B-A8D3-42B2-BCB0-3B2C2650C6DF}" dt="2024-07-08T05:24:50.834" v="124" actId="2696"/>
        <pc:sldMkLst>
          <pc:docMk/>
          <pc:sldMk cId="1219002932" sldId="280"/>
        </pc:sldMkLst>
      </pc:sldChg>
      <pc:sldChg chg="del">
        <pc:chgData name="MOHAMMAD ASHIQUE AZAD" userId="6f1e009b6bda7efa" providerId="LiveId" clId="{6DB93E9B-A8D3-42B2-BCB0-3B2C2650C6DF}" dt="2024-07-08T05:24:52.606" v="125" actId="2696"/>
        <pc:sldMkLst>
          <pc:docMk/>
          <pc:sldMk cId="675821253" sldId="281"/>
        </pc:sldMkLst>
      </pc:sldChg>
      <pc:sldChg chg="del">
        <pc:chgData name="MOHAMMAD ASHIQUE AZAD" userId="6f1e009b6bda7efa" providerId="LiveId" clId="{6DB93E9B-A8D3-42B2-BCB0-3B2C2650C6DF}" dt="2024-07-08T05:24:54.256" v="126" actId="2696"/>
        <pc:sldMkLst>
          <pc:docMk/>
          <pc:sldMk cId="3242226366" sldId="282"/>
        </pc:sldMkLst>
      </pc:sldChg>
      <pc:sldChg chg="del">
        <pc:chgData name="MOHAMMAD ASHIQUE AZAD" userId="6f1e009b6bda7efa" providerId="LiveId" clId="{6DB93E9B-A8D3-42B2-BCB0-3B2C2650C6DF}" dt="2024-07-08T05:24:56.115" v="127" actId="2696"/>
        <pc:sldMkLst>
          <pc:docMk/>
          <pc:sldMk cId="2684909256" sldId="283"/>
        </pc:sldMkLst>
      </pc:sldChg>
      <pc:sldChg chg="del">
        <pc:chgData name="MOHAMMAD ASHIQUE AZAD" userId="6f1e009b6bda7efa" providerId="LiveId" clId="{6DB93E9B-A8D3-42B2-BCB0-3B2C2650C6DF}" dt="2024-07-08T05:24:58.105" v="128" actId="2696"/>
        <pc:sldMkLst>
          <pc:docMk/>
          <pc:sldMk cId="181557716" sldId="284"/>
        </pc:sldMkLst>
      </pc:sldChg>
      <pc:sldChg chg="del">
        <pc:chgData name="MOHAMMAD ASHIQUE AZAD" userId="6f1e009b6bda7efa" providerId="LiveId" clId="{6DB93E9B-A8D3-42B2-BCB0-3B2C2650C6DF}" dt="2024-07-08T05:24:59.755" v="129" actId="2696"/>
        <pc:sldMkLst>
          <pc:docMk/>
          <pc:sldMk cId="3107679512" sldId="285"/>
        </pc:sldMkLst>
      </pc:sldChg>
      <pc:sldChg chg="del">
        <pc:chgData name="MOHAMMAD ASHIQUE AZAD" userId="6f1e009b6bda7efa" providerId="LiveId" clId="{6DB93E9B-A8D3-42B2-BCB0-3B2C2650C6DF}" dt="2024-07-08T05:25:01.746" v="130" actId="2696"/>
        <pc:sldMkLst>
          <pc:docMk/>
          <pc:sldMk cId="3688316228" sldId="286"/>
        </pc:sldMkLst>
      </pc:sldChg>
      <pc:sldChg chg="del">
        <pc:chgData name="MOHAMMAD ASHIQUE AZAD" userId="6f1e009b6bda7efa" providerId="LiveId" clId="{6DB93E9B-A8D3-42B2-BCB0-3B2C2650C6DF}" dt="2024-07-08T05:25:03.513" v="131" actId="2696"/>
        <pc:sldMkLst>
          <pc:docMk/>
          <pc:sldMk cId="4070749215" sldId="287"/>
        </pc:sldMkLst>
      </pc:sldChg>
      <pc:sldChg chg="del">
        <pc:chgData name="MOHAMMAD ASHIQUE AZAD" userId="6f1e009b6bda7efa" providerId="LiveId" clId="{6DB93E9B-A8D3-42B2-BCB0-3B2C2650C6DF}" dt="2024-07-08T05:25:05.023" v="132" actId="2696"/>
        <pc:sldMkLst>
          <pc:docMk/>
          <pc:sldMk cId="3405034331" sldId="288"/>
        </pc:sldMkLst>
      </pc:sldChg>
      <pc:sldChg chg="del">
        <pc:chgData name="MOHAMMAD ASHIQUE AZAD" userId="6f1e009b6bda7efa" providerId="LiveId" clId="{6DB93E9B-A8D3-42B2-BCB0-3B2C2650C6DF}" dt="2024-07-08T05:25:10.633" v="133" actId="2696"/>
        <pc:sldMkLst>
          <pc:docMk/>
          <pc:sldMk cId="3066851764" sldId="289"/>
        </pc:sldMkLst>
      </pc:sldChg>
      <pc:sldChg chg="del">
        <pc:chgData name="MOHAMMAD ASHIQUE AZAD" userId="6f1e009b6bda7efa" providerId="LiveId" clId="{6DB93E9B-A8D3-42B2-BCB0-3B2C2650C6DF}" dt="2024-07-08T05:25:18.660" v="137" actId="2696"/>
        <pc:sldMkLst>
          <pc:docMk/>
          <pc:sldMk cId="84746220" sldId="290"/>
        </pc:sldMkLst>
      </pc:sldChg>
      <pc:sldChg chg="del">
        <pc:chgData name="MOHAMMAD ASHIQUE AZAD" userId="6f1e009b6bda7efa" providerId="LiveId" clId="{6DB93E9B-A8D3-42B2-BCB0-3B2C2650C6DF}" dt="2024-07-08T05:25:22.805" v="138" actId="2696"/>
        <pc:sldMkLst>
          <pc:docMk/>
          <pc:sldMk cId="3624836822" sldId="291"/>
        </pc:sldMkLst>
      </pc:sldChg>
      <pc:sldChg chg="del">
        <pc:chgData name="MOHAMMAD ASHIQUE AZAD" userId="6f1e009b6bda7efa" providerId="LiveId" clId="{6DB93E9B-A8D3-42B2-BCB0-3B2C2650C6DF}" dt="2024-07-08T05:25:25.714" v="139" actId="2696"/>
        <pc:sldMkLst>
          <pc:docMk/>
          <pc:sldMk cId="2779324067" sldId="29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6CDB74D4-5E76-4C47-E7AA-61E2C648C8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a:extLst>
              <a:ext uri="{FF2B5EF4-FFF2-40B4-BE49-F238E27FC236}">
                <a16:creationId xmlns="" xmlns:a16="http://schemas.microsoft.com/office/drawing/2014/main" id="{7C962EDA-0A3B-5C3A-C8DF-7672C339CF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75D750-AD1D-4C03-A026-1768137CC901}" type="datetimeFigureOut">
              <a:rPr lang="en-IN" smtClean="0"/>
              <a:pPr/>
              <a:t>05-07-2025</a:t>
            </a:fld>
            <a:endParaRPr lang="en-IN"/>
          </a:p>
        </p:txBody>
      </p:sp>
      <p:sp>
        <p:nvSpPr>
          <p:cNvPr id="4" name="Footer Placeholder 3">
            <a:extLst>
              <a:ext uri="{FF2B5EF4-FFF2-40B4-BE49-F238E27FC236}">
                <a16:creationId xmlns="" xmlns:a16="http://schemas.microsoft.com/office/drawing/2014/main" id="{1EC80489-5F61-FA08-A147-AE43BE9C49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5" name="Slide Number Placeholder 4">
            <a:extLst>
              <a:ext uri="{FF2B5EF4-FFF2-40B4-BE49-F238E27FC236}">
                <a16:creationId xmlns="" xmlns:a16="http://schemas.microsoft.com/office/drawing/2014/main" id="{F72D387C-1469-6716-E148-98BDCB6976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4566E6-FD90-4AE7-9488-620D46A968BE}" type="slidenum">
              <a:rPr lang="en-IN" smtClean="0"/>
              <a:pPr/>
              <a:t>‹#›</a:t>
            </a:fld>
            <a:endParaRPr lang="en-IN"/>
          </a:p>
        </p:txBody>
      </p:sp>
    </p:spTree>
    <p:extLst>
      <p:ext uri="{BB962C8B-B14F-4D97-AF65-F5344CB8AC3E}">
        <p14:creationId xmlns="" xmlns:p14="http://schemas.microsoft.com/office/powerpoint/2010/main" val="954391555"/>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Course Title, Topic Name</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26BB4A-8EA9-40D4-95BF-21E04B247614}" type="datetimeFigureOut">
              <a:rPr lang="en-IN" smtClean="0"/>
              <a:pPr/>
              <a:t>05-07-2025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College of Engineering, KONERU LAKSHMAIAH EDUCATION FOUNDATION</a:t>
            </a: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3BDDA1-7BB7-447A-97DE-AE5425C8F2AD}" type="slidenum">
              <a:rPr lang="en-IN" smtClean="0"/>
              <a:pPr/>
              <a:t>‹#›</a:t>
            </a:fld>
            <a:endParaRPr lang="en-IN"/>
          </a:p>
        </p:txBody>
      </p:sp>
    </p:spTree>
    <p:extLst>
      <p:ext uri="{BB962C8B-B14F-4D97-AF65-F5344CB8AC3E}">
        <p14:creationId xmlns="" xmlns:p14="http://schemas.microsoft.com/office/powerpoint/2010/main" val="3310007880"/>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a:xfrm>
            <a:off x="1437664" y="798973"/>
            <a:ext cx="811019" cy="503578"/>
          </a:xfrm>
        </p:spPr>
        <p:txBody>
          <a:bodyPr/>
          <a:lstStyle/>
          <a:p>
            <a:fld id="{CBABCCC1-BF11-4F37-963E-1BCD5B23FD72}" type="slidenum">
              <a:rPr lang="en-IN" smtClean="0"/>
              <a:pPr/>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883982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23126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753640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5752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&lt;COURSE TITLE&gt;, &lt;TOPIC NAME&gt;</a:t>
            </a:r>
            <a:endParaRPr lang="en-IN" dirty="0"/>
          </a:p>
        </p:txBody>
      </p:sp>
      <p:sp>
        <p:nvSpPr>
          <p:cNvPr id="6" name="Slide Number Placeholder 5"/>
          <p:cNvSpPr>
            <a:spLocks noGrp="1"/>
          </p:cNvSpPr>
          <p:nvPr>
            <p:ph type="sldNum" sz="quarter" idx="12"/>
          </p:nvPr>
        </p:nvSpPr>
        <p:spPr/>
        <p:txBody>
          <a:bodyPr/>
          <a:lstStyle/>
          <a:p>
            <a:fld id="{CBABCCC1-BF11-4F37-963E-1BCD5B23FD72}" type="slidenum">
              <a:rPr lang="en-IN" smtClean="0"/>
              <a:pPr/>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90948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752286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&lt;COURSE TITLE&gt;, &lt;TOPIC NAME&gt;</a:t>
            </a:r>
            <a:endParaRPr lang="en-IN" dirty="0"/>
          </a:p>
        </p:txBody>
      </p:sp>
      <p:sp>
        <p:nvSpPr>
          <p:cNvPr id="9" name="Slide Number Placeholder 8"/>
          <p:cNvSpPr>
            <a:spLocks noGrp="1"/>
          </p:cNvSpPr>
          <p:nvPr>
            <p:ph type="sldNum" sz="quarter" idx="12"/>
          </p:nvPr>
        </p:nvSpPr>
        <p:spPr/>
        <p:txBody>
          <a:bodyPr/>
          <a:lstStyle/>
          <a:p>
            <a:fld id="{CBABCCC1-BF11-4F37-963E-1BCD5B23FD72}" type="slidenum">
              <a:rPr lang="en-IN" smtClean="0"/>
              <a:pPr/>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123837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&lt;COURSE TITLE&gt;, &lt;TOPIC NAME&gt;</a:t>
            </a:r>
            <a:endParaRPr lang="en-IN" dirty="0"/>
          </a:p>
        </p:txBody>
      </p:sp>
      <p:sp>
        <p:nvSpPr>
          <p:cNvPr id="5" name="Slide Number Placeholder 4"/>
          <p:cNvSpPr>
            <a:spLocks noGrp="1"/>
          </p:cNvSpPr>
          <p:nvPr>
            <p:ph type="sldNum" sz="quarter" idx="12"/>
          </p:nvPr>
        </p:nvSpPr>
        <p:spPr/>
        <p:txBody>
          <a:bodyPr/>
          <a:lstStyle/>
          <a:p>
            <a:fld id="{CBABCCC1-BF11-4F37-963E-1BCD5B23FD72}" type="slidenum">
              <a:rPr lang="en-IN" smtClean="0"/>
              <a:pPr/>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4107466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&lt;COURSE TITLE&gt;, &lt;TOPIC NAME&gt;</a:t>
            </a:r>
            <a:endParaRPr lang="en-IN" dirty="0"/>
          </a:p>
        </p:txBody>
      </p:sp>
      <p:sp>
        <p:nvSpPr>
          <p:cNvPr id="4" name="Slide Number Placeholder 3"/>
          <p:cNvSpPr>
            <a:spLocks noGrp="1"/>
          </p:cNvSpPr>
          <p:nvPr>
            <p:ph type="sldNum" sz="quarter" idx="12"/>
          </p:nvPr>
        </p:nvSpPr>
        <p:spPr/>
        <p:txBody>
          <a:bodyPr/>
          <a:lstStyle/>
          <a:p>
            <a:fld id="{CBABCCC1-BF11-4F37-963E-1BCD5B23FD72}" type="slidenum">
              <a:rPr lang="en-IN" smtClean="0"/>
              <a:pPr/>
              <a:t>‹#›</a:t>
            </a:fld>
            <a:endParaRPr lang="en-IN"/>
          </a:p>
        </p:txBody>
      </p:sp>
    </p:spTree>
    <p:extLst>
      <p:ext uri="{BB962C8B-B14F-4D97-AF65-F5344CB8AC3E}">
        <p14:creationId xmlns="" xmlns:p14="http://schemas.microsoft.com/office/powerpoint/2010/main" val="3194587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273203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a:t>&lt;COURSE TITLE&gt;, &lt;TOPIC NAME&gt;</a:t>
            </a:r>
            <a:endParaRPr lang="en-IN" dirty="0"/>
          </a:p>
        </p:txBody>
      </p:sp>
      <p:sp>
        <p:nvSpPr>
          <p:cNvPr id="7" name="Slide Number Placeholder 6"/>
          <p:cNvSpPr>
            <a:spLocks noGrp="1"/>
          </p:cNvSpPr>
          <p:nvPr>
            <p:ph type="sldNum" sz="quarter" idx="12"/>
          </p:nvPr>
        </p:nvSpPr>
        <p:spPr/>
        <p:txBody>
          <a:bodyPr/>
          <a:lstStyle/>
          <a:p>
            <a:fld id="{CBABCCC1-BF11-4F37-963E-1BCD5B23FD72}" type="slidenum">
              <a:rPr lang="en-IN" smtClean="0"/>
              <a:pPr/>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 xmlns:p14="http://schemas.microsoft.com/office/powerpoint/2010/main" val="3200776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9" y="379083"/>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&lt;COURSE TITLE&gt;, &lt;TOPIC NAME&gt;</a:t>
            </a:r>
            <a:endParaRPr lang="en-IN" dirty="0"/>
          </a:p>
        </p:txBody>
      </p:sp>
      <p:sp>
        <p:nvSpPr>
          <p:cNvPr id="6" name="Slide Number Placeholder 5"/>
          <p:cNvSpPr>
            <a:spLocks noGrp="1"/>
          </p:cNvSpPr>
          <p:nvPr>
            <p:ph type="sldNum" sz="quarter" idx="4"/>
          </p:nvPr>
        </p:nvSpPr>
        <p:spPr>
          <a:xfrm>
            <a:off x="5690490" y="6291139"/>
            <a:ext cx="811019" cy="503578"/>
          </a:xfrm>
          <a:prstGeom prst="rect">
            <a:avLst/>
          </a:prstGeom>
        </p:spPr>
        <p:txBody>
          <a:bodyPr vert="horz" lIns="91440" tIns="45720" rIns="91440" bIns="45720" rtlCol="0" anchor="t"/>
          <a:lstStyle>
            <a:lvl1pPr algn="ctr">
              <a:defRPr sz="2200">
                <a:solidFill>
                  <a:schemeClr val="accent1"/>
                </a:solidFill>
              </a:defRPr>
            </a:lvl1pPr>
          </a:lstStyle>
          <a:p>
            <a:fld id="{CBABCCC1-BF11-4F37-963E-1BCD5B23FD72}" type="slidenum">
              <a:rPr lang="en-IN" smtClean="0"/>
              <a:pPr/>
              <a:t>‹#›</a:t>
            </a:fld>
            <a:endParaRPr lang="en-IN"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9" name="Picture 8" descr="Icon&#10;&#10;Description automatically generated with medium confidence">
            <a:extLst>
              <a:ext uri="{FF2B5EF4-FFF2-40B4-BE49-F238E27FC236}">
                <a16:creationId xmlns="" xmlns:a16="http://schemas.microsoft.com/office/drawing/2014/main" id="{D33DD7EC-6054-A5D7-0F93-3916702EC90E}"/>
              </a:ext>
            </a:extLst>
          </p:cNvPr>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77444" y="32699"/>
            <a:ext cx="1218935" cy="500985"/>
          </a:xfrm>
          <a:prstGeom prst="rect">
            <a:avLst/>
          </a:prstGeom>
        </p:spPr>
      </p:pic>
      <p:pic>
        <p:nvPicPr>
          <p:cNvPr id="12" name="Picture 11">
            <a:extLst>
              <a:ext uri="{FF2B5EF4-FFF2-40B4-BE49-F238E27FC236}">
                <a16:creationId xmlns="" xmlns:a16="http://schemas.microsoft.com/office/drawing/2014/main" id="{DB6D7A70-9470-38A5-6785-933F5C089234}"/>
              </a:ext>
            </a:extLst>
          </p:cNvPr>
          <p:cNvPicPr>
            <a:picLocks noChangeAspect="1"/>
          </p:cNvPicPr>
          <p:nvPr userDrawn="1"/>
        </p:nvPicPr>
        <p:blipFill rotWithShape="1">
          <a:blip r:embed="rId14" cstate="print">
            <a:extLst>
              <a:ext uri="{28A0092B-C50C-407E-A947-70E740481C1C}">
                <a14:useLocalDpi xmlns="" xmlns:a14="http://schemas.microsoft.com/office/drawing/2010/main" val="0"/>
              </a:ext>
            </a:extLst>
          </a:blip>
          <a:srcRect l="4360" t="18054" b="50110"/>
          <a:stretch/>
        </p:blipFill>
        <p:spPr>
          <a:xfrm>
            <a:off x="1451579" y="6373097"/>
            <a:ext cx="2912198" cy="351077"/>
          </a:xfrm>
          <a:prstGeom prst="rect">
            <a:avLst/>
          </a:prstGeom>
        </p:spPr>
      </p:pic>
      <p:pic>
        <p:nvPicPr>
          <p:cNvPr id="14" name="Picture 13" descr="Text&#10;&#10;Description automatically generated with medium confidence">
            <a:extLst>
              <a:ext uri="{FF2B5EF4-FFF2-40B4-BE49-F238E27FC236}">
                <a16:creationId xmlns="" xmlns:a16="http://schemas.microsoft.com/office/drawing/2014/main" id="{A51BE3ED-273E-B0A1-FC3A-EE01E1A92D27}"/>
              </a:ext>
            </a:extLst>
          </p:cNvPr>
          <p:cNvPicPr>
            <a:picLocks noChangeAspect="1"/>
          </p:cNvPicPr>
          <p:nvPr userDrawn="1"/>
        </p:nvPicPr>
        <p:blipFill rotWithShape="1">
          <a:blip r:embed="rId15" cstate="print">
            <a:extLst>
              <a:ext uri="{28A0092B-C50C-407E-A947-70E740481C1C}">
                <a14:useLocalDpi xmlns="" xmlns:a14="http://schemas.microsoft.com/office/drawing/2010/main" val="0"/>
              </a:ext>
            </a:extLst>
          </a:blip>
          <a:srcRect t="53957" r="20929" b="13232"/>
          <a:stretch/>
        </p:blipFill>
        <p:spPr>
          <a:xfrm>
            <a:off x="8825503" y="6373097"/>
            <a:ext cx="2229351" cy="335027"/>
          </a:xfrm>
          <a:prstGeom prst="rect">
            <a:avLst/>
          </a:prstGeom>
        </p:spPr>
      </p:pic>
    </p:spTree>
    <p:extLst>
      <p:ext uri="{BB962C8B-B14F-4D97-AF65-F5344CB8AC3E}">
        <p14:creationId xmlns="" xmlns:p14="http://schemas.microsoft.com/office/powerpoint/2010/main" val="3198380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A69B8D-BF65-4ADD-F76F-77EA72FFCB8F}"/>
              </a:ext>
            </a:extLst>
          </p:cNvPr>
          <p:cNvSpPr>
            <a:spLocks noGrp="1"/>
          </p:cNvSpPr>
          <p:nvPr>
            <p:ph type="ctrTitle"/>
          </p:nvPr>
        </p:nvSpPr>
        <p:spPr>
          <a:xfrm>
            <a:off x="1460695" y="1702192"/>
            <a:ext cx="9401269" cy="1463039"/>
          </a:xfrm>
        </p:spPr>
        <p:txBody>
          <a:bodyPr>
            <a:noAutofit/>
          </a:bodyPr>
          <a:lstStyle/>
          <a:p>
            <a:pPr algn="ctr"/>
            <a:r>
              <a:rPr lang="en-US" sz="3200" dirty="0">
                <a:solidFill>
                  <a:srgbClr val="FF0000"/>
                </a:solidFill>
                <a:latin typeface="Times New Roman" pitchFamily="18" charset="0"/>
                <a:cs typeface="Times New Roman" pitchFamily="18" charset="0"/>
              </a:rPr>
              <a:t>Co </a:t>
            </a:r>
            <a:r>
              <a:rPr lang="en-US" sz="3200" dirty="0" smtClean="0">
                <a:solidFill>
                  <a:srgbClr val="FF0000"/>
                </a:solidFill>
                <a:latin typeface="Times New Roman" pitchFamily="18" charset="0"/>
                <a:cs typeface="Times New Roman" pitchFamily="18" charset="0"/>
              </a:rPr>
              <a:t>1  </a:t>
            </a:r>
            <a:r>
              <a:rPr lang="en-US" sz="3200" dirty="0">
                <a:solidFill>
                  <a:srgbClr val="FF0000"/>
                </a:solidFill>
                <a:latin typeface="Times New Roman" pitchFamily="18" charset="0"/>
                <a:cs typeface="Times New Roman" pitchFamily="18" charset="0"/>
              </a:rPr>
              <a:t>-  Session </a:t>
            </a:r>
            <a:r>
              <a:rPr lang="en-US" sz="3200" dirty="0" smtClean="0">
                <a:solidFill>
                  <a:srgbClr val="FF0000"/>
                </a:solidFill>
                <a:latin typeface="Times New Roman" pitchFamily="18" charset="0"/>
                <a:cs typeface="Times New Roman" pitchFamily="18" charset="0"/>
              </a:rPr>
              <a:t>1</a:t>
            </a:r>
            <a:r>
              <a:rPr lang="en-US" sz="3200" dirty="0">
                <a:solidFill>
                  <a:srgbClr val="FF0000"/>
                </a:solidFill>
                <a:latin typeface="Times New Roman" pitchFamily="18" charset="0"/>
                <a:cs typeface="Times New Roman" pitchFamily="18" charset="0"/>
              </a:rPr>
              <a:t/>
            </a:r>
            <a:br>
              <a:rPr lang="en-US" sz="3200" dirty="0">
                <a:solidFill>
                  <a:srgbClr val="FF0000"/>
                </a:solidFill>
                <a:latin typeface="Times New Roman" pitchFamily="18" charset="0"/>
                <a:cs typeface="Times New Roman" pitchFamily="18" charset="0"/>
              </a:rPr>
            </a:br>
            <a:r>
              <a:rPr lang="en-US" sz="3200" dirty="0" smtClean="0">
                <a:solidFill>
                  <a:srgbClr val="FF0000"/>
                </a:solidFill>
                <a:latin typeface="Times New Roman" pitchFamily="18" charset="0"/>
                <a:cs typeface="Times New Roman" pitchFamily="18" charset="0"/>
              </a:rPr>
              <a:t>Quantum Mechanics: A New World for Computing</a:t>
            </a:r>
            <a:endParaRPr lang="en-IN" sz="3200" dirty="0">
              <a:solidFill>
                <a:srgbClr val="FF0000"/>
              </a:solidFill>
              <a:latin typeface="Times New Roman" pitchFamily="18" charset="0"/>
              <a:cs typeface="Times New Roman" pitchFamily="18" charset="0"/>
            </a:endParaRPr>
          </a:p>
        </p:txBody>
      </p:sp>
      <p:sp>
        <p:nvSpPr>
          <p:cNvPr id="3" name="Subtitle 2">
            <a:extLst>
              <a:ext uri="{FF2B5EF4-FFF2-40B4-BE49-F238E27FC236}">
                <a16:creationId xmlns="" xmlns:a16="http://schemas.microsoft.com/office/drawing/2014/main" xmlns:lc="http://schemas.openxmlformats.org/drawingml/2006/lockedCanvas" id="{5F640656-3048-2A08-BF39-81705306F79A}"/>
              </a:ext>
            </a:extLst>
          </p:cNvPr>
          <p:cNvSpPr>
            <a:spLocks noGrp="1"/>
          </p:cNvSpPr>
          <p:nvPr/>
        </p:nvSpPr>
        <p:spPr>
          <a:xfrm>
            <a:off x="1542197" y="3598260"/>
            <a:ext cx="9557928" cy="2297574"/>
          </a:xfrm>
          <a:prstGeom prst="rect">
            <a:avLst/>
          </a:prstGeom>
        </p:spPr>
        <p:txBody>
          <a:bodyPr vert="horz" lIns="91440" tIns="91440" rIns="91440" bIns="91440" numCol="2" rtlCol="0">
            <a:no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r>
              <a:rPr lang="en-US" sz="1200" b="1" dirty="0" smtClean="0">
                <a:latin typeface="Times New Roman" pitchFamily="18" charset="0"/>
                <a:cs typeface="Times New Roman" pitchFamily="18" charset="0"/>
              </a:rPr>
              <a:t>Outline: </a:t>
            </a:r>
            <a:endParaRPr lang="en-US" sz="1200" b="1" dirty="0">
              <a:latin typeface="Times New Roman" pitchFamily="18" charset="0"/>
              <a:cs typeface="Times New Roman" pitchFamily="18" charset="0"/>
            </a:endParaRPr>
          </a:p>
          <a:p>
            <a:pPr marL="342900" indent="-342900">
              <a:buAutoNum type="arabicPeriod"/>
            </a:pPr>
            <a:r>
              <a:rPr lang="en-US" sz="1200" dirty="0" smtClean="0">
                <a:latin typeface="Times New Roman" pitchFamily="18" charset="0"/>
                <a:cs typeface="Times New Roman" pitchFamily="18" charset="0"/>
              </a:rPr>
              <a:t>Key principles of quantum mechanics</a:t>
            </a:r>
            <a:endParaRPr lang="en-US" sz="1200" dirty="0">
              <a:latin typeface="Times New Roman" pitchFamily="18" charset="0"/>
              <a:cs typeface="Times New Roman" pitchFamily="18" charset="0"/>
            </a:endParaRPr>
          </a:p>
          <a:p>
            <a:pPr marL="342900" indent="-342900">
              <a:buAutoNum type="arabicPeriod"/>
            </a:pPr>
            <a:r>
              <a:rPr lang="en-IN" sz="1200" dirty="0" smtClean="0">
                <a:latin typeface="Times New Roman" pitchFamily="18" charset="0"/>
                <a:cs typeface="Times New Roman" pitchFamily="18" charset="0"/>
              </a:rPr>
              <a:t>superposition</a:t>
            </a:r>
            <a:endParaRPr lang="en-IN" sz="1200" dirty="0">
              <a:latin typeface="Times New Roman" pitchFamily="18" charset="0"/>
              <a:cs typeface="Times New Roman" pitchFamily="18" charset="0"/>
            </a:endParaRPr>
          </a:p>
          <a:p>
            <a:pPr marL="342900" indent="-342900">
              <a:buFont typeface="Arial" panose="020B0604020202020204" pitchFamily="34" charset="0"/>
              <a:buAutoNum type="arabicPeriod"/>
            </a:pPr>
            <a:r>
              <a:rPr lang="en-IN" sz="1200" dirty="0" smtClean="0">
                <a:latin typeface="Times New Roman" pitchFamily="18" charset="0"/>
                <a:cs typeface="Times New Roman" pitchFamily="18" charset="0"/>
              </a:rPr>
              <a:t>Entanglement</a:t>
            </a:r>
          </a:p>
          <a:p>
            <a:pPr marL="342900" indent="-342900">
              <a:buAutoNum type="arabicPeriod"/>
            </a:pPr>
            <a:r>
              <a:rPr lang="en-IN" sz="1200" dirty="0" smtClean="0">
                <a:latin typeface="Times New Roman" pitchFamily="18" charset="0"/>
                <a:cs typeface="Times New Roman" pitchFamily="18" charset="0"/>
              </a:rPr>
              <a:t>Quantum tunnelling</a:t>
            </a:r>
          </a:p>
          <a:p>
            <a:pPr marL="342900" indent="-342900">
              <a:buAutoNum type="arabicPeriod"/>
            </a:pPr>
            <a:r>
              <a:rPr lang="en-IN" sz="1200" dirty="0" smtClean="0">
                <a:latin typeface="Times New Roman" pitchFamily="18" charset="0"/>
                <a:cs typeface="Times New Roman" pitchFamily="18" charset="0"/>
              </a:rPr>
              <a:t>Quantum teleportation</a:t>
            </a:r>
          </a:p>
          <a:p>
            <a:pPr marL="342900" indent="-342900">
              <a:buAutoNum type="arabicPeriod"/>
            </a:pPr>
            <a:r>
              <a:rPr lang="en-IN" sz="1200" dirty="0" smtClean="0">
                <a:latin typeface="Times New Roman" pitchFamily="18" charset="0"/>
                <a:cs typeface="Times New Roman" pitchFamily="18" charset="0"/>
              </a:rPr>
              <a:t>Foundations of quantum computing</a:t>
            </a:r>
          </a:p>
          <a:p>
            <a:pPr marL="342900" indent="-342900">
              <a:buAutoNum type="arabicPeriod"/>
            </a:pPr>
            <a:endParaRPr lang="en-IN" sz="1200" dirty="0" smtClean="0">
              <a:latin typeface="Times New Roman" pitchFamily="18" charset="0"/>
              <a:cs typeface="Times New Roman" pitchFamily="18" charset="0"/>
            </a:endParaRPr>
          </a:p>
          <a:p>
            <a:pPr marL="342900" indent="-342900">
              <a:buAutoNum type="arabicPeriod"/>
            </a:pPr>
            <a:endParaRPr lang="en-IN" sz="1200" dirty="0" smtClean="0">
              <a:latin typeface="Times New Roman" pitchFamily="18" charset="0"/>
              <a:cs typeface="Times New Roman" pitchFamily="18" charset="0"/>
            </a:endParaRPr>
          </a:p>
          <a:p>
            <a:pPr marL="342900" indent="-342900">
              <a:buAutoNum type="arabicPeriod"/>
            </a:pPr>
            <a:r>
              <a:rPr lang="en-IN" sz="1200" dirty="0" smtClean="0">
                <a:latin typeface="Times New Roman" pitchFamily="18" charset="0"/>
                <a:cs typeface="Times New Roman" pitchFamily="18" charset="0"/>
              </a:rPr>
              <a:t>Fundamental challenges</a:t>
            </a:r>
          </a:p>
          <a:p>
            <a:pPr marL="342900" indent="-342900">
              <a:buAutoNum type="arabicPeriod"/>
            </a:pPr>
            <a:r>
              <a:rPr lang="en-IN" sz="1200" dirty="0" smtClean="0">
                <a:latin typeface="Times New Roman" pitchFamily="18" charset="0"/>
                <a:cs typeface="Times New Roman" pitchFamily="18" charset="0"/>
              </a:rPr>
              <a:t>Conclusion</a:t>
            </a:r>
          </a:p>
          <a:p>
            <a:pPr marL="342900" lvl="0" indent="-342900">
              <a:buClr>
                <a:srgbClr val="B71E42"/>
              </a:buClr>
              <a:buFont typeface="Arial" panose="020B0604020202020204" pitchFamily="34" charset="0"/>
              <a:buAutoNum type="arabicPeriod"/>
            </a:pPr>
            <a:r>
              <a:rPr lang="en-US" sz="1200" dirty="0" smtClean="0">
                <a:solidFill>
                  <a:prstClr val="black"/>
                </a:solidFill>
                <a:latin typeface="Times New Roman" pitchFamily="18" charset="0"/>
                <a:cs typeface="Times New Roman" pitchFamily="18" charset="0"/>
              </a:rPr>
              <a:t>MULTIPLE CHOICE QUESTIONS</a:t>
            </a:r>
          </a:p>
          <a:p>
            <a:pPr marL="342900" lvl="0" indent="-342900">
              <a:buClr>
                <a:srgbClr val="B71E42"/>
              </a:buClr>
              <a:buFont typeface="Arial" panose="020B0604020202020204" pitchFamily="34" charset="0"/>
              <a:buAutoNum type="arabicPeriod"/>
            </a:pPr>
            <a:r>
              <a:rPr lang="en-US" sz="1200" dirty="0" smtClean="0">
                <a:solidFill>
                  <a:prstClr val="black"/>
                </a:solidFill>
                <a:latin typeface="Times New Roman" pitchFamily="18" charset="0"/>
                <a:cs typeface="Times New Roman" pitchFamily="18" charset="0"/>
              </a:rPr>
              <a:t>SELF-ASSESSMENT QUESTIONS</a:t>
            </a:r>
          </a:p>
          <a:p>
            <a:pPr marL="342900" lvl="0" indent="-342900">
              <a:buClr>
                <a:srgbClr val="B71E42"/>
              </a:buClr>
              <a:buFont typeface="Arial" panose="020B0604020202020204" pitchFamily="34" charset="0"/>
              <a:buAutoNum type="arabicPeriod"/>
            </a:pPr>
            <a:r>
              <a:rPr lang="en-US" sz="1200" dirty="0" smtClean="0">
                <a:solidFill>
                  <a:prstClr val="black"/>
                </a:solidFill>
                <a:latin typeface="Times New Roman" pitchFamily="18" charset="0"/>
                <a:cs typeface="Times New Roman" pitchFamily="18" charset="0"/>
              </a:rPr>
              <a:t>TERMINAL QUESTIONS</a:t>
            </a:r>
          </a:p>
          <a:p>
            <a:pPr marL="342900" lvl="0" indent="-342900">
              <a:buClr>
                <a:srgbClr val="B71E42"/>
              </a:buClr>
              <a:buFont typeface="Arial" panose="020B0604020202020204" pitchFamily="34" charset="0"/>
              <a:buAutoNum type="arabicPeriod"/>
            </a:pPr>
            <a:r>
              <a:rPr lang="en-US" sz="1200" dirty="0" smtClean="0">
                <a:solidFill>
                  <a:prstClr val="black"/>
                </a:solidFill>
                <a:latin typeface="Times New Roman" pitchFamily="18" charset="0"/>
                <a:cs typeface="Times New Roman" pitchFamily="18" charset="0"/>
              </a:rPr>
              <a:t>References for further learning</a:t>
            </a:r>
          </a:p>
          <a:p>
            <a:pPr marL="342900" indent="-342900">
              <a:buAutoNum type="arabicPeriod"/>
            </a:pPr>
            <a:endParaRPr lang="en-IN" sz="600" dirty="0" smtClean="0"/>
          </a:p>
        </p:txBody>
      </p:sp>
    </p:spTree>
    <p:extLst>
      <p:ext uri="{BB962C8B-B14F-4D97-AF65-F5344CB8AC3E}">
        <p14:creationId xmlns="" xmlns:p14="http://schemas.microsoft.com/office/powerpoint/2010/main" val="2503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3589361"/>
            <a:ext cx="10058400" cy="2647666"/>
          </a:xfrm>
        </p:spPr>
        <p:txBody>
          <a:bodyPr>
            <a:noAutofit/>
          </a:bodyPr>
          <a:lstStyle/>
          <a:p>
            <a:pPr algn="just">
              <a:lnSpc>
                <a:spcPct val="100000"/>
              </a:lnSpc>
              <a:buNone/>
            </a:pPr>
            <a:r>
              <a:rPr lang="en-US" b="1" dirty="0" smtClean="0">
                <a:solidFill>
                  <a:srgbClr val="1A0EB2"/>
                </a:solidFill>
                <a:latin typeface="Times New Roman" pitchFamily="18" charset="0"/>
                <a:cs typeface="Times New Roman" pitchFamily="18" charset="0"/>
              </a:rPr>
              <a:t>Why This Matters?</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Exponential Speedups</a:t>
            </a:r>
            <a:r>
              <a:rPr lang="en-US" dirty="0" smtClean="0">
                <a:latin typeface="Times New Roman" pitchFamily="18" charset="0"/>
                <a:cs typeface="Times New Roman" pitchFamily="18" charset="0"/>
              </a:rPr>
              <a:t>: Problems like integer factorization (breaking RSA encryption) and quantum simulation (chemistry, materials science) become feasible.</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New Computational Models</a:t>
            </a:r>
            <a:r>
              <a:rPr lang="en-US" dirty="0" smtClean="0">
                <a:latin typeface="Times New Roman" pitchFamily="18" charset="0"/>
                <a:cs typeface="Times New Roman" pitchFamily="18" charset="0"/>
              </a:rPr>
              <a:t>: Quantum mechanics enables non-classical approaches like adiabatic quantum computing (D-Wave) and topological quantum computing (Microsoft’s approach).</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Fundamental Limits</a:t>
            </a:r>
            <a:r>
              <a:rPr lang="en-US" dirty="0" smtClean="0">
                <a:latin typeface="Times New Roman" pitchFamily="18" charset="0"/>
                <a:cs typeface="Times New Roman" pitchFamily="18" charset="0"/>
              </a:rPr>
              <a:t>: Challenges the Extended Church-Turing Thesis, which posits that classical computers can efficiently simulate any physical process.</a:t>
            </a:r>
          </a:p>
          <a:p>
            <a:pPr algn="just">
              <a:lnSpc>
                <a:spcPct val="110000"/>
              </a:lnSpc>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10</a:t>
            </a:fld>
            <a:endParaRPr lang="en-IN" dirty="0"/>
          </a:p>
        </p:txBody>
      </p:sp>
      <p:sp>
        <p:nvSpPr>
          <p:cNvPr id="5" name="Content Placeholder 2"/>
          <p:cNvSpPr txBox="1">
            <a:spLocks/>
          </p:cNvSpPr>
          <p:nvPr/>
        </p:nvSpPr>
        <p:spPr>
          <a:xfrm>
            <a:off x="1023582" y="1910685"/>
            <a:ext cx="6837528" cy="1746915"/>
          </a:xfrm>
          <a:prstGeom prst="rect">
            <a:avLst/>
          </a:prstGeom>
        </p:spPr>
        <p:txBody>
          <a:bodyPr vert="horz" lIns="91440" tIns="45720" rIns="91440" bIns="45720" rtlCol="0" anchor="t">
            <a:noAutofit/>
          </a:bodyPr>
          <a:lstStyle/>
          <a:p>
            <a:pPr marL="228600" marR="0" lvl="0" indent="-228600" algn="just" defTabSz="914400" rtl="0" eaLnBrk="1" fontAlgn="auto" latinLnBrk="0" hangingPunct="1">
              <a:lnSpc>
                <a:spcPct val="100000"/>
              </a:lnSpc>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Quantum Computing</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Qubits suffer from decoherence, where interactions with the environment destroy superposition and entanglement.</a:t>
            </a:r>
          </a:p>
          <a:p>
            <a:pPr marL="228600" marR="0" lvl="0" indent="-228600" algn="just" defTabSz="914400" rtl="0" eaLnBrk="1" fontAlgn="auto" latinLnBrk="0" hangingPunct="1">
              <a:lnSpc>
                <a:spcPct val="100000"/>
              </a:lnSpc>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Implication</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Quantum error correction (e.g., surface codes) is required to maintain computation integrity.</a:t>
            </a:r>
          </a:p>
          <a:p>
            <a:pPr marL="228600" marR="0" lvl="0" indent="-228600" algn="just" defTabSz="914400" rtl="0" eaLnBrk="1" fontAlgn="auto" latinLnBrk="0" hangingPunct="1">
              <a:lnSpc>
                <a:spcPct val="110000"/>
              </a:lnSpc>
              <a:spcBef>
                <a:spcPts val="1000"/>
              </a:spcBef>
              <a:spcAft>
                <a:spcPts val="0"/>
              </a:spcAft>
              <a:buClr>
                <a:schemeClr val="accent1"/>
              </a:buClr>
              <a:buSzPct val="100000"/>
              <a:buFont typeface="Wingdings" pitchFamily="2"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6147" name="Picture 3" descr="C:\Users\KUMARESANPC\Documents\llustration-of-the-processes-of-decoherence-and-recoherence-The-systems-initial-state.png"/>
          <p:cNvPicPr>
            <a:picLocks noChangeAspect="1" noChangeArrowheads="1"/>
          </p:cNvPicPr>
          <p:nvPr/>
        </p:nvPicPr>
        <p:blipFill>
          <a:blip r:embed="rId2"/>
          <a:srcRect/>
          <a:stretch>
            <a:fillRect/>
          </a:stretch>
        </p:blipFill>
        <p:spPr bwMode="auto">
          <a:xfrm>
            <a:off x="7861109" y="1959685"/>
            <a:ext cx="3248169" cy="1927298"/>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800" b="1" dirty="0" smtClean="0">
                <a:solidFill>
                  <a:schemeClr val="bg1"/>
                </a:solidFill>
                <a:latin typeface="Times New Roman" pitchFamily="18" charset="0"/>
                <a:cs typeface="Times New Roman" pitchFamily="18" charset="0"/>
              </a:rPr>
              <a:t>Conclusion</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1815155"/>
            <a:ext cx="10058400" cy="3493825"/>
          </a:xfrm>
        </p:spPr>
        <p:txBody>
          <a:bodyPr>
            <a:noAutofit/>
          </a:bodyPr>
          <a:lstStyle/>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Quantum computing harnesses superposition, entanglement, and interference to solve problems intractable for classical computers.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However, challenges like decoherence and error correction remain active research areas. Understanding these principles is essential for developing quantum algorithms and hardware.</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Quantum mechanics overturns classical computing by replacing binary logic with probabilistic, parallel, and entangled states.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While still in its early stages, quantum computing promises breakthroughs in cryptography, optimization, and scientific discovery—provided we overcome decoherence and scalability challenges.</a:t>
            </a:r>
          </a:p>
          <a:p>
            <a:pPr algn="just">
              <a:lnSpc>
                <a:spcPct val="150000"/>
              </a:lnSpc>
              <a:spcBef>
                <a:spcPts val="0"/>
              </a:spcBef>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11</a:t>
            </a:fld>
            <a:endParaRPr lang="en-IN" dirty="0"/>
          </a:p>
        </p:txBody>
      </p:sp>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456" y="910022"/>
            <a:ext cx="9603275" cy="538950"/>
          </a:xfrm>
          <a:solidFill>
            <a:srgbClr val="C00000"/>
          </a:solidFill>
        </p:spPr>
        <p:txBody>
          <a:bodyPr>
            <a:normAutofit/>
          </a:bodyPr>
          <a:lstStyle/>
          <a:p>
            <a:pPr algn="ctr"/>
            <a:r>
              <a:rPr lang="en-US" dirty="0" smtClean="0">
                <a:solidFill>
                  <a:schemeClr val="bg1"/>
                </a:solidFill>
                <a:latin typeface="Times New Roman" pitchFamily="18" charset="0"/>
                <a:cs typeface="Times New Roman" pitchFamily="18" charset="0"/>
              </a:rPr>
              <a:t>Multiple choice questions </a:t>
            </a:r>
            <a:endParaRPr lang="en-IN"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12</a:t>
            </a:fld>
            <a:endParaRPr lang="en-IN"/>
          </a:p>
        </p:txBody>
      </p:sp>
      <p:sp>
        <p:nvSpPr>
          <p:cNvPr id="5" name="Content Placeholder 4"/>
          <p:cNvSpPr>
            <a:spLocks noGrp="1"/>
          </p:cNvSpPr>
          <p:nvPr>
            <p:ph idx="1"/>
          </p:nvPr>
        </p:nvSpPr>
        <p:spPr>
          <a:xfrm>
            <a:off x="1405718" y="1815152"/>
            <a:ext cx="9608025" cy="4299045"/>
          </a:xfrm>
        </p:spPr>
        <p:txBody>
          <a:bodyPr numCol="2">
            <a:normAutofit fontScale="92500" lnSpcReduction="10000"/>
          </a:bodyPr>
          <a:lstStyle/>
          <a:p>
            <a:pPr marL="231775" lvl="0" indent="-231775">
              <a:buFont typeface="+mj-lt"/>
              <a:buAutoNum type="arabicPeriod"/>
            </a:pPr>
            <a:r>
              <a:rPr lang="en-US" sz="1400" b="1" dirty="0" smtClean="0">
                <a:latin typeface="Times New Roman" pitchFamily="18" charset="0"/>
                <a:cs typeface="Times New Roman" pitchFamily="18" charset="0"/>
              </a:rPr>
              <a:t>What is the state of a </a:t>
            </a:r>
            <a:r>
              <a:rPr lang="en-US" sz="1400" b="1" dirty="0" err="1" smtClean="0">
                <a:latin typeface="Times New Roman" pitchFamily="18" charset="0"/>
                <a:cs typeface="Times New Roman" pitchFamily="18" charset="0"/>
              </a:rPr>
              <a:t>qubit</a:t>
            </a:r>
            <a:r>
              <a:rPr lang="en-US" sz="1400" b="1" dirty="0" smtClean="0">
                <a:latin typeface="Times New Roman" pitchFamily="18" charset="0"/>
                <a:cs typeface="Times New Roman" pitchFamily="18" charset="0"/>
              </a:rPr>
              <a:t> in superposition?</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Either ∣0⟩ or ∣1⟩</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b) A linear combination of ∣0⟩ and ∣1⟩</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Always entangled with another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d) A classical bit with probabilistic values</a:t>
            </a:r>
          </a:p>
          <a:p>
            <a:pPr marL="231775" lvl="0" indent="-231775">
              <a:buFont typeface="+mj-lt"/>
              <a:buAutoNum type="arabicPeriod"/>
            </a:pPr>
            <a:r>
              <a:rPr lang="en-US" sz="1400" b="1" dirty="0" smtClean="0">
                <a:latin typeface="Times New Roman" pitchFamily="18" charset="0"/>
                <a:cs typeface="Times New Roman" pitchFamily="18" charset="0"/>
              </a:rPr>
              <a:t>Which quantum phenomenon enables "spooky action at a distance"?</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Superposition 	b) Entanglement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Interference	d) Decoherence</a:t>
            </a:r>
          </a:p>
          <a:p>
            <a:pPr marL="231775" lvl="0" indent="-231775">
              <a:buFont typeface="+mj-lt"/>
              <a:buAutoNum type="arabicPeriod"/>
            </a:pPr>
            <a:r>
              <a:rPr lang="en-US" sz="1400" b="1" dirty="0" smtClean="0">
                <a:latin typeface="Times New Roman" pitchFamily="18" charset="0"/>
                <a:cs typeface="Times New Roman" pitchFamily="18" charset="0"/>
              </a:rPr>
              <a:t>Why can’t quantum information be perfectly copied?</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Due to the No-Cloning Theorem</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b) Because qubits are always entangled</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Measurement collapses the state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d) Quantum gates are irreversible</a:t>
            </a:r>
          </a:p>
          <a:p>
            <a:pPr marL="225425" lvl="0" indent="-225425">
              <a:buFont typeface="+mj-lt"/>
              <a:buAutoNum type="arabicPeriod"/>
            </a:pPr>
            <a:r>
              <a:rPr lang="en-US" sz="1400" b="1" dirty="0" smtClean="0">
                <a:latin typeface="Times New Roman" pitchFamily="18" charset="0"/>
                <a:cs typeface="Times New Roman" pitchFamily="18" charset="0"/>
              </a:rPr>
              <a:t>Which gate creates superposition from ∣0⟩?</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Pauli-X		b) CNOT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a:t>
            </a:r>
            <a:r>
              <a:rPr lang="en-US" sz="1400" dirty="0" err="1" smtClean="0">
                <a:latin typeface="Times New Roman" pitchFamily="18" charset="0"/>
                <a:cs typeface="Times New Roman" pitchFamily="18" charset="0"/>
              </a:rPr>
              <a:t>Hadamard</a:t>
            </a:r>
            <a:r>
              <a:rPr lang="en-US" sz="1400" dirty="0" smtClean="0">
                <a:latin typeface="Times New Roman" pitchFamily="18" charset="0"/>
                <a:cs typeface="Times New Roman" pitchFamily="18" charset="0"/>
              </a:rPr>
              <a:t>	d) Toffoli</a:t>
            </a:r>
          </a:p>
          <a:p>
            <a:pPr marL="457200" lvl="0" indent="-279400">
              <a:buFont typeface="+mj-lt"/>
              <a:buAutoNum type="arabicPeriod"/>
            </a:pPr>
            <a:r>
              <a:rPr lang="en-US" sz="1400" b="1" dirty="0" smtClean="0">
                <a:latin typeface="Times New Roman" pitchFamily="18" charset="0"/>
                <a:cs typeface="Times New Roman" pitchFamily="18" charset="0"/>
              </a:rPr>
              <a:t>What is the main challenge addressed by quantum error correction?</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Slow computation speed	b) Decoherence and noise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Unitary evolution		d) Superposition limits</a:t>
            </a:r>
          </a:p>
          <a:p>
            <a:pPr marL="463550" indent="-285750">
              <a:buFont typeface="+mj-lt"/>
              <a:buAutoNum type="arabicPeriod"/>
            </a:pPr>
            <a:r>
              <a:rPr lang="en-US" sz="1400" b="1" dirty="0" smtClean="0">
                <a:latin typeface="Times New Roman" pitchFamily="18" charset="0"/>
                <a:cs typeface="Times New Roman" pitchFamily="18" charset="0"/>
              </a:rPr>
              <a:t>What is superposition in quantum computing?</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A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can only be in state |0⟩ or |1⟩.</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b) A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can exist in a combination of |0⟩ and |1⟩ simultaneously.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A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loses its state when measured.</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d) A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behaves like a classical bit.</a:t>
            </a:r>
          </a:p>
          <a:p>
            <a:pPr marL="463550" indent="-285750">
              <a:buFont typeface="+mj-lt"/>
              <a:buAutoNum type="arabicPeriod"/>
            </a:pPr>
            <a:r>
              <a:rPr lang="en-US" sz="1400" b="1" dirty="0" smtClean="0">
                <a:latin typeface="Times New Roman" pitchFamily="18" charset="0"/>
                <a:cs typeface="Times New Roman" pitchFamily="18" charset="0"/>
              </a:rPr>
              <a:t>Entanglement in quantum systems means: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Qubits operate independently of each other.</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b) The state of one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is always |0⟩ if another is |1⟩.</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Qubits are correlated such that measuring one affects the other instantly.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d) Qubits can only be entangled if they are physically close.</a:t>
            </a:r>
            <a:br>
              <a:rPr lang="en-US" sz="1400" dirty="0" smtClean="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38730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456" y="910022"/>
            <a:ext cx="9603275" cy="538950"/>
          </a:xfrm>
          <a:solidFill>
            <a:srgbClr val="C00000"/>
          </a:solidFill>
        </p:spPr>
        <p:txBody>
          <a:bodyPr>
            <a:normAutofit/>
          </a:bodyPr>
          <a:lstStyle/>
          <a:p>
            <a:pPr algn="ctr"/>
            <a:r>
              <a:rPr lang="en-US" dirty="0" smtClean="0">
                <a:solidFill>
                  <a:schemeClr val="bg1"/>
                </a:solidFill>
                <a:latin typeface="Times New Roman" pitchFamily="18" charset="0"/>
                <a:cs typeface="Times New Roman" pitchFamily="18" charset="0"/>
              </a:rPr>
              <a:t>Multiple choice questions </a:t>
            </a:r>
            <a:endParaRPr lang="en-IN" dirty="0">
              <a:solidFill>
                <a:schemeClr val="bg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13</a:t>
            </a:fld>
            <a:endParaRPr lang="en-IN"/>
          </a:p>
        </p:txBody>
      </p:sp>
      <p:sp>
        <p:nvSpPr>
          <p:cNvPr id="5" name="Content Placeholder 4"/>
          <p:cNvSpPr>
            <a:spLocks noGrp="1"/>
          </p:cNvSpPr>
          <p:nvPr>
            <p:ph idx="1"/>
          </p:nvPr>
        </p:nvSpPr>
        <p:spPr>
          <a:xfrm>
            <a:off x="1405718" y="1815152"/>
            <a:ext cx="9608025" cy="4299045"/>
          </a:xfrm>
        </p:spPr>
        <p:txBody>
          <a:bodyPr numCol="2">
            <a:noAutofit/>
          </a:bodyPr>
          <a:lstStyle/>
          <a:p>
            <a:pPr marL="342900" lvl="0" indent="-342900">
              <a:buFont typeface="+mj-lt"/>
              <a:buAutoNum type="arabicPeriod" startAt="8"/>
            </a:pPr>
            <a:r>
              <a:rPr lang="en-US" sz="1200" b="1" dirty="0" smtClean="0">
                <a:latin typeface="Times New Roman" pitchFamily="18" charset="0"/>
                <a:cs typeface="Times New Roman" pitchFamily="18" charset="0"/>
              </a:rPr>
              <a:t>Quantum tunneling is leveraged in: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a:t>
            </a:r>
            <a:r>
              <a:rPr lang="en-US" sz="1200" dirty="0" err="1" smtClean="0">
                <a:latin typeface="Times New Roman" pitchFamily="18" charset="0"/>
                <a:cs typeface="Times New Roman" pitchFamily="18" charset="0"/>
              </a:rPr>
              <a:t>Shor’s</a:t>
            </a:r>
            <a:r>
              <a:rPr lang="en-US" sz="1200" dirty="0" smtClean="0">
                <a:latin typeface="Times New Roman" pitchFamily="18" charset="0"/>
                <a:cs typeface="Times New Roman" pitchFamily="18" charset="0"/>
              </a:rPr>
              <a:t> algorithm for factoring.</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b) Quantum annealing to escape local energy minima.</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Quantum teleportation protocols.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d) Classical cryptography.</a:t>
            </a:r>
          </a:p>
          <a:p>
            <a:pPr marL="342900" lvl="0" indent="-342900">
              <a:buFont typeface="+mj-lt"/>
              <a:buAutoNum type="arabicPeriod" startAt="8"/>
            </a:pPr>
            <a:r>
              <a:rPr lang="en-US" sz="1200" b="1" dirty="0" smtClean="0">
                <a:latin typeface="Times New Roman" pitchFamily="18" charset="0"/>
                <a:cs typeface="Times New Roman" pitchFamily="18" charset="0"/>
              </a:rPr>
              <a:t>Quantum teleportation requires: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Physical transfer of qubits.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b) Entanglement and classical communication.</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Superposition alone.</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d) Large-scale quantum error correction.</a:t>
            </a:r>
          </a:p>
          <a:p>
            <a:pPr marL="342900" lvl="0" indent="-342900">
              <a:buFont typeface="+mj-lt"/>
              <a:buAutoNum type="arabicPeriod" startAt="8"/>
            </a:pPr>
            <a:r>
              <a:rPr lang="en-US" sz="1200" b="1" dirty="0" smtClean="0">
                <a:latin typeface="Times New Roman" pitchFamily="18" charset="0"/>
                <a:cs typeface="Times New Roman" pitchFamily="18" charset="0"/>
              </a:rPr>
              <a:t>Which principle enables quantum parallelism?</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Entanglement	b) Superposition</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Quantum tunneling	d) Decoherence</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What is the key difference between a classical bit and a </a:t>
            </a:r>
            <a:r>
              <a:rPr lang="en-US" sz="1200" b="1" dirty="0" err="1" smtClean="0">
                <a:latin typeface="Times New Roman" pitchFamily="18" charset="0"/>
                <a:cs typeface="Times New Roman" pitchFamily="18" charset="0"/>
              </a:rPr>
              <a:t>qubit</a:t>
            </a:r>
            <a:r>
              <a:rPr lang="en-US" sz="1200" b="1"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A </a:t>
            </a:r>
            <a:r>
              <a:rPr lang="en-US" sz="1200" dirty="0" err="1" smtClean="0">
                <a:latin typeface="Times New Roman" pitchFamily="18" charset="0"/>
                <a:cs typeface="Times New Roman" pitchFamily="18" charset="0"/>
              </a:rPr>
              <a:t>qubit</a:t>
            </a:r>
            <a:r>
              <a:rPr lang="en-US" sz="1200" dirty="0" smtClean="0">
                <a:latin typeface="Times New Roman" pitchFamily="18" charset="0"/>
                <a:cs typeface="Times New Roman" pitchFamily="18" charset="0"/>
              </a:rPr>
              <a:t> can only be 0 or 1.</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b) A </a:t>
            </a:r>
            <a:r>
              <a:rPr lang="en-US" sz="1200" dirty="0" err="1" smtClean="0">
                <a:latin typeface="Times New Roman" pitchFamily="18" charset="0"/>
                <a:cs typeface="Times New Roman" pitchFamily="18" charset="0"/>
              </a:rPr>
              <a:t>qubit</a:t>
            </a:r>
            <a:r>
              <a:rPr lang="en-US" sz="1200" dirty="0" smtClean="0">
                <a:latin typeface="Times New Roman" pitchFamily="18" charset="0"/>
                <a:cs typeface="Times New Roman" pitchFamily="18" charset="0"/>
              </a:rPr>
              <a:t> can exist in a superposition of 0 and 1 simultaneously.</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A </a:t>
            </a:r>
            <a:r>
              <a:rPr lang="en-US" sz="1200" dirty="0" err="1" smtClean="0">
                <a:latin typeface="Times New Roman" pitchFamily="18" charset="0"/>
                <a:cs typeface="Times New Roman" pitchFamily="18" charset="0"/>
              </a:rPr>
              <a:t>qubit</a:t>
            </a:r>
            <a:r>
              <a:rPr lang="en-US" sz="1200" dirty="0" smtClean="0">
                <a:latin typeface="Times New Roman" pitchFamily="18" charset="0"/>
                <a:cs typeface="Times New Roman" pitchFamily="18" charset="0"/>
              </a:rPr>
              <a:t> is faster but less stable than a classical bit.</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d) A </a:t>
            </a:r>
            <a:r>
              <a:rPr lang="en-US" sz="1200" dirty="0" err="1" smtClean="0">
                <a:latin typeface="Times New Roman" pitchFamily="18" charset="0"/>
                <a:cs typeface="Times New Roman" pitchFamily="18" charset="0"/>
              </a:rPr>
              <a:t>qubit</a:t>
            </a:r>
            <a:r>
              <a:rPr lang="en-US" sz="1200" dirty="0" smtClean="0">
                <a:latin typeface="Times New Roman" pitchFamily="18" charset="0"/>
                <a:cs typeface="Times New Roman" pitchFamily="18" charset="0"/>
              </a:rPr>
              <a:t> cannot be measured.</a:t>
            </a:r>
          </a:p>
          <a:p>
            <a:pPr marL="342900" lvl="0" indent="-342900">
              <a:buFont typeface="+mj-lt"/>
              <a:buAutoNum type="arabicPeriod" startAt="8"/>
            </a:pPr>
            <a:endParaRPr lang="en-US" sz="1200" dirty="0" smtClean="0">
              <a:latin typeface="Times New Roman" pitchFamily="18" charset="0"/>
              <a:cs typeface="Times New Roman" pitchFamily="18" charset="0"/>
            </a:endParaRPr>
          </a:p>
          <a:p>
            <a:pPr marL="342900" lvl="0" indent="-342900">
              <a:buFont typeface="+mj-lt"/>
              <a:buAutoNum type="arabicPeriod" startAt="8"/>
            </a:pPr>
            <a:endParaRPr lang="en-US" sz="1200" dirty="0" smtClean="0">
              <a:latin typeface="Times New Roman" pitchFamily="18" charset="0"/>
              <a:cs typeface="Times New Roman" pitchFamily="18" charset="0"/>
            </a:endParaRPr>
          </a:p>
          <a:p>
            <a:pPr marL="342900" lvl="0" indent="-342900">
              <a:buFont typeface="+mj-lt"/>
              <a:buAutoNum type="arabicPeriod" startAt="8"/>
            </a:pPr>
            <a:r>
              <a:rPr lang="en-US" sz="1200" b="1" dirty="0" smtClean="0">
                <a:latin typeface="Times New Roman" pitchFamily="18" charset="0"/>
                <a:cs typeface="Times New Roman" pitchFamily="18" charset="0"/>
              </a:rPr>
              <a:t>Quantum entanglement allows for:</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Faster-than-light communication.</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b) Perfect copying of quantum states.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Correlated behavior between qubits without direct interaction.</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d) Elimination of decoherence.</a:t>
            </a:r>
          </a:p>
          <a:p>
            <a:pPr marL="342900" lvl="0" indent="-342900">
              <a:buFont typeface="+mj-lt"/>
              <a:buAutoNum type="arabicPeriod" startAt="8"/>
            </a:pPr>
            <a:r>
              <a:rPr lang="en-US" sz="1200" b="1" dirty="0" smtClean="0">
                <a:latin typeface="Times New Roman" pitchFamily="18" charset="0"/>
                <a:cs typeface="Times New Roman" pitchFamily="18" charset="0"/>
              </a:rPr>
              <a:t>Which quantum principle prevents the perfect copying of an unknown quantum state?</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Superposition		b) No-Cloning Theorem</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Quantum Interference	d) Decoherence</a:t>
            </a:r>
          </a:p>
          <a:p>
            <a:pPr marL="342900" lvl="0" indent="-342900">
              <a:buFont typeface="+mj-lt"/>
              <a:buAutoNum type="arabicPeriod" startAt="8"/>
            </a:pPr>
            <a:r>
              <a:rPr lang="en-US" sz="1200" b="1" dirty="0" smtClean="0">
                <a:latin typeface="Times New Roman" pitchFamily="18" charset="0"/>
                <a:cs typeface="Times New Roman" pitchFamily="18" charset="0"/>
              </a:rPr>
              <a:t>In quantum computing, measurement of a </a:t>
            </a:r>
            <a:r>
              <a:rPr lang="en-US" sz="1200" b="1" dirty="0" err="1" smtClean="0">
                <a:latin typeface="Times New Roman" pitchFamily="18" charset="0"/>
                <a:cs typeface="Times New Roman" pitchFamily="18" charset="0"/>
              </a:rPr>
              <a:t>qubit</a:t>
            </a:r>
            <a:r>
              <a:rPr lang="en-US" sz="1200" b="1" dirty="0" smtClean="0">
                <a:latin typeface="Times New Roman" pitchFamily="18" charset="0"/>
                <a:cs typeface="Times New Roman" pitchFamily="18" charset="0"/>
              </a:rPr>
              <a:t> results in: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The </a:t>
            </a:r>
            <a:r>
              <a:rPr lang="en-US" sz="1200" dirty="0" err="1" smtClean="0">
                <a:latin typeface="Times New Roman" pitchFamily="18" charset="0"/>
                <a:cs typeface="Times New Roman" pitchFamily="18" charset="0"/>
              </a:rPr>
              <a:t>qubit</a:t>
            </a:r>
            <a:r>
              <a:rPr lang="en-US" sz="1200" dirty="0" smtClean="0">
                <a:latin typeface="Times New Roman" pitchFamily="18" charset="0"/>
                <a:cs typeface="Times New Roman" pitchFamily="18" charset="0"/>
              </a:rPr>
              <a:t> remaining in superposition.</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b) The </a:t>
            </a:r>
            <a:r>
              <a:rPr lang="en-US" sz="1200" dirty="0" err="1" smtClean="0">
                <a:latin typeface="Times New Roman" pitchFamily="18" charset="0"/>
                <a:cs typeface="Times New Roman" pitchFamily="18" charset="0"/>
              </a:rPr>
              <a:t>qubit</a:t>
            </a:r>
            <a:r>
              <a:rPr lang="en-US" sz="1200" dirty="0" smtClean="0">
                <a:latin typeface="Times New Roman" pitchFamily="18" charset="0"/>
                <a:cs typeface="Times New Roman" pitchFamily="18" charset="0"/>
              </a:rPr>
              <a:t> collapsing to a definite state (0 or 1).</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The creation of two entangled qubits.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d) The reversal of quantum gates.</a:t>
            </a:r>
          </a:p>
          <a:p>
            <a:pPr marL="342900" lvl="0" indent="-342900">
              <a:buFont typeface="+mj-lt"/>
              <a:buAutoNum type="arabicPeriod" startAt="8"/>
            </a:pPr>
            <a:r>
              <a:rPr lang="en-US" sz="1200" b="1" dirty="0" smtClean="0">
                <a:latin typeface="Times New Roman" pitchFamily="18" charset="0"/>
                <a:cs typeface="Times New Roman" pitchFamily="18" charset="0"/>
              </a:rPr>
              <a:t>Which algorithm demonstrates exponential speedup over classical methods for integer factorization?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 Grover’s algorithm		b) </a:t>
            </a:r>
            <a:r>
              <a:rPr lang="en-US" sz="1200" dirty="0" err="1" smtClean="0">
                <a:latin typeface="Times New Roman" pitchFamily="18" charset="0"/>
                <a:cs typeface="Times New Roman" pitchFamily="18" charset="0"/>
              </a:rPr>
              <a:t>Shor’s</a:t>
            </a:r>
            <a:r>
              <a:rPr lang="en-US" sz="1200" dirty="0" smtClean="0">
                <a:latin typeface="Times New Roman" pitchFamily="18" charset="0"/>
                <a:cs typeface="Times New Roman" pitchFamily="18" charset="0"/>
              </a:rPr>
              <a:t> algorithm</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c) Deutsch-</a:t>
            </a:r>
            <a:r>
              <a:rPr lang="en-US" sz="1200" dirty="0" err="1" smtClean="0">
                <a:latin typeface="Times New Roman" pitchFamily="18" charset="0"/>
                <a:cs typeface="Times New Roman" pitchFamily="18" charset="0"/>
              </a:rPr>
              <a:t>Jozsa</a:t>
            </a:r>
            <a:r>
              <a:rPr lang="en-US" sz="1200" dirty="0" smtClean="0">
                <a:latin typeface="Times New Roman" pitchFamily="18" charset="0"/>
                <a:cs typeface="Times New Roman" pitchFamily="18" charset="0"/>
              </a:rPr>
              <a:t> algorithm	d) Quantum Fourier Transform</a:t>
            </a:r>
            <a:br>
              <a:rPr lang="en-US" sz="1200" dirty="0" smtClean="0">
                <a:latin typeface="Times New Roman" pitchFamily="18" charset="0"/>
                <a:cs typeface="Times New Roman" pitchFamily="18" charset="0"/>
              </a:rPr>
            </a:br>
            <a:endParaRPr lang="en-US" sz="1200" dirty="0" smtClean="0">
              <a:latin typeface="Times New Roman" pitchFamily="18" charset="0"/>
              <a:cs typeface="Times New Roman" pitchFamily="18" charset="0"/>
            </a:endParaRPr>
          </a:p>
          <a:p>
            <a:pPr marL="231775" lvl="0" indent="-231775">
              <a:buFont typeface="+mj-lt"/>
              <a:buAutoNum type="arabicPeriod" startAt="8"/>
            </a:pP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38730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456" y="910022"/>
            <a:ext cx="9603275" cy="538950"/>
          </a:xfrm>
          <a:solidFill>
            <a:srgbClr val="C00000"/>
          </a:solidFill>
        </p:spPr>
        <p:txBody>
          <a:bodyPr>
            <a:normAutofit/>
          </a:bodyPr>
          <a:lstStyle/>
          <a:p>
            <a:pPr algn="ctr"/>
            <a:r>
              <a:rPr lang="en-US" dirty="0">
                <a:solidFill>
                  <a:schemeClr val="bg1"/>
                </a:solidFill>
                <a:latin typeface="Times New Roman" pitchFamily="18" charset="0"/>
                <a:cs typeface="Times New Roman" pitchFamily="18" charset="0"/>
              </a:rPr>
              <a:t>Self-assessment questions</a:t>
            </a:r>
            <a:endParaRPr lang="en-IN"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429456" y="1828799"/>
            <a:ext cx="9852834" cy="4347149"/>
          </a:xfrm>
        </p:spPr>
        <p:txBody>
          <a:bodyPr numCol="2">
            <a:noAutofit/>
          </a:bodyPr>
          <a:lstStyle/>
          <a:p>
            <a:pPr marL="342900" lvl="0" indent="-342900">
              <a:lnSpc>
                <a:spcPct val="110000"/>
              </a:lnSpc>
              <a:buFont typeface="+mj-lt"/>
              <a:buAutoNum type="arabicPeriod"/>
            </a:pPr>
            <a:r>
              <a:rPr lang="en-US" sz="1400" dirty="0" smtClean="0">
                <a:latin typeface="Times New Roman" pitchFamily="18" charset="0"/>
                <a:cs typeface="Times New Roman" pitchFamily="18" charset="0"/>
              </a:rPr>
              <a:t>Explain how superposition enables parallelism in quantum algorithms like Grover’s search.</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Describe the difference between classical and quantum entanglement in your own words.</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Why must quantum gates be reversible? Give an example of a reversible gate.</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How does destructive interference help in quantum algorithms?</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What happens to a </a:t>
            </a:r>
            <a:r>
              <a:rPr lang="en-US" sz="1400" dirty="0" err="1" smtClean="0">
                <a:latin typeface="Times New Roman" pitchFamily="18" charset="0"/>
                <a:cs typeface="Times New Roman" pitchFamily="18" charset="0"/>
              </a:rPr>
              <a:t>qubit’s</a:t>
            </a:r>
            <a:r>
              <a:rPr lang="en-US" sz="1400" dirty="0" smtClean="0">
                <a:latin typeface="Times New Roman" pitchFamily="18" charset="0"/>
                <a:cs typeface="Times New Roman" pitchFamily="18" charset="0"/>
              </a:rPr>
              <a:t> state after measurement? Why is this irreversible?</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Explain how superposition differs from classical bit states.</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Describe a scenario where entanglement is essential for a quantum algorithm.</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Why is quantum tunneling useful in optimization problems?</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How does quantum teleportation avoid the "no-cloning" theorem?</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What are the practical challenges in maintaining quantum coherence?</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Explain how superposition enables quantum parallelism.</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Why is entanglement crucial for quantum communication protocols like teleportation?</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Describe how constructive and destructive interference are used in quantum algorithms.</a:t>
            </a:r>
          </a:p>
          <a:p>
            <a:pPr marL="342900" lvl="0" indent="-342900">
              <a:lnSpc>
                <a:spcPct val="110000"/>
              </a:lnSpc>
              <a:buFont typeface="+mj-lt"/>
              <a:buAutoNum type="arabicPeriod"/>
            </a:pPr>
            <a:r>
              <a:rPr lang="en-US" sz="1400" dirty="0" smtClean="0">
                <a:latin typeface="Times New Roman" pitchFamily="18" charset="0"/>
                <a:cs typeface="Times New Roman" pitchFamily="18" charset="0"/>
              </a:rPr>
              <a:t>What is decoherence, and why is it a major challenge for quantum computers?</a:t>
            </a:r>
          </a:p>
          <a:p>
            <a:pPr marL="342900" indent="-342900">
              <a:lnSpc>
                <a:spcPct val="110000"/>
              </a:lnSpc>
              <a:buFont typeface="+mj-lt"/>
              <a:buAutoNum type="arabicPeriod"/>
            </a:pPr>
            <a:r>
              <a:rPr lang="en-US" sz="1400" dirty="0" smtClean="0">
                <a:latin typeface="Times New Roman" pitchFamily="18" charset="0"/>
                <a:cs typeface="Times New Roman" pitchFamily="18" charset="0"/>
              </a:rPr>
              <a:t>How does the no-cloning theorem enhance quantum cryptography?</a:t>
            </a: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14</a:t>
            </a:fld>
            <a:endParaRPr lang="en-IN"/>
          </a:p>
        </p:txBody>
      </p:sp>
    </p:spTree>
    <p:extLst>
      <p:ext uri="{BB962C8B-B14F-4D97-AF65-F5344CB8AC3E}">
        <p14:creationId xmlns:p14="http://schemas.microsoft.com/office/powerpoint/2010/main" xmlns="" val="3769155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456" y="910022"/>
            <a:ext cx="9603275" cy="538950"/>
          </a:xfrm>
          <a:solidFill>
            <a:srgbClr val="C00000"/>
          </a:solidFill>
        </p:spPr>
        <p:txBody>
          <a:bodyPr>
            <a:normAutofit/>
          </a:bodyPr>
          <a:lstStyle/>
          <a:p>
            <a:pPr algn="ctr"/>
            <a:r>
              <a:rPr lang="en-US" dirty="0" smtClean="0">
                <a:solidFill>
                  <a:schemeClr val="bg1"/>
                </a:solidFill>
                <a:latin typeface="Times New Roman" pitchFamily="18" charset="0"/>
                <a:cs typeface="Times New Roman" pitchFamily="18" charset="0"/>
              </a:rPr>
              <a:t>terminal </a:t>
            </a:r>
            <a:r>
              <a:rPr lang="en-US" dirty="0">
                <a:solidFill>
                  <a:schemeClr val="bg1"/>
                </a:solidFill>
                <a:latin typeface="Times New Roman" pitchFamily="18" charset="0"/>
                <a:cs typeface="Times New Roman" pitchFamily="18" charset="0"/>
              </a:rPr>
              <a:t>questions</a:t>
            </a:r>
            <a:endParaRPr lang="en-IN" dirty="0">
              <a:solidFill>
                <a:schemeClr val="bg1"/>
              </a:solidFill>
              <a:latin typeface="Times New Roman" pitchFamily="18" charset="0"/>
              <a:cs typeface="Times New Roman" pitchFamily="18" charset="0"/>
            </a:endParaRPr>
          </a:p>
        </p:txBody>
      </p:sp>
      <p:sp>
        <p:nvSpPr>
          <p:cNvPr id="3" name="Content Placeholder 2"/>
          <p:cNvSpPr>
            <a:spLocks noGrp="1"/>
          </p:cNvSpPr>
          <p:nvPr>
            <p:ph idx="1"/>
          </p:nvPr>
        </p:nvSpPr>
        <p:spPr>
          <a:xfrm>
            <a:off x="1160060" y="1828799"/>
            <a:ext cx="10003809" cy="4347149"/>
          </a:xfrm>
        </p:spPr>
        <p:txBody>
          <a:bodyPr numCol="2">
            <a:noAutofit/>
          </a:bodyPr>
          <a:lstStyle/>
          <a:p>
            <a:pPr marL="342900" lvl="0" indent="-342900" algn="just">
              <a:buFont typeface="+mj-lt"/>
              <a:buAutoNum type="arabicPeriod"/>
            </a:pPr>
            <a:r>
              <a:rPr lang="en-US" sz="1400" dirty="0" smtClean="0">
                <a:latin typeface="Times New Roman" pitchFamily="18" charset="0"/>
                <a:cs typeface="Times New Roman" pitchFamily="18" charset="0"/>
              </a:rPr>
              <a:t>Compare and contrast classical bits and qubits, highlighting how superposition and measurement affect computational outcomes.</a:t>
            </a:r>
          </a:p>
          <a:p>
            <a:pPr marL="342900" lvl="0" indent="-342900" algn="just">
              <a:buFont typeface="+mj-lt"/>
              <a:buAutoNum type="arabicPeriod"/>
            </a:pPr>
            <a:r>
              <a:rPr lang="en-US" sz="1400" dirty="0" smtClean="0">
                <a:latin typeface="Times New Roman" pitchFamily="18" charset="0"/>
                <a:cs typeface="Times New Roman" pitchFamily="18" charset="0"/>
              </a:rPr>
              <a:t>Analyze the role of entanglement in quantum teleportation. Include a diagram of the quantum circuit if possible.</a:t>
            </a:r>
          </a:p>
          <a:p>
            <a:pPr marL="342900" lvl="0" indent="-342900" algn="just">
              <a:buFont typeface="+mj-lt"/>
              <a:buAutoNum type="arabicPeriod"/>
            </a:pPr>
            <a:r>
              <a:rPr lang="en-US" sz="1400" dirty="0" smtClean="0">
                <a:latin typeface="Times New Roman" pitchFamily="18" charset="0"/>
                <a:cs typeface="Times New Roman" pitchFamily="18" charset="0"/>
              </a:rPr>
              <a:t>Derive the final state of two qubits after applying a </a:t>
            </a:r>
            <a:r>
              <a:rPr lang="en-US" sz="1400" dirty="0" err="1" smtClean="0">
                <a:latin typeface="Times New Roman" pitchFamily="18" charset="0"/>
                <a:cs typeface="Times New Roman" pitchFamily="18" charset="0"/>
              </a:rPr>
              <a:t>Hadamard</a:t>
            </a:r>
            <a:r>
              <a:rPr lang="en-US" sz="1400" dirty="0" smtClean="0">
                <a:latin typeface="Times New Roman" pitchFamily="18" charset="0"/>
                <a:cs typeface="Times New Roman" pitchFamily="18" charset="0"/>
              </a:rPr>
              <a:t> gate to the first </a:t>
            </a:r>
            <a:r>
              <a:rPr lang="en-US" sz="1400" dirty="0" err="1" smtClean="0">
                <a:latin typeface="Times New Roman" pitchFamily="18" charset="0"/>
                <a:cs typeface="Times New Roman" pitchFamily="18" charset="0"/>
              </a:rPr>
              <a:t>qubit</a:t>
            </a:r>
            <a:r>
              <a:rPr lang="en-US" sz="1400" dirty="0" smtClean="0">
                <a:latin typeface="Times New Roman" pitchFamily="18" charset="0"/>
                <a:cs typeface="Times New Roman" pitchFamily="18" charset="0"/>
              </a:rPr>
              <a:t> followed by a CNOT gate (assume initial state ∣00⟩).</a:t>
            </a:r>
          </a:p>
          <a:p>
            <a:pPr marL="342900" lvl="0" indent="-342900" algn="just">
              <a:buFont typeface="+mj-lt"/>
              <a:buAutoNum type="arabicPeriod"/>
            </a:pPr>
            <a:r>
              <a:rPr lang="en-US" sz="1400" dirty="0" smtClean="0">
                <a:latin typeface="Times New Roman" pitchFamily="18" charset="0"/>
                <a:cs typeface="Times New Roman" pitchFamily="18" charset="0"/>
              </a:rPr>
              <a:t>Evaluate the implications of the No-Cloning Theorem for quantum error correction.</a:t>
            </a:r>
          </a:p>
          <a:p>
            <a:pPr marL="342900" lvl="0" indent="-342900" algn="just">
              <a:buFont typeface="+mj-lt"/>
              <a:buAutoNum type="arabicPeriod"/>
            </a:pPr>
            <a:r>
              <a:rPr lang="en-US" sz="1400" dirty="0" smtClean="0">
                <a:latin typeface="Times New Roman" pitchFamily="18" charset="0"/>
                <a:cs typeface="Times New Roman" pitchFamily="18" charset="0"/>
              </a:rPr>
              <a:t>Design a simple quantum circuit (using H, X, CNOT) to create a Bell state and explain each step.</a:t>
            </a:r>
          </a:p>
          <a:p>
            <a:pPr marL="342900" lvl="0" indent="-342900" algn="just">
              <a:buFont typeface="+mj-lt"/>
              <a:buAutoNum type="arabicPeriod"/>
            </a:pPr>
            <a:r>
              <a:rPr lang="en-US" sz="1400" dirty="0" smtClean="0">
                <a:latin typeface="Times New Roman" pitchFamily="18" charset="0"/>
                <a:cs typeface="Times New Roman" pitchFamily="18" charset="0"/>
              </a:rPr>
              <a:t>Compare and contrast the roles of superposition and entanglement in </a:t>
            </a:r>
            <a:r>
              <a:rPr lang="en-US" sz="1400" dirty="0" err="1" smtClean="0">
                <a:latin typeface="Times New Roman" pitchFamily="18" charset="0"/>
                <a:cs typeface="Times New Roman" pitchFamily="18" charset="0"/>
              </a:rPr>
              <a:t>Shor’s</a:t>
            </a:r>
            <a:r>
              <a:rPr lang="en-US" sz="1400" dirty="0" smtClean="0">
                <a:latin typeface="Times New Roman" pitchFamily="18" charset="0"/>
                <a:cs typeface="Times New Roman" pitchFamily="18" charset="0"/>
              </a:rPr>
              <a:t> algorithm versus Grover’s algorithm.</a:t>
            </a:r>
          </a:p>
          <a:p>
            <a:pPr marL="463550" lvl="0" indent="-231775" algn="just">
              <a:buFont typeface="+mj-lt"/>
              <a:buAutoNum type="arabicPeriod"/>
            </a:pPr>
            <a:r>
              <a:rPr lang="en-US" sz="1400" dirty="0" smtClean="0">
                <a:latin typeface="Times New Roman" pitchFamily="18" charset="0"/>
                <a:cs typeface="Times New Roman" pitchFamily="18" charset="0"/>
              </a:rPr>
              <a:t>Critically evaluate the statement: "Quantum tunneling makes quantum annealing superior to classical optimization methods."</a:t>
            </a:r>
          </a:p>
          <a:p>
            <a:pPr marL="463550" lvl="0" indent="-231775" algn="just">
              <a:buFont typeface="+mj-lt"/>
              <a:buAutoNum type="arabicPeriod"/>
            </a:pPr>
            <a:r>
              <a:rPr lang="en-US" sz="1400" dirty="0" smtClean="0">
                <a:latin typeface="Times New Roman" pitchFamily="18" charset="0"/>
                <a:cs typeface="Times New Roman" pitchFamily="18" charset="0"/>
              </a:rPr>
              <a:t>Design a high-level protocol for quantum key distribution (QKD) using entanglement, highlighting security advantages.</a:t>
            </a:r>
          </a:p>
          <a:p>
            <a:pPr marL="463550" lvl="0" indent="-231775" algn="just">
              <a:buFont typeface="+mj-lt"/>
              <a:buAutoNum type="arabicPeriod"/>
            </a:pPr>
            <a:r>
              <a:rPr lang="en-US" sz="1400" dirty="0" smtClean="0">
                <a:latin typeface="Times New Roman" pitchFamily="18" charset="0"/>
                <a:cs typeface="Times New Roman" pitchFamily="18" charset="0"/>
              </a:rPr>
              <a:t>Discuss how quantum teleportation could enable scalable quantum networks.</a:t>
            </a:r>
          </a:p>
          <a:p>
            <a:pPr marL="463550" lvl="0" indent="-231775" algn="just">
              <a:buFont typeface="+mj-lt"/>
              <a:buAutoNum type="arabicPeriod"/>
            </a:pPr>
            <a:r>
              <a:rPr lang="en-US" sz="1400" dirty="0" smtClean="0">
                <a:latin typeface="Times New Roman" pitchFamily="18" charset="0"/>
                <a:cs typeface="Times New Roman" pitchFamily="18" charset="0"/>
              </a:rPr>
              <a:t>Compare and contrast classical logic gates (AND, OR) with quantum gates (</a:t>
            </a:r>
            <a:r>
              <a:rPr lang="en-US" sz="1400" dirty="0" err="1" smtClean="0">
                <a:latin typeface="Times New Roman" pitchFamily="18" charset="0"/>
                <a:cs typeface="Times New Roman" pitchFamily="18" charset="0"/>
              </a:rPr>
              <a:t>Hadamard</a:t>
            </a:r>
            <a:r>
              <a:rPr lang="en-US" sz="1400" dirty="0" smtClean="0">
                <a:latin typeface="Times New Roman" pitchFamily="18" charset="0"/>
                <a:cs typeface="Times New Roman" pitchFamily="18" charset="0"/>
              </a:rPr>
              <a:t>, CNOT). How do quantum gates exploit superposition and entanglement?</a:t>
            </a:r>
          </a:p>
          <a:p>
            <a:pPr marL="463550" lvl="0" indent="-231775" algn="just">
              <a:buFont typeface="+mj-lt"/>
              <a:buAutoNum type="arabicPeriod"/>
            </a:pPr>
            <a:r>
              <a:rPr lang="en-US" sz="1400" dirty="0" smtClean="0">
                <a:latin typeface="Times New Roman" pitchFamily="18" charset="0"/>
                <a:cs typeface="Times New Roman" pitchFamily="18" charset="0"/>
              </a:rPr>
              <a:t>Explain the role of quantum error correction in fault-tolerant quantum computing. Why is it harder than classical error correction?</a:t>
            </a:r>
          </a:p>
          <a:p>
            <a:pPr marL="342900" lvl="0" indent="-342900">
              <a:lnSpc>
                <a:spcPct val="110000"/>
              </a:lnSpc>
              <a:buFont typeface="+mj-lt"/>
              <a:buAutoNum type="arabicPeriod"/>
            </a:pPr>
            <a:endParaRPr lang="en-IN"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15</a:t>
            </a:fld>
            <a:endParaRPr lang="en-IN"/>
          </a:p>
        </p:txBody>
      </p:sp>
    </p:spTree>
    <p:extLst>
      <p:ext uri="{BB962C8B-B14F-4D97-AF65-F5344CB8AC3E}">
        <p14:creationId xmlns:p14="http://schemas.microsoft.com/office/powerpoint/2010/main" xmlns="" val="376915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b="1" dirty="0" smtClean="0">
                <a:solidFill>
                  <a:schemeClr val="bg1"/>
                </a:solidFill>
                <a:latin typeface="Times New Roman" pitchFamily="18" charset="0"/>
                <a:cs typeface="Times New Roman" pitchFamily="18" charset="0"/>
              </a:rPr>
              <a:t>References for further learning</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419366" y="1815155"/>
            <a:ext cx="9648967" cy="4107973"/>
          </a:xfrm>
        </p:spPr>
        <p:txBody>
          <a:bodyPr>
            <a:noAutofit/>
          </a:bodyPr>
          <a:lstStyle/>
          <a:p>
            <a:pPr algn="just">
              <a:buNone/>
            </a:pPr>
            <a:r>
              <a:rPr lang="en-US" b="1" dirty="0" smtClean="0">
                <a:solidFill>
                  <a:srgbClr val="1A0EB2"/>
                </a:solidFill>
                <a:latin typeface="Times New Roman" pitchFamily="18" charset="0"/>
                <a:cs typeface="Times New Roman" pitchFamily="18" charset="0"/>
              </a:rPr>
              <a:t>Books:</a:t>
            </a:r>
            <a:endParaRPr lang="en-US" dirty="0" smtClean="0">
              <a:solidFill>
                <a:srgbClr val="1A0EB2"/>
              </a:solidFill>
              <a:latin typeface="Times New Roman" pitchFamily="18" charset="0"/>
              <a:cs typeface="Times New Roman" pitchFamily="18" charset="0"/>
            </a:endParaRPr>
          </a:p>
          <a:p>
            <a:pPr lvl="0" algn="just">
              <a:buFont typeface="Wingdings" pitchFamily="2" charset="2"/>
              <a:buChar char="§"/>
            </a:pPr>
            <a:r>
              <a:rPr lang="en-US" i="1" dirty="0" smtClean="0">
                <a:latin typeface="Times New Roman" pitchFamily="18" charset="0"/>
                <a:cs typeface="Times New Roman" pitchFamily="18" charset="0"/>
              </a:rPr>
              <a:t>Quantum Computation and Quantum Information</a:t>
            </a:r>
            <a:r>
              <a:rPr lang="en-US" dirty="0" smtClean="0">
                <a:latin typeface="Times New Roman" pitchFamily="18" charset="0"/>
                <a:cs typeface="Times New Roman" pitchFamily="18" charset="0"/>
              </a:rPr>
              <a:t> by Nielsen &amp; Chuang (standard textbook).</a:t>
            </a:r>
          </a:p>
          <a:p>
            <a:pPr lvl="0" algn="just">
              <a:buFont typeface="Wingdings" pitchFamily="2" charset="2"/>
              <a:buChar char="§"/>
            </a:pPr>
            <a:r>
              <a:rPr lang="en-US" i="1" dirty="0" smtClean="0">
                <a:latin typeface="Times New Roman" pitchFamily="18" charset="0"/>
                <a:cs typeface="Times New Roman" pitchFamily="18" charset="0"/>
              </a:rPr>
              <a:t>Quantum Computing for Everyone</a:t>
            </a:r>
            <a:r>
              <a:rPr lang="en-US" dirty="0" smtClean="0">
                <a:latin typeface="Times New Roman" pitchFamily="18" charset="0"/>
                <a:cs typeface="Times New Roman" pitchFamily="18" charset="0"/>
              </a:rPr>
              <a:t> by Chris Bernhardt (beginner-friendly).</a:t>
            </a:r>
          </a:p>
          <a:p>
            <a:pPr lvl="0" algn="just">
              <a:buNone/>
            </a:pPr>
            <a:r>
              <a:rPr lang="en-US" b="1" dirty="0" smtClean="0">
                <a:solidFill>
                  <a:srgbClr val="1A0EB2"/>
                </a:solidFill>
                <a:latin typeface="Times New Roman" pitchFamily="18" charset="0"/>
                <a:cs typeface="Times New Roman" pitchFamily="18" charset="0"/>
              </a:rPr>
              <a:t>Papers:</a:t>
            </a:r>
            <a:r>
              <a:rPr lang="en-US" dirty="0" smtClean="0">
                <a:solidFill>
                  <a:srgbClr val="1A0EB2"/>
                </a:solidFill>
                <a:latin typeface="Times New Roman" pitchFamily="18" charset="0"/>
                <a:cs typeface="Times New Roman" pitchFamily="18" charset="0"/>
              </a:rPr>
              <a:t> </a:t>
            </a:r>
          </a:p>
          <a:p>
            <a:pPr lvl="0" algn="just">
              <a:buFont typeface="Wingdings" pitchFamily="2" charset="2"/>
              <a:buChar char="§"/>
            </a:pPr>
            <a:r>
              <a:rPr lang="en-US" dirty="0" smtClean="0">
                <a:latin typeface="Times New Roman" pitchFamily="18" charset="0"/>
                <a:cs typeface="Times New Roman" pitchFamily="18" charset="0"/>
              </a:rPr>
              <a:t>Original </a:t>
            </a:r>
            <a:r>
              <a:rPr lang="en-US" dirty="0" err="1" smtClean="0">
                <a:latin typeface="Times New Roman" pitchFamily="18" charset="0"/>
                <a:cs typeface="Times New Roman" pitchFamily="18" charset="0"/>
              </a:rPr>
              <a:t>Shor’s</a:t>
            </a:r>
            <a:r>
              <a:rPr lang="en-US" dirty="0" smtClean="0">
                <a:latin typeface="Times New Roman" pitchFamily="18" charset="0"/>
                <a:cs typeface="Times New Roman" pitchFamily="18" charset="0"/>
              </a:rPr>
              <a:t> and Grover’s algorithm publications.</a:t>
            </a:r>
          </a:p>
          <a:p>
            <a:pPr lvl="0" algn="just">
              <a:buNone/>
            </a:pPr>
            <a:r>
              <a:rPr lang="en-US" b="1" dirty="0" smtClean="0">
                <a:solidFill>
                  <a:srgbClr val="1A0EB2"/>
                </a:solidFill>
                <a:latin typeface="Times New Roman" pitchFamily="18" charset="0"/>
                <a:cs typeface="Times New Roman" pitchFamily="18" charset="0"/>
              </a:rPr>
              <a:t>Online:</a:t>
            </a:r>
            <a:r>
              <a:rPr lang="en-US" dirty="0" smtClean="0">
                <a:solidFill>
                  <a:srgbClr val="1A0EB2"/>
                </a:solidFill>
                <a:latin typeface="Times New Roman" pitchFamily="18" charset="0"/>
                <a:cs typeface="Times New Roman" pitchFamily="18" charset="0"/>
              </a:rPr>
              <a:t> </a:t>
            </a:r>
          </a:p>
          <a:p>
            <a:pPr lvl="0" algn="just">
              <a:buFont typeface="Wingdings" pitchFamily="2" charset="2"/>
              <a:buChar char="§"/>
            </a:pPr>
            <a:r>
              <a:rPr lang="en-US" dirty="0" err="1" smtClean="0">
                <a:latin typeface="Times New Roman" pitchFamily="18" charset="0"/>
                <a:cs typeface="Times New Roman" pitchFamily="18" charset="0"/>
              </a:rPr>
              <a:t>Qiskit</a:t>
            </a:r>
            <a:r>
              <a:rPr lang="en-US" dirty="0" smtClean="0">
                <a:latin typeface="Times New Roman" pitchFamily="18" charset="0"/>
                <a:cs typeface="Times New Roman" pitchFamily="18" charset="0"/>
              </a:rPr>
              <a:t> (IBM) and </a:t>
            </a:r>
            <a:r>
              <a:rPr lang="en-US" dirty="0" err="1" smtClean="0">
                <a:latin typeface="Times New Roman" pitchFamily="18" charset="0"/>
                <a:cs typeface="Times New Roman" pitchFamily="18" charset="0"/>
              </a:rPr>
              <a:t>Cirq</a:t>
            </a:r>
            <a:r>
              <a:rPr lang="en-US" dirty="0" smtClean="0">
                <a:latin typeface="Times New Roman" pitchFamily="18" charset="0"/>
                <a:cs typeface="Times New Roman" pitchFamily="18" charset="0"/>
              </a:rPr>
              <a:t> (Google) for hands-on quantum programming.</a:t>
            </a:r>
          </a:p>
          <a:p>
            <a:pPr marL="266700" indent="0" algn="just">
              <a:buNone/>
            </a:pPr>
            <a:endParaRPr lang="en-IN" dirty="0" smtClean="0">
              <a:latin typeface="Times New Roman" pitchFamily="18" charset="0"/>
              <a:cs typeface="Times New Roman" pitchFamily="18" charset="0"/>
            </a:endParaRPr>
          </a:p>
          <a:p>
            <a:pPr algn="just">
              <a:lnSpc>
                <a:spcPct val="150000"/>
              </a:lnSpc>
              <a:spcBef>
                <a:spcPts val="0"/>
              </a:spcBef>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16</a:t>
            </a:fld>
            <a:endParaRPr lang="en-IN" dirty="0"/>
          </a:p>
        </p:txBody>
      </p:sp>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801857" y="1977655"/>
            <a:ext cx="7523435" cy="4238525"/>
          </a:xfrm>
        </p:spPr>
        <p:txBody>
          <a:bodyPr>
            <a:noAutofit/>
          </a:bodyPr>
          <a:lstStyle/>
          <a:p>
            <a:pPr algn="just">
              <a:buFont typeface="Wingdings" pitchFamily="2" charset="2"/>
              <a:buChar char="Ø"/>
            </a:pPr>
            <a:r>
              <a:rPr lang="en-US" dirty="0" smtClean="0">
                <a:latin typeface="Times New Roman" pitchFamily="18" charset="0"/>
                <a:cs typeface="Times New Roman" pitchFamily="18" charset="0"/>
              </a:rPr>
              <a:t>Quantum mechanics forms the foundation of quantum computing, which leverages quantum phenomena to perform computations in ways that classical computers cannot. </a:t>
            </a:r>
          </a:p>
          <a:p>
            <a:pPr algn="just">
              <a:buNone/>
            </a:pPr>
            <a:r>
              <a:rPr lang="en-US" u="sng" dirty="0" smtClean="0">
                <a:solidFill>
                  <a:srgbClr val="1A0EB2"/>
                </a:solidFill>
                <a:latin typeface="Times New Roman" pitchFamily="18" charset="0"/>
                <a:cs typeface="Times New Roman" pitchFamily="18" charset="0"/>
              </a:rPr>
              <a:t>Key principles of quantum mechanics from a computing perspective:</a:t>
            </a:r>
          </a:p>
          <a:p>
            <a:pPr algn="just">
              <a:buNone/>
            </a:pPr>
            <a:r>
              <a:rPr lang="en-US" b="1" dirty="0" smtClean="0">
                <a:solidFill>
                  <a:srgbClr val="0070C0"/>
                </a:solidFill>
                <a:latin typeface="Times New Roman" pitchFamily="18" charset="0"/>
                <a:cs typeface="Times New Roman" pitchFamily="18" charset="0"/>
              </a:rPr>
              <a:t>Superposition</a:t>
            </a:r>
            <a:endParaRPr lang="en-US" dirty="0" smtClean="0">
              <a:solidFill>
                <a:srgbClr val="0070C0"/>
              </a:solidFill>
              <a:latin typeface="Times New Roman" pitchFamily="18" charset="0"/>
              <a:cs typeface="Times New Roman" pitchFamily="18" charset="0"/>
            </a:endParaRPr>
          </a:p>
          <a:p>
            <a:pPr lvl="0" algn="just">
              <a:buFont typeface="Wingdings" pitchFamily="2" charset="2"/>
              <a:buChar char="§"/>
            </a:pPr>
            <a:r>
              <a:rPr lang="en-US" b="1"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 quantum system can exist in multiple states simultaneously until measured. Unlike classical bits (which are either 0 or 1), quantum bits (</a:t>
            </a:r>
            <a:r>
              <a:rPr lang="en-US" b="1" dirty="0" smtClean="0">
                <a:latin typeface="Times New Roman" pitchFamily="18" charset="0"/>
                <a:cs typeface="Times New Roman" pitchFamily="18" charset="0"/>
              </a:rPr>
              <a:t>qubits</a:t>
            </a:r>
            <a:r>
              <a:rPr lang="en-US" dirty="0" smtClean="0">
                <a:latin typeface="Times New Roman" pitchFamily="18" charset="0"/>
                <a:cs typeface="Times New Roman" pitchFamily="18" charset="0"/>
              </a:rPr>
              <a:t>) can be in a superposition of states, represented as </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∣0⟩+</a:t>
            </a:r>
            <a:r>
              <a:rPr lang="en-US" i="1"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∣1⟩, where </a:t>
            </a:r>
            <a:r>
              <a:rPr lang="en-US" i="1" dirty="0" smtClean="0">
                <a:latin typeface="Times New Roman" pitchFamily="18" charset="0"/>
                <a:cs typeface="Times New Roman" pitchFamily="18" charset="0"/>
              </a:rPr>
              <a:t>α</a:t>
            </a:r>
            <a:r>
              <a:rPr lang="en-US" dirty="0" smtClean="0">
                <a:latin typeface="Times New Roman" pitchFamily="18" charset="0"/>
                <a:cs typeface="Times New Roman" pitchFamily="18" charset="0"/>
              </a:rPr>
              <a:t> and </a:t>
            </a:r>
            <a:r>
              <a:rPr lang="en-US" i="1" dirty="0" smtClean="0">
                <a:latin typeface="Times New Roman" pitchFamily="18" charset="0"/>
                <a:cs typeface="Times New Roman" pitchFamily="18" charset="0"/>
              </a:rPr>
              <a:t>β</a:t>
            </a:r>
            <a:r>
              <a:rPr lang="en-US" dirty="0" smtClean="0">
                <a:latin typeface="Times New Roman" pitchFamily="18" charset="0"/>
                <a:cs typeface="Times New Roman" pitchFamily="18" charset="0"/>
              </a:rPr>
              <a:t> are complex probability amplitudes.</a:t>
            </a:r>
          </a:p>
          <a:p>
            <a:pPr algn="just"/>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2</a:t>
            </a:fld>
            <a:endParaRPr lang="en-IN" dirty="0"/>
          </a:p>
        </p:txBody>
      </p:sp>
      <p:pic>
        <p:nvPicPr>
          <p:cNvPr id="1026" name="Picture 2" descr="C:\Users\KUMARESANPC\Downloads\Telegram Desktop\photo_2025-07-01_21-55-14.jpg"/>
          <p:cNvPicPr>
            <a:picLocks noChangeAspect="1" noChangeArrowheads="1"/>
          </p:cNvPicPr>
          <p:nvPr/>
        </p:nvPicPr>
        <p:blipFill>
          <a:blip r:embed="rId2" cstate="print"/>
          <a:srcRect/>
          <a:stretch>
            <a:fillRect/>
          </a:stretch>
        </p:blipFill>
        <p:spPr bwMode="auto">
          <a:xfrm>
            <a:off x="8352430" y="1897038"/>
            <a:ext cx="3043451" cy="2156347"/>
          </a:xfrm>
          <a:prstGeom prst="rect">
            <a:avLst/>
          </a:prstGeom>
          <a:noFill/>
        </p:spPr>
      </p:pic>
      <p:pic>
        <p:nvPicPr>
          <p:cNvPr id="1027" name="Picture 3" descr="C:\Users\KUMARESANPC\Documents\superposition_1920X1080-2_1260-1439.jpg"/>
          <p:cNvPicPr>
            <a:picLocks noChangeAspect="1" noChangeArrowheads="1"/>
          </p:cNvPicPr>
          <p:nvPr/>
        </p:nvPicPr>
        <p:blipFill>
          <a:blip r:embed="rId3" cstate="print"/>
          <a:srcRect/>
          <a:stretch>
            <a:fillRect/>
          </a:stretch>
        </p:blipFill>
        <p:spPr bwMode="auto">
          <a:xfrm>
            <a:off x="8358081" y="4290656"/>
            <a:ext cx="3051447" cy="1782597"/>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105467" y="1924333"/>
            <a:ext cx="8338783" cy="4360085"/>
          </a:xfrm>
        </p:spPr>
        <p:txBody>
          <a:bodyPr>
            <a:noAutofit/>
          </a:bodyPr>
          <a:lstStyle/>
          <a:p>
            <a:pPr algn="just">
              <a:lnSpc>
                <a:spcPct val="110000"/>
              </a:lnSpc>
              <a:buFont typeface="Wingdings" pitchFamily="2" charset="2"/>
              <a:buChar char="§"/>
            </a:pPr>
            <a:r>
              <a:rPr lang="en-US" b="1" dirty="0" smtClean="0">
                <a:latin typeface="Times New Roman" pitchFamily="18" charset="0"/>
                <a:cs typeface="Times New Roman" pitchFamily="18" charset="0"/>
              </a:rPr>
              <a:t>Role in QC: </a:t>
            </a:r>
            <a:r>
              <a:rPr lang="en-US" dirty="0" smtClean="0">
                <a:latin typeface="Times New Roman" pitchFamily="18" charset="0"/>
                <a:cs typeface="Times New Roman" pitchFamily="18" charset="0"/>
              </a:rPr>
              <a:t>Superposition enables quantum parallelism, allowing a quantum computer to process many possibilities at once (e.g., in </a:t>
            </a:r>
            <a:r>
              <a:rPr lang="en-US" dirty="0" err="1" smtClean="0">
                <a:latin typeface="Times New Roman" pitchFamily="18" charset="0"/>
                <a:cs typeface="Times New Roman" pitchFamily="18" charset="0"/>
              </a:rPr>
              <a:t>Shor’s</a:t>
            </a:r>
            <a:r>
              <a:rPr lang="en-US" dirty="0" smtClean="0">
                <a:latin typeface="Times New Roman" pitchFamily="18" charset="0"/>
                <a:cs typeface="Times New Roman" pitchFamily="18" charset="0"/>
              </a:rPr>
              <a:t> algorithm for factoring large numbers).</a:t>
            </a:r>
          </a:p>
          <a:p>
            <a:pPr algn="just">
              <a:lnSpc>
                <a:spcPct val="110000"/>
              </a:lnSpc>
              <a:buNone/>
            </a:pPr>
            <a:r>
              <a:rPr lang="en-IN" b="1" dirty="0" smtClean="0">
                <a:solidFill>
                  <a:srgbClr val="0070C0"/>
                </a:solidFill>
                <a:latin typeface="Times New Roman" pitchFamily="18" charset="0"/>
                <a:cs typeface="Times New Roman" pitchFamily="18" charset="0"/>
              </a:rPr>
              <a:t>Entanglement</a:t>
            </a:r>
          </a:p>
          <a:p>
            <a:pPr algn="just">
              <a:lnSpc>
                <a:spcPct val="110000"/>
              </a:lnSpc>
              <a:buFont typeface="Wingdings" pitchFamily="2" charset="2"/>
              <a:buChar char="§"/>
            </a:pPr>
            <a:r>
              <a:rPr lang="en-US" b="1" dirty="0" smtClean="0">
                <a:latin typeface="Times New Roman" pitchFamily="18" charset="0"/>
                <a:cs typeface="Times New Roman" pitchFamily="18" charset="0"/>
              </a:rPr>
              <a:t>Definition: </a:t>
            </a:r>
            <a:r>
              <a:rPr lang="en-US" dirty="0" smtClean="0">
                <a:latin typeface="Times New Roman" pitchFamily="18" charset="0"/>
                <a:cs typeface="Times New Roman" pitchFamily="18" charset="0"/>
              </a:rPr>
              <a:t>When qubits become correlated such that the state of one cannot be described independently of the others, even when separated by large distances. For example, an entangled pair in the Bell state ∣00⟩+∣11⟩​ collapses to |00⟩ or |11⟩ upon measurement.</a:t>
            </a:r>
          </a:p>
          <a:p>
            <a:pPr algn="just">
              <a:lnSpc>
                <a:spcPct val="110000"/>
              </a:lnSpc>
              <a:buFont typeface="Wingdings" pitchFamily="2" charset="2"/>
              <a:buChar char="§"/>
            </a:pPr>
            <a:r>
              <a:rPr lang="en-US" b="1" dirty="0" smtClean="0">
                <a:latin typeface="Times New Roman" pitchFamily="18" charset="0"/>
                <a:cs typeface="Times New Roman" pitchFamily="18" charset="0"/>
              </a:rPr>
              <a:t>Role in QC: </a:t>
            </a:r>
            <a:r>
              <a:rPr lang="en-US" dirty="0" smtClean="0">
                <a:latin typeface="Times New Roman" pitchFamily="18" charset="0"/>
                <a:cs typeface="Times New Roman" pitchFamily="18" charset="0"/>
              </a:rPr>
              <a:t>Entanglement is crucial for quantum communication (e.g., quantum cryptography) and algorithms like Grover’s search. It enables non-classical correlations that boost computational power.</a:t>
            </a:r>
          </a:p>
          <a:p>
            <a:pPr algn="just"/>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3</a:t>
            </a:fld>
            <a:endParaRPr lang="en-IN" dirty="0"/>
          </a:p>
        </p:txBody>
      </p:sp>
      <p:pic>
        <p:nvPicPr>
          <p:cNvPr id="6" name="Picture 2" descr="C:\Users\KUMARESANPC\Documents\entanglement-1-1920X1080_1260-1439.jpg"/>
          <p:cNvPicPr>
            <a:picLocks noChangeAspect="1" noChangeArrowheads="1"/>
          </p:cNvPicPr>
          <p:nvPr/>
        </p:nvPicPr>
        <p:blipFill>
          <a:blip r:embed="rId2"/>
          <a:srcRect/>
          <a:stretch>
            <a:fillRect/>
          </a:stretch>
        </p:blipFill>
        <p:spPr bwMode="auto">
          <a:xfrm>
            <a:off x="9499474" y="2961565"/>
            <a:ext cx="2442318" cy="1733264"/>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859808" y="1815151"/>
            <a:ext cx="7902055" cy="4401029"/>
          </a:xfrm>
        </p:spPr>
        <p:txBody>
          <a:bodyPr>
            <a:noAutofit/>
          </a:bodyPr>
          <a:lstStyle/>
          <a:p>
            <a:pPr algn="just">
              <a:lnSpc>
                <a:spcPct val="100000"/>
              </a:lnSpc>
              <a:spcBef>
                <a:spcPts val="0"/>
              </a:spcBef>
              <a:buNone/>
            </a:pPr>
            <a:r>
              <a:rPr lang="en-US" b="1" dirty="0" smtClean="0">
                <a:solidFill>
                  <a:srgbClr val="0070C0"/>
                </a:solidFill>
                <a:latin typeface="Times New Roman" pitchFamily="18" charset="0"/>
                <a:cs typeface="Times New Roman" pitchFamily="18" charset="0"/>
              </a:rPr>
              <a:t>Quantum Tunneling</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 quantum particle can pass through an energy barrier that would be insurmountable in classical physics, due to wavefunction penetration.</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Role in QC</a:t>
            </a:r>
            <a:r>
              <a:rPr lang="en-US" dirty="0" smtClean="0">
                <a:latin typeface="Times New Roman" pitchFamily="18" charset="0"/>
                <a:cs typeface="Times New Roman" pitchFamily="18" charset="0"/>
              </a:rPr>
              <a:t>: Used in quantum annealing (e.g., D-Wave systems) to find global minima in optimization problems by "tunneling" through local energy barriers.</a:t>
            </a:r>
          </a:p>
          <a:p>
            <a:pPr algn="just">
              <a:lnSpc>
                <a:spcPct val="100000"/>
              </a:lnSpc>
              <a:spcBef>
                <a:spcPts val="0"/>
              </a:spcBef>
              <a:buNone/>
            </a:pPr>
            <a:r>
              <a:rPr lang="en-US" b="1" dirty="0" smtClean="0">
                <a:solidFill>
                  <a:srgbClr val="0070C0"/>
                </a:solidFill>
                <a:latin typeface="Times New Roman" pitchFamily="18" charset="0"/>
                <a:cs typeface="Times New Roman" pitchFamily="18" charset="0"/>
              </a:rPr>
              <a:t>Quantum Teleportation</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Definition</a:t>
            </a:r>
            <a:r>
              <a:rPr lang="en-US" dirty="0" smtClean="0">
                <a:latin typeface="Times New Roman" pitchFamily="18" charset="0"/>
                <a:cs typeface="Times New Roman" pitchFamily="18" charset="0"/>
              </a:rPr>
              <a:t>: A protocol to transfer the state of a </a:t>
            </a:r>
            <a:r>
              <a:rPr lang="en-US" dirty="0" err="1" smtClean="0">
                <a:latin typeface="Times New Roman" pitchFamily="18" charset="0"/>
                <a:cs typeface="Times New Roman" pitchFamily="18" charset="0"/>
              </a:rPr>
              <a:t>qubit</a:t>
            </a:r>
            <a:r>
              <a:rPr lang="en-US" dirty="0" smtClean="0">
                <a:latin typeface="Times New Roman" pitchFamily="18" charset="0"/>
                <a:cs typeface="Times New Roman" pitchFamily="18" charset="0"/>
              </a:rPr>
              <a:t> from one location to another using entanglement and classical communication (no physical transfer of matter).</a:t>
            </a:r>
          </a:p>
          <a:p>
            <a:pPr algn="just">
              <a:lnSpc>
                <a:spcPct val="100000"/>
              </a:lnSpc>
              <a:spcBef>
                <a:spcPts val="0"/>
              </a:spcBef>
              <a:buFont typeface="Wingdings" pitchFamily="2" charset="2"/>
              <a:buChar char="§"/>
            </a:pPr>
            <a:r>
              <a:rPr lang="en-US" b="1" dirty="0" smtClean="0">
                <a:latin typeface="Times New Roman" pitchFamily="18" charset="0"/>
                <a:cs typeface="Times New Roman" pitchFamily="18" charset="0"/>
              </a:rPr>
              <a:t>Role in QC</a:t>
            </a:r>
            <a:r>
              <a:rPr lang="en-US" dirty="0" smtClean="0">
                <a:latin typeface="Times New Roman" pitchFamily="18" charset="0"/>
                <a:cs typeface="Times New Roman" pitchFamily="18" charset="0"/>
              </a:rPr>
              <a:t>: Critical for quantum networks and error correction, enabling long-distance quantum communication and distributed quantum computing.</a:t>
            </a:r>
          </a:p>
          <a:p>
            <a:pPr algn="just">
              <a:lnSpc>
                <a:spcPct val="100000"/>
              </a:lnSpc>
              <a:spcBef>
                <a:spcPts val="600"/>
              </a:spcBef>
              <a:buFont typeface="Wingdings" pitchFamily="2" charset="2"/>
              <a:buChar char="§"/>
            </a:pPr>
            <a:endParaRPr lang="en-US" dirty="0" smtClean="0">
              <a:latin typeface="Times New Roman" pitchFamily="18" charset="0"/>
              <a:cs typeface="Times New Roman" pitchFamily="18" charset="0"/>
            </a:endParaRPr>
          </a:p>
          <a:p>
            <a:pPr algn="just">
              <a:lnSpc>
                <a:spcPct val="100000"/>
              </a:lnSpc>
              <a:spcBef>
                <a:spcPts val="600"/>
              </a:spcBef>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4</a:t>
            </a:fld>
            <a:endParaRPr lang="en-IN" dirty="0"/>
          </a:p>
        </p:txBody>
      </p:sp>
      <p:pic>
        <p:nvPicPr>
          <p:cNvPr id="1026" name="Picture 2" descr="C:\Users\KUMARESANPC\Desktop\KLU-D-2024\Teaching\Quantum-Computing\Allocated-Work\PPT1-Materials\Quantum-Tunnelling.png"/>
          <p:cNvPicPr>
            <a:picLocks noChangeAspect="1" noChangeArrowheads="1"/>
          </p:cNvPicPr>
          <p:nvPr/>
        </p:nvPicPr>
        <p:blipFill>
          <a:blip r:embed="rId2"/>
          <a:srcRect/>
          <a:stretch>
            <a:fillRect/>
          </a:stretch>
        </p:blipFill>
        <p:spPr bwMode="auto">
          <a:xfrm>
            <a:off x="8748215" y="1972031"/>
            <a:ext cx="3249802" cy="2217832"/>
          </a:xfrm>
          <a:prstGeom prst="rect">
            <a:avLst/>
          </a:prstGeom>
          <a:noFill/>
        </p:spPr>
      </p:pic>
      <p:pic>
        <p:nvPicPr>
          <p:cNvPr id="1028" name="Picture 4" descr="C:\Users\KUMARESANPC\Documents\Quantum-Teleportation.png"/>
          <p:cNvPicPr>
            <a:picLocks noChangeAspect="1" noChangeArrowheads="1"/>
          </p:cNvPicPr>
          <p:nvPr/>
        </p:nvPicPr>
        <p:blipFill>
          <a:blip r:embed="rId3"/>
          <a:srcRect/>
          <a:stretch>
            <a:fillRect/>
          </a:stretch>
        </p:blipFill>
        <p:spPr bwMode="auto">
          <a:xfrm>
            <a:off x="8773802" y="4244454"/>
            <a:ext cx="3222580" cy="1856095"/>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1774209"/>
            <a:ext cx="10058400" cy="4148920"/>
          </a:xfrm>
        </p:spPr>
        <p:txBody>
          <a:bodyPr>
            <a:noAutofit/>
          </a:bodyPr>
          <a:lstStyle/>
          <a:p>
            <a:pPr algn="just">
              <a:buNone/>
            </a:pPr>
            <a:r>
              <a:rPr lang="en-US" b="1" dirty="0" smtClean="0">
                <a:solidFill>
                  <a:srgbClr val="0070C0"/>
                </a:solidFill>
                <a:latin typeface="Times New Roman" pitchFamily="18" charset="0"/>
                <a:cs typeface="Times New Roman" pitchFamily="18" charset="0"/>
              </a:rPr>
              <a:t>How These Principles Form the Foundation:</a:t>
            </a:r>
          </a:p>
          <a:p>
            <a:pPr algn="just">
              <a:buFont typeface="Wingdings" pitchFamily="2" charset="2"/>
              <a:buChar char="§"/>
            </a:pPr>
            <a:r>
              <a:rPr lang="en-US" b="1" dirty="0" smtClean="0">
                <a:latin typeface="Times New Roman" pitchFamily="18" charset="0"/>
                <a:cs typeface="Times New Roman" pitchFamily="18" charset="0"/>
              </a:rPr>
              <a:t>Parallelism</a:t>
            </a:r>
            <a:r>
              <a:rPr lang="en-US" dirty="0" smtClean="0">
                <a:latin typeface="Times New Roman" pitchFamily="18" charset="0"/>
                <a:cs typeface="Times New Roman" pitchFamily="18" charset="0"/>
              </a:rPr>
              <a:t>: Superposition allows qubits to explore multiple solutions simultaneously.</a:t>
            </a:r>
          </a:p>
          <a:p>
            <a:pPr algn="just">
              <a:buFont typeface="Wingdings" pitchFamily="2" charset="2"/>
              <a:buChar char="§"/>
            </a:pPr>
            <a:r>
              <a:rPr lang="en-US" b="1" dirty="0" smtClean="0">
                <a:latin typeface="Times New Roman" pitchFamily="18" charset="0"/>
                <a:cs typeface="Times New Roman" pitchFamily="18" charset="0"/>
              </a:rPr>
              <a:t>Correlation</a:t>
            </a:r>
            <a:r>
              <a:rPr lang="en-US" dirty="0" smtClean="0">
                <a:latin typeface="Times New Roman" pitchFamily="18" charset="0"/>
                <a:cs typeface="Times New Roman" pitchFamily="18" charset="0"/>
              </a:rPr>
              <a:t>: Entanglement links qubits in ways classical systems cannot, enabling faster information processing.</a:t>
            </a:r>
          </a:p>
          <a:p>
            <a:pPr algn="just">
              <a:buFont typeface="Wingdings" pitchFamily="2" charset="2"/>
              <a:buChar char="§"/>
            </a:pPr>
            <a:r>
              <a:rPr lang="en-US" b="1" dirty="0" smtClean="0">
                <a:latin typeface="Times New Roman" pitchFamily="18" charset="0"/>
                <a:cs typeface="Times New Roman" pitchFamily="18" charset="0"/>
              </a:rPr>
              <a:t>Efficiency</a:t>
            </a:r>
            <a:r>
              <a:rPr lang="en-US" dirty="0" smtClean="0">
                <a:latin typeface="Times New Roman" pitchFamily="18" charset="0"/>
                <a:cs typeface="Times New Roman" pitchFamily="18" charset="0"/>
              </a:rPr>
              <a:t>: Tunneling and teleportation solve classically intractable problems (e.g., optimization, secure communication).</a:t>
            </a:r>
          </a:p>
          <a:p>
            <a:pPr algn="just">
              <a:buFont typeface="Wingdings" pitchFamily="2" charset="2"/>
              <a:buChar char="§"/>
            </a:pPr>
            <a:r>
              <a:rPr lang="en-US" b="1" dirty="0" smtClean="0">
                <a:latin typeface="Times New Roman" pitchFamily="18" charset="0"/>
                <a:cs typeface="Times New Roman" pitchFamily="18" charset="0"/>
              </a:rPr>
              <a:t>Scalability</a:t>
            </a:r>
            <a:r>
              <a:rPr lang="en-US" dirty="0" smtClean="0">
                <a:latin typeface="Times New Roman" pitchFamily="18" charset="0"/>
                <a:cs typeface="Times New Roman" pitchFamily="18" charset="0"/>
              </a:rPr>
              <a:t>: These effects collectively overcome classical limits, offering exponential speedups for specific tasks (e.g., database search, simulation of quantum systems).</a:t>
            </a:r>
          </a:p>
          <a:p>
            <a:pPr algn="just">
              <a:buFont typeface="Wingdings" pitchFamily="2" charset="2"/>
              <a:buChar char="Ø"/>
            </a:pPr>
            <a:r>
              <a:rPr lang="en-US" dirty="0" smtClean="0">
                <a:latin typeface="Times New Roman" pitchFamily="18" charset="0"/>
                <a:cs typeface="Times New Roman" pitchFamily="18" charset="0"/>
              </a:rPr>
              <a:t>These phenomena make quantum computing uniquely powerful for certain problems, though maintaining coherence (via error correction) remains a challenge.</a:t>
            </a: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5</a:t>
            </a:fld>
            <a:endParaRPr lang="en-IN" dirty="0"/>
          </a:p>
        </p:txBody>
      </p:sp>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3070747"/>
            <a:ext cx="7083188" cy="2920620"/>
          </a:xfrm>
        </p:spPr>
        <p:txBody>
          <a:bodyPr>
            <a:noAutofit/>
          </a:bodyPr>
          <a:lstStyle/>
          <a:p>
            <a:pPr algn="just">
              <a:buNone/>
            </a:pPr>
            <a:r>
              <a:rPr lang="en-US" u="sng" dirty="0" smtClean="0">
                <a:solidFill>
                  <a:srgbClr val="1A0EB2"/>
                </a:solidFill>
                <a:latin typeface="Times New Roman" pitchFamily="18" charset="0"/>
                <a:cs typeface="Times New Roman" pitchFamily="18" charset="0"/>
              </a:rPr>
              <a:t>How </a:t>
            </a:r>
            <a:r>
              <a:rPr lang="en-US" u="sng" dirty="0" smtClean="0">
                <a:solidFill>
                  <a:srgbClr val="1A0EB2"/>
                </a:solidFill>
                <a:latin typeface="Times New Roman" pitchFamily="18" charset="0"/>
                <a:cs typeface="Times New Roman" pitchFamily="18" charset="0"/>
              </a:rPr>
              <a:t>quantum mechanics disrupts classical computing paradigms:</a:t>
            </a:r>
          </a:p>
          <a:p>
            <a:pPr algn="just">
              <a:lnSpc>
                <a:spcPct val="100000"/>
              </a:lnSpc>
              <a:spcBef>
                <a:spcPts val="600"/>
              </a:spcBef>
              <a:buNone/>
            </a:pPr>
            <a:r>
              <a:rPr lang="en-US" b="1" dirty="0" smtClean="0">
                <a:latin typeface="Times New Roman" pitchFamily="18" charset="0"/>
                <a:cs typeface="Times New Roman" pitchFamily="18" charset="0"/>
              </a:rPr>
              <a:t>Superposition vs. Classical Bits</a:t>
            </a:r>
          </a:p>
          <a:p>
            <a:pPr algn="just">
              <a:lnSpc>
                <a:spcPct val="100000"/>
              </a:lnSpc>
              <a:spcBef>
                <a:spcPts val="600"/>
              </a:spcBef>
              <a:buFont typeface="Wingdings" pitchFamily="2" charset="2"/>
              <a:buChar char="§"/>
            </a:pPr>
            <a:r>
              <a:rPr lang="en-US" b="1" dirty="0" smtClean="0">
                <a:latin typeface="Times New Roman" pitchFamily="18" charset="0"/>
                <a:cs typeface="Times New Roman" pitchFamily="18" charset="0"/>
              </a:rPr>
              <a:t>Classical Computing</a:t>
            </a:r>
            <a:r>
              <a:rPr lang="en-US" dirty="0" smtClean="0">
                <a:latin typeface="Times New Roman" pitchFamily="18" charset="0"/>
                <a:cs typeface="Times New Roman" pitchFamily="18" charset="0"/>
              </a:rPr>
              <a:t>: Uses bits that are either 0 or 1 at any time.</a:t>
            </a:r>
          </a:p>
          <a:p>
            <a:pPr algn="just">
              <a:lnSpc>
                <a:spcPct val="100000"/>
              </a:lnSpc>
              <a:spcBef>
                <a:spcPts val="600"/>
              </a:spcBef>
              <a:buFont typeface="Wingdings" pitchFamily="2" charset="2"/>
              <a:buChar char="§"/>
            </a:pPr>
            <a:r>
              <a:rPr lang="en-US" b="1" dirty="0" smtClean="0">
                <a:latin typeface="Times New Roman" pitchFamily="18" charset="0"/>
                <a:cs typeface="Times New Roman" pitchFamily="18" charset="0"/>
              </a:rPr>
              <a:t>Quantum Computing</a:t>
            </a:r>
            <a:r>
              <a:rPr lang="en-US" dirty="0" smtClean="0">
                <a:latin typeface="Times New Roman" pitchFamily="18" charset="0"/>
                <a:cs typeface="Times New Roman" pitchFamily="18" charset="0"/>
              </a:rPr>
              <a:t>: Uses qubits, which can exist in a superposition of 0 and 1 simultaneously (e.g., </a:t>
            </a:r>
            <a:r>
              <a:rPr lang="el-GR" dirty="0" smtClean="0">
                <a:latin typeface="Times New Roman" pitchFamily="18" charset="0"/>
                <a:cs typeface="Times New Roman" pitchFamily="18" charset="0"/>
              </a:rPr>
              <a:t>α∣0⟩+β∣1⟩, </a:t>
            </a:r>
            <a:r>
              <a:rPr lang="en-US" dirty="0" smtClean="0">
                <a:latin typeface="Times New Roman" pitchFamily="18" charset="0"/>
                <a:cs typeface="Times New Roman" pitchFamily="18" charset="0"/>
              </a:rPr>
              <a:t>where </a:t>
            </a:r>
            <a:r>
              <a:rPr lang="el-GR" dirty="0" smtClean="0">
                <a:latin typeface="Times New Roman" pitchFamily="18" charset="0"/>
                <a:cs typeface="Times New Roman" pitchFamily="18" charset="0"/>
              </a:rPr>
              <a:t>α </a:t>
            </a:r>
            <a:r>
              <a:rPr lang="en-US" dirty="0" smtClean="0">
                <a:latin typeface="Times New Roman" pitchFamily="18" charset="0"/>
                <a:cs typeface="Times New Roman" pitchFamily="18" charset="0"/>
              </a:rPr>
              <a:t>and </a:t>
            </a:r>
            <a:r>
              <a:rPr lang="el-GR" dirty="0" smtClean="0">
                <a:latin typeface="Times New Roman" pitchFamily="18" charset="0"/>
                <a:cs typeface="Times New Roman" pitchFamily="18" charset="0"/>
              </a:rPr>
              <a:t>β </a:t>
            </a:r>
            <a:r>
              <a:rPr lang="en-US" dirty="0" smtClean="0">
                <a:latin typeface="Times New Roman" pitchFamily="18" charset="0"/>
                <a:cs typeface="Times New Roman" pitchFamily="18" charset="0"/>
              </a:rPr>
              <a:t>are probability amplitudes).</a:t>
            </a:r>
          </a:p>
          <a:p>
            <a:pPr algn="just">
              <a:lnSpc>
                <a:spcPct val="100000"/>
              </a:lnSpc>
              <a:spcBef>
                <a:spcPts val="600"/>
              </a:spcBef>
              <a:buFont typeface="Wingdings" pitchFamily="2" charset="2"/>
              <a:buChar char="§"/>
            </a:pPr>
            <a:r>
              <a:rPr lang="en-US" b="1" dirty="0" smtClean="0">
                <a:latin typeface="Times New Roman" pitchFamily="18" charset="0"/>
                <a:cs typeface="Times New Roman" pitchFamily="18" charset="0"/>
              </a:rPr>
              <a:t>Implication</a:t>
            </a:r>
            <a:r>
              <a:rPr lang="en-US" dirty="0" smtClean="0">
                <a:latin typeface="Times New Roman" pitchFamily="18" charset="0"/>
                <a:cs typeface="Times New Roman" pitchFamily="18" charset="0"/>
              </a:rPr>
              <a:t>: A quantum computer with </a:t>
            </a:r>
            <a:r>
              <a:rPr lang="en-US" i="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qubits can represent 2</a:t>
            </a:r>
            <a:r>
              <a:rPr lang="en-US" baseline="30000"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states at once, enabling massive parallelism.</a:t>
            </a: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6</a:t>
            </a:fld>
            <a:endParaRPr lang="en-IN" dirty="0"/>
          </a:p>
        </p:txBody>
      </p:sp>
      <p:sp>
        <p:nvSpPr>
          <p:cNvPr id="7" name="Content Placeholder 2"/>
          <p:cNvSpPr txBox="1">
            <a:spLocks/>
          </p:cNvSpPr>
          <p:nvPr/>
        </p:nvSpPr>
        <p:spPr>
          <a:xfrm>
            <a:off x="1039503" y="1899313"/>
            <a:ext cx="10031105" cy="1212377"/>
          </a:xfrm>
          <a:prstGeom prst="rect">
            <a:avLst/>
          </a:prstGeom>
        </p:spPr>
        <p:txBody>
          <a:bodyPr vert="horz" lIns="91440" tIns="45720" rIns="91440" bIns="45720" rtlCol="0" anchor="t">
            <a:noAutofit/>
          </a:bodyPr>
          <a:lstStyle/>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Quantum mechanics fundamentally challenges classical ideas of computation by introducing principles like superposition, entanglement, and quantum interference, which enable quantum computers to solve certain problems exponentially faster than classical computers. </a:t>
            </a:r>
          </a:p>
        </p:txBody>
      </p:sp>
      <p:pic>
        <p:nvPicPr>
          <p:cNvPr id="2052" name="Picture 4" descr="C:\Users\KUMARESANPC\Documents\ClassicalbitVsQubits.png"/>
          <p:cNvPicPr>
            <a:picLocks noChangeAspect="1" noChangeArrowheads="1"/>
          </p:cNvPicPr>
          <p:nvPr/>
        </p:nvPicPr>
        <p:blipFill>
          <a:blip r:embed="rId2"/>
          <a:srcRect/>
          <a:stretch>
            <a:fillRect/>
          </a:stretch>
        </p:blipFill>
        <p:spPr bwMode="auto">
          <a:xfrm>
            <a:off x="8123553" y="3684896"/>
            <a:ext cx="3399706" cy="2019868"/>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1774208"/>
            <a:ext cx="7833815" cy="4421875"/>
          </a:xfrm>
        </p:spPr>
        <p:txBody>
          <a:bodyPr>
            <a:noAutofit/>
          </a:bodyPr>
          <a:lstStyle/>
          <a:p>
            <a:pPr algn="just">
              <a:lnSpc>
                <a:spcPct val="100000"/>
              </a:lnSpc>
              <a:buNone/>
            </a:pPr>
            <a:r>
              <a:rPr lang="en-US" b="1" dirty="0" smtClean="0">
                <a:solidFill>
                  <a:srgbClr val="1A0EB2"/>
                </a:solidFill>
                <a:latin typeface="Times New Roman" pitchFamily="18" charset="0"/>
                <a:cs typeface="Times New Roman" pitchFamily="18" charset="0"/>
              </a:rPr>
              <a:t>Entanglement vs. Classical Correlation</a:t>
            </a:r>
          </a:p>
          <a:p>
            <a:pPr algn="just">
              <a:lnSpc>
                <a:spcPct val="100000"/>
              </a:lnSpc>
              <a:buFont typeface="Wingdings" pitchFamily="2" charset="2"/>
              <a:buChar char="§"/>
            </a:pPr>
            <a:r>
              <a:rPr lang="en-US" b="1" dirty="0" smtClean="0">
                <a:latin typeface="Times New Roman" pitchFamily="18" charset="0"/>
                <a:cs typeface="Times New Roman" pitchFamily="18" charset="0"/>
              </a:rPr>
              <a:t>Classical Computing</a:t>
            </a:r>
            <a:r>
              <a:rPr lang="en-US" dirty="0" smtClean="0">
                <a:latin typeface="Times New Roman" pitchFamily="18" charset="0"/>
                <a:cs typeface="Times New Roman" pitchFamily="18" charset="0"/>
              </a:rPr>
              <a:t>: Bits operate independently; correlations require explicit communication.</a:t>
            </a:r>
          </a:p>
          <a:p>
            <a:pPr algn="just">
              <a:lnSpc>
                <a:spcPct val="100000"/>
              </a:lnSpc>
              <a:buFont typeface="Wingdings" pitchFamily="2" charset="2"/>
              <a:buChar char="§"/>
            </a:pPr>
            <a:r>
              <a:rPr lang="en-US" b="1" dirty="0" smtClean="0">
                <a:latin typeface="Times New Roman" pitchFamily="18" charset="0"/>
                <a:cs typeface="Times New Roman" pitchFamily="18" charset="0"/>
              </a:rPr>
              <a:t>Quantum Computing</a:t>
            </a:r>
            <a:r>
              <a:rPr lang="en-US" dirty="0" smtClean="0">
                <a:latin typeface="Times New Roman" pitchFamily="18" charset="0"/>
                <a:cs typeface="Times New Roman" pitchFamily="18" charset="0"/>
              </a:rPr>
              <a:t>: Qubits can be entangled, meaning the state of one </a:t>
            </a:r>
            <a:r>
              <a:rPr lang="en-US" dirty="0" err="1" smtClean="0">
                <a:latin typeface="Times New Roman" pitchFamily="18" charset="0"/>
                <a:cs typeface="Times New Roman" pitchFamily="18" charset="0"/>
              </a:rPr>
              <a:t>qubit</a:t>
            </a:r>
            <a:r>
              <a:rPr lang="en-US" dirty="0" smtClean="0">
                <a:latin typeface="Times New Roman" pitchFamily="18" charset="0"/>
                <a:cs typeface="Times New Roman" pitchFamily="18" charset="0"/>
              </a:rPr>
              <a:t> is intrinsically linked to another, even if separated by large distances (Einstein called this "spooky action at a distance").</a:t>
            </a:r>
          </a:p>
          <a:p>
            <a:pPr algn="just">
              <a:lnSpc>
                <a:spcPct val="100000"/>
              </a:lnSpc>
              <a:buFont typeface="Wingdings" pitchFamily="2" charset="2"/>
              <a:buChar char="§"/>
            </a:pPr>
            <a:r>
              <a:rPr lang="en-US" b="1" dirty="0" smtClean="0">
                <a:latin typeface="Times New Roman" pitchFamily="18" charset="0"/>
                <a:cs typeface="Times New Roman" pitchFamily="18" charset="0"/>
              </a:rPr>
              <a:t>Implication</a:t>
            </a:r>
            <a:r>
              <a:rPr lang="en-US" dirty="0" smtClean="0">
                <a:latin typeface="Times New Roman" pitchFamily="18" charset="0"/>
                <a:cs typeface="Times New Roman" pitchFamily="18" charset="0"/>
              </a:rPr>
              <a:t>: Entanglement allows for faster information transfer and coordination between qubits, enabling algorithms like quantum teleportation and </a:t>
            </a:r>
            <a:r>
              <a:rPr lang="en-US" dirty="0" err="1" smtClean="0">
                <a:latin typeface="Times New Roman" pitchFamily="18" charset="0"/>
                <a:cs typeface="Times New Roman" pitchFamily="18" charset="0"/>
              </a:rPr>
              <a:t>superdense</a:t>
            </a:r>
            <a:r>
              <a:rPr lang="en-US" dirty="0" smtClean="0">
                <a:latin typeface="Times New Roman" pitchFamily="18" charset="0"/>
                <a:cs typeface="Times New Roman" pitchFamily="18" charset="0"/>
              </a:rPr>
              <a:t> coding.</a:t>
            </a:r>
          </a:p>
          <a:p>
            <a:pPr algn="just">
              <a:lnSpc>
                <a:spcPct val="100000"/>
              </a:lnSpc>
              <a:buNone/>
            </a:pPr>
            <a:r>
              <a:rPr lang="en-US" b="1" dirty="0" smtClean="0">
                <a:solidFill>
                  <a:srgbClr val="1A0EB2"/>
                </a:solidFill>
                <a:latin typeface="Times New Roman" pitchFamily="18" charset="0"/>
                <a:cs typeface="Times New Roman" pitchFamily="18" charset="0"/>
              </a:rPr>
              <a:t>Quantum Interference vs. Deterministic Logic</a:t>
            </a:r>
          </a:p>
          <a:p>
            <a:pPr algn="just">
              <a:lnSpc>
                <a:spcPct val="100000"/>
              </a:lnSpc>
              <a:buFont typeface="Wingdings" pitchFamily="2" charset="2"/>
              <a:buChar char="§"/>
            </a:pPr>
            <a:r>
              <a:rPr lang="en-US" b="1" dirty="0" smtClean="0">
                <a:latin typeface="Times New Roman" pitchFamily="18" charset="0"/>
                <a:cs typeface="Times New Roman" pitchFamily="18" charset="0"/>
              </a:rPr>
              <a:t>Classical Computing</a:t>
            </a:r>
            <a:r>
              <a:rPr lang="en-US" dirty="0" smtClean="0">
                <a:latin typeface="Times New Roman" pitchFamily="18" charset="0"/>
                <a:cs typeface="Times New Roman" pitchFamily="18" charset="0"/>
              </a:rPr>
              <a:t>: Follows deterministic logic gates (e.g., AND, OR, NOT).</a:t>
            </a: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a:p>
            <a:pPr algn="just">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7</a:t>
            </a:fld>
            <a:endParaRPr lang="en-IN" dirty="0"/>
          </a:p>
        </p:txBody>
      </p:sp>
      <p:pic>
        <p:nvPicPr>
          <p:cNvPr id="3074" name="Picture 2" descr="C:\Users\KUMARESANPC\Documents\Entanglement_vs_classical_correlation_abstract_picture.gif"/>
          <p:cNvPicPr>
            <a:picLocks noChangeAspect="1" noChangeArrowheads="1" noCrop="1"/>
          </p:cNvPicPr>
          <p:nvPr/>
        </p:nvPicPr>
        <p:blipFill>
          <a:blip r:embed="rId2"/>
          <a:srcRect/>
          <a:stretch>
            <a:fillRect/>
          </a:stretch>
        </p:blipFill>
        <p:spPr bwMode="auto">
          <a:xfrm>
            <a:off x="8946921" y="1927818"/>
            <a:ext cx="2828350" cy="2070976"/>
          </a:xfrm>
          <a:prstGeom prst="rect">
            <a:avLst/>
          </a:prstGeom>
          <a:noFill/>
        </p:spPr>
      </p:pic>
      <p:pic>
        <p:nvPicPr>
          <p:cNvPr id="5" name="Picture 3" descr="C:\Users\KUMARESANPC\Documents\images.png"/>
          <p:cNvPicPr>
            <a:picLocks noChangeAspect="1" noChangeArrowheads="1"/>
          </p:cNvPicPr>
          <p:nvPr/>
        </p:nvPicPr>
        <p:blipFill>
          <a:blip r:embed="rId3"/>
          <a:srcRect/>
          <a:stretch>
            <a:fillRect/>
          </a:stretch>
        </p:blipFill>
        <p:spPr bwMode="auto">
          <a:xfrm>
            <a:off x="8993874" y="4328545"/>
            <a:ext cx="2797791" cy="1476375"/>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1924335"/>
            <a:ext cx="10058400" cy="2074460"/>
          </a:xfrm>
        </p:spPr>
        <p:txBody>
          <a:bodyPr>
            <a:noAutofit/>
          </a:bodyPr>
          <a:lstStyle/>
          <a:p>
            <a:pPr algn="just">
              <a:buFont typeface="Wingdings" pitchFamily="2" charset="2"/>
              <a:buChar char="§"/>
            </a:pPr>
            <a:r>
              <a:rPr lang="en-US" b="1" dirty="0" smtClean="0">
                <a:latin typeface="Times New Roman" pitchFamily="18" charset="0"/>
                <a:cs typeface="Times New Roman" pitchFamily="18" charset="0"/>
              </a:rPr>
              <a:t>Quantum Computing</a:t>
            </a:r>
            <a:r>
              <a:rPr lang="en-US" dirty="0" smtClean="0">
                <a:latin typeface="Times New Roman" pitchFamily="18" charset="0"/>
                <a:cs typeface="Times New Roman" pitchFamily="18" charset="0"/>
              </a:rPr>
              <a:t>: Uses quantum gates that manipulate probability amplitudes, allowing constructive interference (enhancing correct solutions) and destructive interference (canceling wrong paths).</a:t>
            </a:r>
          </a:p>
          <a:p>
            <a:pPr algn="just">
              <a:buFont typeface="Wingdings" pitchFamily="2" charset="2"/>
              <a:buChar char="§"/>
            </a:pPr>
            <a:r>
              <a:rPr lang="en-US" b="1" dirty="0" smtClean="0">
                <a:latin typeface="Times New Roman" pitchFamily="18" charset="0"/>
                <a:cs typeface="Times New Roman" pitchFamily="18" charset="0"/>
              </a:rPr>
              <a:t>Implication</a:t>
            </a:r>
            <a:r>
              <a:rPr lang="en-US" dirty="0" smtClean="0">
                <a:latin typeface="Times New Roman" pitchFamily="18" charset="0"/>
                <a:cs typeface="Times New Roman" pitchFamily="18" charset="0"/>
              </a:rPr>
              <a:t>: Algorithms like </a:t>
            </a:r>
            <a:r>
              <a:rPr lang="en-US" dirty="0" err="1" smtClean="0">
                <a:latin typeface="Times New Roman" pitchFamily="18" charset="0"/>
                <a:cs typeface="Times New Roman" pitchFamily="18" charset="0"/>
              </a:rPr>
              <a:t>Shor’s</a:t>
            </a:r>
            <a:r>
              <a:rPr lang="en-US" dirty="0" smtClean="0">
                <a:latin typeface="Times New Roman" pitchFamily="18" charset="0"/>
                <a:cs typeface="Times New Roman" pitchFamily="18" charset="0"/>
              </a:rPr>
              <a:t> algorithm (factorization) and Grover’s algorithm (search) exploit interference to outperform classical counterparts</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8</a:t>
            </a:fld>
            <a:endParaRPr lang="en-IN" dirty="0"/>
          </a:p>
        </p:txBody>
      </p:sp>
      <p:sp>
        <p:nvSpPr>
          <p:cNvPr id="6" name="Content Placeholder 2"/>
          <p:cNvSpPr txBox="1">
            <a:spLocks/>
          </p:cNvSpPr>
          <p:nvPr/>
        </p:nvSpPr>
        <p:spPr>
          <a:xfrm>
            <a:off x="996287" y="3960126"/>
            <a:ext cx="6632812" cy="2140423"/>
          </a:xfrm>
          <a:prstGeom prst="rect">
            <a:avLst/>
          </a:prstGeom>
        </p:spPr>
        <p:txBody>
          <a:bodyPr vert="horz" lIns="91440" tIns="45720" rIns="91440" bIns="45720" rtlCol="0" anchor="t">
            <a:noAutofit/>
          </a:bodyPr>
          <a:lstStyle/>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sz="2000" b="1" i="0" u="none" strike="noStrike" kern="1200" cap="none" spc="0" normalizeH="0" baseline="0" noProof="0" dirty="0" smtClean="0">
                <a:ln>
                  <a:noFill/>
                </a:ln>
                <a:solidFill>
                  <a:srgbClr val="1A0EB2"/>
                </a:solidFill>
                <a:effectLst/>
                <a:uLnTx/>
                <a:uFillTx/>
                <a:latin typeface="Times New Roman" pitchFamily="18" charset="0"/>
                <a:ea typeface="+mn-ea"/>
                <a:cs typeface="Times New Roman" pitchFamily="18" charset="0"/>
              </a:rPr>
              <a:t>Measurement Collapse vs. Classical Observation</a:t>
            </a: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Classical Computing</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Reading a bit does not alter its state.</a:t>
            </a: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Quantum Computing</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Measuring a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qubit</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collapses its superposition into a definite state (0 or 1), governed by probabilities ∣α∣2 and β∣2.</a:t>
            </a: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4098" name="Picture 2" descr="C:\Users\KUMARESANPC\Documents\measurement-collapse.jpg"/>
          <p:cNvPicPr>
            <a:picLocks noChangeAspect="1" noChangeArrowheads="1"/>
          </p:cNvPicPr>
          <p:nvPr/>
        </p:nvPicPr>
        <p:blipFill>
          <a:blip r:embed="rId2"/>
          <a:srcRect/>
          <a:stretch>
            <a:fillRect/>
          </a:stretch>
        </p:blipFill>
        <p:spPr bwMode="auto">
          <a:xfrm>
            <a:off x="7623824" y="4154177"/>
            <a:ext cx="3867592" cy="1707179"/>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05236"/>
            <a:ext cx="9603275" cy="452500"/>
          </a:xfrm>
          <a:solidFill>
            <a:srgbClr val="C00000"/>
          </a:solidFill>
        </p:spPr>
        <p:txBody>
          <a:bodyPr>
            <a:noAutofit/>
          </a:bodyPr>
          <a:lstStyle/>
          <a:p>
            <a:pPr algn="ctr"/>
            <a:r>
              <a:rPr lang="en-US" sz="2400" b="1" dirty="0" smtClean="0">
                <a:solidFill>
                  <a:schemeClr val="bg1"/>
                </a:solidFill>
                <a:latin typeface="Times New Roman" pitchFamily="18" charset="0"/>
                <a:cs typeface="Times New Roman" pitchFamily="18" charset="0"/>
              </a:rPr>
              <a:t>Exploring the Foundations of Quantum Computing </a:t>
            </a:r>
            <a:r>
              <a:rPr lang="en-US" sz="2400" b="1" dirty="0">
                <a:latin typeface="Times New Roman" pitchFamily="18" charset="0"/>
                <a:cs typeface="Times New Roman" pitchFamily="18" charset="0"/>
              </a:rPr>
              <a:t/>
            </a:r>
            <a:br>
              <a:rPr lang="en-US" sz="2400" b="1" dirty="0">
                <a:latin typeface="Times New Roman" pitchFamily="18" charset="0"/>
                <a:cs typeface="Times New Roman" pitchFamily="18" charset="0"/>
              </a:rPr>
            </a:br>
            <a:endParaRPr lang="en-IN" sz="2400" dirty="0">
              <a:latin typeface="Times New Roman" pitchFamily="18" charset="0"/>
              <a:cs typeface="Times New Roman" pitchFamily="18" charset="0"/>
            </a:endParaRPr>
          </a:p>
        </p:txBody>
      </p:sp>
      <p:sp>
        <p:nvSpPr>
          <p:cNvPr id="3" name="Content Placeholder 2"/>
          <p:cNvSpPr>
            <a:spLocks noGrp="1"/>
          </p:cNvSpPr>
          <p:nvPr>
            <p:ph idx="1"/>
          </p:nvPr>
        </p:nvSpPr>
        <p:spPr>
          <a:xfrm>
            <a:off x="1009934" y="1774211"/>
            <a:ext cx="10058400" cy="791568"/>
          </a:xfrm>
        </p:spPr>
        <p:txBody>
          <a:bodyPr>
            <a:noAutofit/>
          </a:bodyPr>
          <a:lstStyle/>
          <a:p>
            <a:pPr algn="just">
              <a:buFont typeface="Wingdings" pitchFamily="2" charset="2"/>
              <a:buChar char="§"/>
            </a:pPr>
            <a:r>
              <a:rPr lang="en-US" b="1" dirty="0" smtClean="0">
                <a:latin typeface="Times New Roman" pitchFamily="18" charset="0"/>
                <a:cs typeface="Times New Roman" pitchFamily="18" charset="0"/>
              </a:rPr>
              <a:t>Implication</a:t>
            </a:r>
            <a:r>
              <a:rPr lang="en-US" dirty="0" smtClean="0">
                <a:latin typeface="Times New Roman" pitchFamily="18" charset="0"/>
                <a:cs typeface="Times New Roman" pitchFamily="18" charset="0"/>
              </a:rPr>
              <a:t>: Quantum algorithms must be carefully designed to extract useful information before measurement destroys superposition.</a:t>
            </a:r>
          </a:p>
          <a:p>
            <a:pPr algn="just">
              <a:buFont typeface="Wingdings" pitchFamily="2" charset="2"/>
              <a:buChar char="§"/>
            </a:pP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CBABCCC1-BF11-4F37-963E-1BCD5B23FD72}" type="slidenum">
              <a:rPr lang="en-IN" smtClean="0"/>
              <a:pPr/>
              <a:t>9</a:t>
            </a:fld>
            <a:endParaRPr lang="en-IN" dirty="0"/>
          </a:p>
        </p:txBody>
      </p:sp>
      <p:sp>
        <p:nvSpPr>
          <p:cNvPr id="5" name="Content Placeholder 2"/>
          <p:cNvSpPr txBox="1">
            <a:spLocks/>
          </p:cNvSpPr>
          <p:nvPr/>
        </p:nvSpPr>
        <p:spPr>
          <a:xfrm>
            <a:off x="1037230" y="2654491"/>
            <a:ext cx="6796585" cy="3732661"/>
          </a:xfrm>
          <a:prstGeom prst="rect">
            <a:avLst/>
          </a:prstGeom>
        </p:spPr>
        <p:txBody>
          <a:bodyPr vert="horz" lIns="91440" tIns="45720" rIns="91440" bIns="45720" rtlCol="0" anchor="t">
            <a:noAutofit/>
          </a:bodyPr>
          <a:lstStyle/>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sz="2000" b="1" i="0" u="none" strike="noStrike" kern="1200" cap="none" spc="0" normalizeH="0" baseline="0" noProof="0" dirty="0" smtClean="0">
                <a:ln>
                  <a:noFill/>
                </a:ln>
                <a:solidFill>
                  <a:srgbClr val="1A0EB2"/>
                </a:solidFill>
                <a:effectLst/>
                <a:uLnTx/>
                <a:uFillTx/>
                <a:latin typeface="Times New Roman" pitchFamily="18" charset="0"/>
                <a:ea typeface="+mn-ea"/>
                <a:cs typeface="Times New Roman" pitchFamily="18" charset="0"/>
              </a:rPr>
              <a:t>No-Cloning Theorem vs. Classical Copying</a:t>
            </a:r>
          </a:p>
          <a:p>
            <a:pPr marL="228600" marR="0" lvl="0" indent="-228600" algn="just" defTabSz="914400" rtl="0" eaLnBrk="1" fontAlgn="auto" latinLnBrk="0" hangingPunct="1">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Classical Computing</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Bits can be copied perfectly.</a:t>
            </a:r>
          </a:p>
          <a:p>
            <a:pPr marL="228600" marR="0" lvl="0" indent="-228600" algn="just" defTabSz="914400" rtl="0" eaLnBrk="1" fontAlgn="auto" latinLnBrk="0" hangingPunct="1">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Quantum Computing</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The no-cloning theorem states that an unknown quantum state cannot be perfectly copied.</a:t>
            </a:r>
          </a:p>
          <a:p>
            <a:pPr marL="228600" marR="0" lvl="0" indent="-228600" algn="just" defTabSz="914400" rtl="0" eaLnBrk="1" fontAlgn="auto" latinLnBrk="0" hangingPunct="1">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Implication</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Quantum cryptography (e.g., quantum key distribution) leverages this for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unhackable</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communication.</a:t>
            </a: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Arial" panose="020B0604020202020204" pitchFamily="34" charset="0"/>
              <a:buNone/>
              <a:tabLst/>
              <a:defRPr/>
            </a:pPr>
            <a:r>
              <a:rPr kumimoji="0" lang="en-US" sz="2000" b="1" i="0" u="none" strike="noStrike" kern="1200" cap="none" spc="0" normalizeH="0" baseline="0" noProof="0" dirty="0" smtClean="0">
                <a:ln>
                  <a:noFill/>
                </a:ln>
                <a:solidFill>
                  <a:srgbClr val="1A0EB2"/>
                </a:solidFill>
                <a:effectLst/>
                <a:uLnTx/>
                <a:uFillTx/>
                <a:latin typeface="Times New Roman" pitchFamily="18" charset="0"/>
                <a:ea typeface="+mn-ea"/>
                <a:cs typeface="Times New Roman" pitchFamily="18" charset="0"/>
              </a:rPr>
              <a:t>Decoherence vs. Classical Stability</a:t>
            </a: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Classical Computing</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Bits are stable (error rates are low).</a:t>
            </a:r>
          </a:p>
          <a:p>
            <a:pPr marL="228600" marR="0" lvl="0" indent="-228600" algn="just" defTabSz="914400" rtl="0" eaLnBrk="1" fontAlgn="auto" latinLnBrk="0" hangingPunct="1">
              <a:lnSpc>
                <a:spcPct val="120000"/>
              </a:lnSpc>
              <a:spcBef>
                <a:spcPts val="1000"/>
              </a:spcBef>
              <a:spcAft>
                <a:spcPts val="0"/>
              </a:spcAft>
              <a:buClr>
                <a:schemeClr val="accent1"/>
              </a:buClr>
              <a:buSzPct val="100000"/>
              <a:buFont typeface="Wingdings" pitchFamily="2"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p:txBody>
      </p:sp>
      <p:pic>
        <p:nvPicPr>
          <p:cNvPr id="5124" name="Picture 4" descr="C:\Users\KUMARESANPC\Documents\No-Cloning-Copying.png"/>
          <p:cNvPicPr>
            <a:picLocks noChangeAspect="1" noChangeArrowheads="1"/>
          </p:cNvPicPr>
          <p:nvPr/>
        </p:nvPicPr>
        <p:blipFill>
          <a:blip r:embed="rId2"/>
          <a:srcRect/>
          <a:stretch>
            <a:fillRect/>
          </a:stretch>
        </p:blipFill>
        <p:spPr bwMode="auto">
          <a:xfrm>
            <a:off x="7847463" y="2733178"/>
            <a:ext cx="3562603" cy="2616743"/>
          </a:xfrm>
          <a:prstGeom prst="rect">
            <a:avLst/>
          </a:prstGeom>
          <a:noFill/>
        </p:spPr>
      </p:pic>
    </p:spTree>
    <p:extLst>
      <p:ext uri="{BB962C8B-B14F-4D97-AF65-F5344CB8AC3E}">
        <p14:creationId xmlns="" xmlns:p14="http://schemas.microsoft.com/office/powerpoint/2010/main" val="462728614"/>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Presentation1" id="{24598BE9-BD78-4C1A-902E-0BA786164A9D}" vid="{1551CBD6-114D-4A17-981D-82FBB9D549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 (1)</Template>
  <TotalTime>621</TotalTime>
  <Words>884</Words>
  <Application>Microsoft Office PowerPoint</Application>
  <PresentationFormat>Custom</PresentationFormat>
  <Paragraphs>152</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Gallery</vt:lpstr>
      <vt:lpstr>Co 1  -  Session 1 Quantum Mechanics: A New World for Computing</vt:lpstr>
      <vt:lpstr>Exploring the Foundations of Quantum Computing  </vt:lpstr>
      <vt:lpstr>Exploring the Foundations of Quantum Computing  </vt:lpstr>
      <vt:lpstr>Exploring the Foundations of Quantum Computing  </vt:lpstr>
      <vt:lpstr>Exploring the Foundations of Quantum Computing  </vt:lpstr>
      <vt:lpstr>Exploring the Foundations of Quantum Computing  </vt:lpstr>
      <vt:lpstr>Exploring the Foundations of Quantum Computing  </vt:lpstr>
      <vt:lpstr>Exploring the Foundations of Quantum Computing  </vt:lpstr>
      <vt:lpstr>Exploring the Foundations of Quantum Computing  </vt:lpstr>
      <vt:lpstr>Exploring the Foundations of Quantum Computing  </vt:lpstr>
      <vt:lpstr>Conclusion </vt:lpstr>
      <vt:lpstr>Multiple choice questions </vt:lpstr>
      <vt:lpstr>Multiple choice questions </vt:lpstr>
      <vt:lpstr>Self-assessment questions</vt:lpstr>
      <vt:lpstr>terminal questions</vt:lpstr>
      <vt:lpstr>References for further learning</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Artificial intelligent systems</dc:title>
  <dc:creator>IMRAN RASHEED</dc:creator>
  <cp:lastModifiedBy>KUMARESANPC</cp:lastModifiedBy>
  <cp:revision>130</cp:revision>
  <dcterms:created xsi:type="dcterms:W3CDTF">2023-06-21T10:47:53Z</dcterms:created>
  <dcterms:modified xsi:type="dcterms:W3CDTF">2025-07-05T07:06:44Z</dcterms:modified>
</cp:coreProperties>
</file>