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06034-DAEA-05FA-B491-580DFF1BE1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8037E5D-40E3-D156-B057-B0E8CAA5C0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8D5D512-5FFD-6AB5-EBED-73D3688AD12E}"/>
              </a:ext>
            </a:extLst>
          </p:cNvPr>
          <p:cNvSpPr>
            <a:spLocks noGrp="1"/>
          </p:cNvSpPr>
          <p:nvPr>
            <p:ph type="dt" sz="half" idx="10"/>
          </p:nvPr>
        </p:nvSpPr>
        <p:spPr/>
        <p:txBody>
          <a:bodyPr/>
          <a:lstStyle/>
          <a:p>
            <a:fld id="{B9952443-86AB-45A1-83BA-1CE067B0F2C3}" type="datetimeFigureOut">
              <a:rPr lang="en-IN" smtClean="0"/>
              <a:t>22-06-2022</a:t>
            </a:fld>
            <a:endParaRPr lang="en-IN"/>
          </a:p>
        </p:txBody>
      </p:sp>
      <p:sp>
        <p:nvSpPr>
          <p:cNvPr id="5" name="Footer Placeholder 4">
            <a:extLst>
              <a:ext uri="{FF2B5EF4-FFF2-40B4-BE49-F238E27FC236}">
                <a16:creationId xmlns:a16="http://schemas.microsoft.com/office/drawing/2014/main" id="{BD80B61B-7571-2CD5-B55A-368C39DE6F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F3AFD5-3A26-0B0C-55D3-3CAE34EEA5C7}"/>
              </a:ext>
            </a:extLst>
          </p:cNvPr>
          <p:cNvSpPr>
            <a:spLocks noGrp="1"/>
          </p:cNvSpPr>
          <p:nvPr>
            <p:ph type="sldNum" sz="quarter" idx="12"/>
          </p:nvPr>
        </p:nvSpPr>
        <p:spPr/>
        <p:txBody>
          <a:bodyPr/>
          <a:lstStyle/>
          <a:p>
            <a:fld id="{FC4D330F-310B-4DA4-958B-143F399BFB8E}" type="slidenum">
              <a:rPr lang="en-IN" smtClean="0"/>
              <a:t>‹#›</a:t>
            </a:fld>
            <a:endParaRPr lang="en-IN"/>
          </a:p>
        </p:txBody>
      </p:sp>
    </p:spTree>
    <p:extLst>
      <p:ext uri="{BB962C8B-B14F-4D97-AF65-F5344CB8AC3E}">
        <p14:creationId xmlns:p14="http://schemas.microsoft.com/office/powerpoint/2010/main" val="345518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CE6A5-CBD9-78FD-4CDA-5889DC215E4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8992C82-3FD0-A228-2E24-372B94FC67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5AFF6E-F5A9-90A0-906C-A0D2C4C8167D}"/>
              </a:ext>
            </a:extLst>
          </p:cNvPr>
          <p:cNvSpPr>
            <a:spLocks noGrp="1"/>
          </p:cNvSpPr>
          <p:nvPr>
            <p:ph type="dt" sz="half" idx="10"/>
          </p:nvPr>
        </p:nvSpPr>
        <p:spPr/>
        <p:txBody>
          <a:bodyPr/>
          <a:lstStyle/>
          <a:p>
            <a:fld id="{B9952443-86AB-45A1-83BA-1CE067B0F2C3}" type="datetimeFigureOut">
              <a:rPr lang="en-IN" smtClean="0"/>
              <a:t>22-06-2022</a:t>
            </a:fld>
            <a:endParaRPr lang="en-IN"/>
          </a:p>
        </p:txBody>
      </p:sp>
      <p:sp>
        <p:nvSpPr>
          <p:cNvPr id="5" name="Footer Placeholder 4">
            <a:extLst>
              <a:ext uri="{FF2B5EF4-FFF2-40B4-BE49-F238E27FC236}">
                <a16:creationId xmlns:a16="http://schemas.microsoft.com/office/drawing/2014/main" id="{AEA4AE15-B2B2-BC25-1061-EEA24F2E29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C4724B-A737-DB7F-6A79-14A62685A0A6}"/>
              </a:ext>
            </a:extLst>
          </p:cNvPr>
          <p:cNvSpPr>
            <a:spLocks noGrp="1"/>
          </p:cNvSpPr>
          <p:nvPr>
            <p:ph type="sldNum" sz="quarter" idx="12"/>
          </p:nvPr>
        </p:nvSpPr>
        <p:spPr/>
        <p:txBody>
          <a:bodyPr/>
          <a:lstStyle/>
          <a:p>
            <a:fld id="{FC4D330F-310B-4DA4-958B-143F399BFB8E}" type="slidenum">
              <a:rPr lang="en-IN" smtClean="0"/>
              <a:t>‹#›</a:t>
            </a:fld>
            <a:endParaRPr lang="en-IN"/>
          </a:p>
        </p:txBody>
      </p:sp>
    </p:spTree>
    <p:extLst>
      <p:ext uri="{BB962C8B-B14F-4D97-AF65-F5344CB8AC3E}">
        <p14:creationId xmlns:p14="http://schemas.microsoft.com/office/powerpoint/2010/main" val="2311058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B4FB97-2A65-7D7A-F508-01D7A4E2707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B220DFF-24ED-A3EE-EAA8-96F5D05772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31420A-B416-FB83-BC65-A2D516C8C19C}"/>
              </a:ext>
            </a:extLst>
          </p:cNvPr>
          <p:cNvSpPr>
            <a:spLocks noGrp="1"/>
          </p:cNvSpPr>
          <p:nvPr>
            <p:ph type="dt" sz="half" idx="10"/>
          </p:nvPr>
        </p:nvSpPr>
        <p:spPr/>
        <p:txBody>
          <a:bodyPr/>
          <a:lstStyle/>
          <a:p>
            <a:fld id="{B9952443-86AB-45A1-83BA-1CE067B0F2C3}" type="datetimeFigureOut">
              <a:rPr lang="en-IN" smtClean="0"/>
              <a:t>22-06-2022</a:t>
            </a:fld>
            <a:endParaRPr lang="en-IN"/>
          </a:p>
        </p:txBody>
      </p:sp>
      <p:sp>
        <p:nvSpPr>
          <p:cNvPr id="5" name="Footer Placeholder 4">
            <a:extLst>
              <a:ext uri="{FF2B5EF4-FFF2-40B4-BE49-F238E27FC236}">
                <a16:creationId xmlns:a16="http://schemas.microsoft.com/office/drawing/2014/main" id="{C213C7DD-1127-8681-75F9-AD2D2BF237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313683-8921-223E-7FF5-7C5EA069B6F6}"/>
              </a:ext>
            </a:extLst>
          </p:cNvPr>
          <p:cNvSpPr>
            <a:spLocks noGrp="1"/>
          </p:cNvSpPr>
          <p:nvPr>
            <p:ph type="sldNum" sz="quarter" idx="12"/>
          </p:nvPr>
        </p:nvSpPr>
        <p:spPr/>
        <p:txBody>
          <a:bodyPr/>
          <a:lstStyle/>
          <a:p>
            <a:fld id="{FC4D330F-310B-4DA4-958B-143F399BFB8E}" type="slidenum">
              <a:rPr lang="en-IN" smtClean="0"/>
              <a:t>‹#›</a:t>
            </a:fld>
            <a:endParaRPr lang="en-IN"/>
          </a:p>
        </p:txBody>
      </p:sp>
    </p:spTree>
    <p:extLst>
      <p:ext uri="{BB962C8B-B14F-4D97-AF65-F5344CB8AC3E}">
        <p14:creationId xmlns:p14="http://schemas.microsoft.com/office/powerpoint/2010/main" val="2104566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9933F-688F-B2AA-00D0-BD8D2226427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EC99C54-654E-C191-8B2D-41166684DD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6C68E2-2EEF-DA3B-BA72-C769306F1F98}"/>
              </a:ext>
            </a:extLst>
          </p:cNvPr>
          <p:cNvSpPr>
            <a:spLocks noGrp="1"/>
          </p:cNvSpPr>
          <p:nvPr>
            <p:ph type="dt" sz="half" idx="10"/>
          </p:nvPr>
        </p:nvSpPr>
        <p:spPr/>
        <p:txBody>
          <a:bodyPr/>
          <a:lstStyle/>
          <a:p>
            <a:fld id="{B9952443-86AB-45A1-83BA-1CE067B0F2C3}" type="datetimeFigureOut">
              <a:rPr lang="en-IN" smtClean="0"/>
              <a:t>22-06-2022</a:t>
            </a:fld>
            <a:endParaRPr lang="en-IN"/>
          </a:p>
        </p:txBody>
      </p:sp>
      <p:sp>
        <p:nvSpPr>
          <p:cNvPr id="5" name="Footer Placeholder 4">
            <a:extLst>
              <a:ext uri="{FF2B5EF4-FFF2-40B4-BE49-F238E27FC236}">
                <a16:creationId xmlns:a16="http://schemas.microsoft.com/office/drawing/2014/main" id="{926EC474-5EAB-704C-7608-582F4A3192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23F131-5A89-C543-3B0D-76281B9F19A3}"/>
              </a:ext>
            </a:extLst>
          </p:cNvPr>
          <p:cNvSpPr>
            <a:spLocks noGrp="1"/>
          </p:cNvSpPr>
          <p:nvPr>
            <p:ph type="sldNum" sz="quarter" idx="12"/>
          </p:nvPr>
        </p:nvSpPr>
        <p:spPr/>
        <p:txBody>
          <a:bodyPr/>
          <a:lstStyle/>
          <a:p>
            <a:fld id="{FC4D330F-310B-4DA4-958B-143F399BFB8E}" type="slidenum">
              <a:rPr lang="en-IN" smtClean="0"/>
              <a:t>‹#›</a:t>
            </a:fld>
            <a:endParaRPr lang="en-IN"/>
          </a:p>
        </p:txBody>
      </p:sp>
    </p:spTree>
    <p:extLst>
      <p:ext uri="{BB962C8B-B14F-4D97-AF65-F5344CB8AC3E}">
        <p14:creationId xmlns:p14="http://schemas.microsoft.com/office/powerpoint/2010/main" val="69892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49874-A7F4-4B8D-14E8-A89F170352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04A7DF3-5713-05B5-C800-01D809F10D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EBCBBF-DEFA-3FBF-DB4F-9E296A294822}"/>
              </a:ext>
            </a:extLst>
          </p:cNvPr>
          <p:cNvSpPr>
            <a:spLocks noGrp="1"/>
          </p:cNvSpPr>
          <p:nvPr>
            <p:ph type="dt" sz="half" idx="10"/>
          </p:nvPr>
        </p:nvSpPr>
        <p:spPr/>
        <p:txBody>
          <a:bodyPr/>
          <a:lstStyle/>
          <a:p>
            <a:fld id="{B9952443-86AB-45A1-83BA-1CE067B0F2C3}" type="datetimeFigureOut">
              <a:rPr lang="en-IN" smtClean="0"/>
              <a:t>22-06-2022</a:t>
            </a:fld>
            <a:endParaRPr lang="en-IN"/>
          </a:p>
        </p:txBody>
      </p:sp>
      <p:sp>
        <p:nvSpPr>
          <p:cNvPr id="5" name="Footer Placeholder 4">
            <a:extLst>
              <a:ext uri="{FF2B5EF4-FFF2-40B4-BE49-F238E27FC236}">
                <a16:creationId xmlns:a16="http://schemas.microsoft.com/office/drawing/2014/main" id="{D5798B3D-B03B-5673-8866-568F8CEE9F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0F83F4-3EF6-73ED-0A6A-E2551302DEA7}"/>
              </a:ext>
            </a:extLst>
          </p:cNvPr>
          <p:cNvSpPr>
            <a:spLocks noGrp="1"/>
          </p:cNvSpPr>
          <p:nvPr>
            <p:ph type="sldNum" sz="quarter" idx="12"/>
          </p:nvPr>
        </p:nvSpPr>
        <p:spPr/>
        <p:txBody>
          <a:bodyPr/>
          <a:lstStyle/>
          <a:p>
            <a:fld id="{FC4D330F-310B-4DA4-958B-143F399BFB8E}" type="slidenum">
              <a:rPr lang="en-IN" smtClean="0"/>
              <a:t>‹#›</a:t>
            </a:fld>
            <a:endParaRPr lang="en-IN"/>
          </a:p>
        </p:txBody>
      </p:sp>
    </p:spTree>
    <p:extLst>
      <p:ext uri="{BB962C8B-B14F-4D97-AF65-F5344CB8AC3E}">
        <p14:creationId xmlns:p14="http://schemas.microsoft.com/office/powerpoint/2010/main" val="10144520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D9597-B416-17B7-9F4B-0F1C4FF827C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FBF3A48-A950-0452-A82A-7A368E7FD0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5BEEA93-1CA0-AAFE-8F1E-4DC2A1F16C4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BC820AF-278E-2C5A-3CDB-E24BD264504E}"/>
              </a:ext>
            </a:extLst>
          </p:cNvPr>
          <p:cNvSpPr>
            <a:spLocks noGrp="1"/>
          </p:cNvSpPr>
          <p:nvPr>
            <p:ph type="dt" sz="half" idx="10"/>
          </p:nvPr>
        </p:nvSpPr>
        <p:spPr/>
        <p:txBody>
          <a:bodyPr/>
          <a:lstStyle/>
          <a:p>
            <a:fld id="{B9952443-86AB-45A1-83BA-1CE067B0F2C3}" type="datetimeFigureOut">
              <a:rPr lang="en-IN" smtClean="0"/>
              <a:t>22-06-2022</a:t>
            </a:fld>
            <a:endParaRPr lang="en-IN"/>
          </a:p>
        </p:txBody>
      </p:sp>
      <p:sp>
        <p:nvSpPr>
          <p:cNvPr id="6" name="Footer Placeholder 5">
            <a:extLst>
              <a:ext uri="{FF2B5EF4-FFF2-40B4-BE49-F238E27FC236}">
                <a16:creationId xmlns:a16="http://schemas.microsoft.com/office/drawing/2014/main" id="{A5462D50-DC54-44E4-BBAB-05B307FE04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77CE055-2021-0CF6-0328-78EFD3EDEB13}"/>
              </a:ext>
            </a:extLst>
          </p:cNvPr>
          <p:cNvSpPr>
            <a:spLocks noGrp="1"/>
          </p:cNvSpPr>
          <p:nvPr>
            <p:ph type="sldNum" sz="quarter" idx="12"/>
          </p:nvPr>
        </p:nvSpPr>
        <p:spPr/>
        <p:txBody>
          <a:bodyPr/>
          <a:lstStyle/>
          <a:p>
            <a:fld id="{FC4D330F-310B-4DA4-958B-143F399BFB8E}" type="slidenum">
              <a:rPr lang="en-IN" smtClean="0"/>
              <a:t>‹#›</a:t>
            </a:fld>
            <a:endParaRPr lang="en-IN"/>
          </a:p>
        </p:txBody>
      </p:sp>
    </p:spTree>
    <p:extLst>
      <p:ext uri="{BB962C8B-B14F-4D97-AF65-F5344CB8AC3E}">
        <p14:creationId xmlns:p14="http://schemas.microsoft.com/office/powerpoint/2010/main" val="991910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0CE36-142D-3EA3-ACE3-90215C347FA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8378282-4FB3-9A06-27CC-7C7C6B4D5C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C37CED-35DD-E57C-73BE-B3BA2D6A2B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AE3B774-2DA4-B212-F8B0-598461D79D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41B690-1155-5958-ECDE-BA5610EBCE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09D7282-F139-F048-2F87-4C380D9B595C}"/>
              </a:ext>
            </a:extLst>
          </p:cNvPr>
          <p:cNvSpPr>
            <a:spLocks noGrp="1"/>
          </p:cNvSpPr>
          <p:nvPr>
            <p:ph type="dt" sz="half" idx="10"/>
          </p:nvPr>
        </p:nvSpPr>
        <p:spPr/>
        <p:txBody>
          <a:bodyPr/>
          <a:lstStyle/>
          <a:p>
            <a:fld id="{B9952443-86AB-45A1-83BA-1CE067B0F2C3}" type="datetimeFigureOut">
              <a:rPr lang="en-IN" smtClean="0"/>
              <a:t>22-06-2022</a:t>
            </a:fld>
            <a:endParaRPr lang="en-IN"/>
          </a:p>
        </p:txBody>
      </p:sp>
      <p:sp>
        <p:nvSpPr>
          <p:cNvPr id="8" name="Footer Placeholder 7">
            <a:extLst>
              <a:ext uri="{FF2B5EF4-FFF2-40B4-BE49-F238E27FC236}">
                <a16:creationId xmlns:a16="http://schemas.microsoft.com/office/drawing/2014/main" id="{51AC698B-6C0B-E5EA-012B-B7F884CC89B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7A99F82-0B63-ED3A-2EDE-BB93AD1D66DE}"/>
              </a:ext>
            </a:extLst>
          </p:cNvPr>
          <p:cNvSpPr>
            <a:spLocks noGrp="1"/>
          </p:cNvSpPr>
          <p:nvPr>
            <p:ph type="sldNum" sz="quarter" idx="12"/>
          </p:nvPr>
        </p:nvSpPr>
        <p:spPr/>
        <p:txBody>
          <a:bodyPr/>
          <a:lstStyle/>
          <a:p>
            <a:fld id="{FC4D330F-310B-4DA4-958B-143F399BFB8E}" type="slidenum">
              <a:rPr lang="en-IN" smtClean="0"/>
              <a:t>‹#›</a:t>
            </a:fld>
            <a:endParaRPr lang="en-IN"/>
          </a:p>
        </p:txBody>
      </p:sp>
    </p:spTree>
    <p:extLst>
      <p:ext uri="{BB962C8B-B14F-4D97-AF65-F5344CB8AC3E}">
        <p14:creationId xmlns:p14="http://schemas.microsoft.com/office/powerpoint/2010/main" val="1670333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34367-04F8-3140-AE68-D3A7C7FFDEC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00AC87B-1AF9-AD7E-0F69-981E7839D8BE}"/>
              </a:ext>
            </a:extLst>
          </p:cNvPr>
          <p:cNvSpPr>
            <a:spLocks noGrp="1"/>
          </p:cNvSpPr>
          <p:nvPr>
            <p:ph type="dt" sz="half" idx="10"/>
          </p:nvPr>
        </p:nvSpPr>
        <p:spPr/>
        <p:txBody>
          <a:bodyPr/>
          <a:lstStyle/>
          <a:p>
            <a:fld id="{B9952443-86AB-45A1-83BA-1CE067B0F2C3}" type="datetimeFigureOut">
              <a:rPr lang="en-IN" smtClean="0"/>
              <a:t>22-06-2022</a:t>
            </a:fld>
            <a:endParaRPr lang="en-IN"/>
          </a:p>
        </p:txBody>
      </p:sp>
      <p:sp>
        <p:nvSpPr>
          <p:cNvPr id="4" name="Footer Placeholder 3">
            <a:extLst>
              <a:ext uri="{FF2B5EF4-FFF2-40B4-BE49-F238E27FC236}">
                <a16:creationId xmlns:a16="http://schemas.microsoft.com/office/drawing/2014/main" id="{3261FB49-BA4B-5072-7883-F522DA2824E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28EC9B4-9428-D343-4D18-43C20A94BF9F}"/>
              </a:ext>
            </a:extLst>
          </p:cNvPr>
          <p:cNvSpPr>
            <a:spLocks noGrp="1"/>
          </p:cNvSpPr>
          <p:nvPr>
            <p:ph type="sldNum" sz="quarter" idx="12"/>
          </p:nvPr>
        </p:nvSpPr>
        <p:spPr/>
        <p:txBody>
          <a:bodyPr/>
          <a:lstStyle/>
          <a:p>
            <a:fld id="{FC4D330F-310B-4DA4-958B-143F399BFB8E}" type="slidenum">
              <a:rPr lang="en-IN" smtClean="0"/>
              <a:t>‹#›</a:t>
            </a:fld>
            <a:endParaRPr lang="en-IN"/>
          </a:p>
        </p:txBody>
      </p:sp>
    </p:spTree>
    <p:extLst>
      <p:ext uri="{BB962C8B-B14F-4D97-AF65-F5344CB8AC3E}">
        <p14:creationId xmlns:p14="http://schemas.microsoft.com/office/powerpoint/2010/main" val="2746794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92102A-97B1-A8B0-899B-20F055B30D2D}"/>
              </a:ext>
            </a:extLst>
          </p:cNvPr>
          <p:cNvSpPr>
            <a:spLocks noGrp="1"/>
          </p:cNvSpPr>
          <p:nvPr>
            <p:ph type="dt" sz="half" idx="10"/>
          </p:nvPr>
        </p:nvSpPr>
        <p:spPr/>
        <p:txBody>
          <a:bodyPr/>
          <a:lstStyle/>
          <a:p>
            <a:fld id="{B9952443-86AB-45A1-83BA-1CE067B0F2C3}" type="datetimeFigureOut">
              <a:rPr lang="en-IN" smtClean="0"/>
              <a:t>22-06-2022</a:t>
            </a:fld>
            <a:endParaRPr lang="en-IN"/>
          </a:p>
        </p:txBody>
      </p:sp>
      <p:sp>
        <p:nvSpPr>
          <p:cNvPr id="3" name="Footer Placeholder 2">
            <a:extLst>
              <a:ext uri="{FF2B5EF4-FFF2-40B4-BE49-F238E27FC236}">
                <a16:creationId xmlns:a16="http://schemas.microsoft.com/office/drawing/2014/main" id="{EFD18BE3-5A7A-FA0B-8671-CA10C7B5078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0C83ECB-77ED-587B-AB51-8BAE58742CA8}"/>
              </a:ext>
            </a:extLst>
          </p:cNvPr>
          <p:cNvSpPr>
            <a:spLocks noGrp="1"/>
          </p:cNvSpPr>
          <p:nvPr>
            <p:ph type="sldNum" sz="quarter" idx="12"/>
          </p:nvPr>
        </p:nvSpPr>
        <p:spPr/>
        <p:txBody>
          <a:bodyPr/>
          <a:lstStyle/>
          <a:p>
            <a:fld id="{FC4D330F-310B-4DA4-958B-143F399BFB8E}" type="slidenum">
              <a:rPr lang="en-IN" smtClean="0"/>
              <a:t>‹#›</a:t>
            </a:fld>
            <a:endParaRPr lang="en-IN"/>
          </a:p>
        </p:txBody>
      </p:sp>
    </p:spTree>
    <p:extLst>
      <p:ext uri="{BB962C8B-B14F-4D97-AF65-F5344CB8AC3E}">
        <p14:creationId xmlns:p14="http://schemas.microsoft.com/office/powerpoint/2010/main" val="378089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42E8B-AE8E-4B21-4032-551D24BBE6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562C22F-8242-1B82-DB17-50131B7FB8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9653693-9338-FC4E-045E-A173352696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37CC98-7F65-2E7B-E772-F56C7EECD733}"/>
              </a:ext>
            </a:extLst>
          </p:cNvPr>
          <p:cNvSpPr>
            <a:spLocks noGrp="1"/>
          </p:cNvSpPr>
          <p:nvPr>
            <p:ph type="dt" sz="half" idx="10"/>
          </p:nvPr>
        </p:nvSpPr>
        <p:spPr/>
        <p:txBody>
          <a:bodyPr/>
          <a:lstStyle/>
          <a:p>
            <a:fld id="{B9952443-86AB-45A1-83BA-1CE067B0F2C3}" type="datetimeFigureOut">
              <a:rPr lang="en-IN" smtClean="0"/>
              <a:t>22-06-2022</a:t>
            </a:fld>
            <a:endParaRPr lang="en-IN"/>
          </a:p>
        </p:txBody>
      </p:sp>
      <p:sp>
        <p:nvSpPr>
          <p:cNvPr id="6" name="Footer Placeholder 5">
            <a:extLst>
              <a:ext uri="{FF2B5EF4-FFF2-40B4-BE49-F238E27FC236}">
                <a16:creationId xmlns:a16="http://schemas.microsoft.com/office/drawing/2014/main" id="{7F2A4AFB-27DF-91DE-4813-FC0780797EF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ED19B5F-BC08-B597-6331-1D8FEC9DAA08}"/>
              </a:ext>
            </a:extLst>
          </p:cNvPr>
          <p:cNvSpPr>
            <a:spLocks noGrp="1"/>
          </p:cNvSpPr>
          <p:nvPr>
            <p:ph type="sldNum" sz="quarter" idx="12"/>
          </p:nvPr>
        </p:nvSpPr>
        <p:spPr/>
        <p:txBody>
          <a:bodyPr/>
          <a:lstStyle/>
          <a:p>
            <a:fld id="{FC4D330F-310B-4DA4-958B-143F399BFB8E}" type="slidenum">
              <a:rPr lang="en-IN" smtClean="0"/>
              <a:t>‹#›</a:t>
            </a:fld>
            <a:endParaRPr lang="en-IN"/>
          </a:p>
        </p:txBody>
      </p:sp>
    </p:spTree>
    <p:extLst>
      <p:ext uri="{BB962C8B-B14F-4D97-AF65-F5344CB8AC3E}">
        <p14:creationId xmlns:p14="http://schemas.microsoft.com/office/powerpoint/2010/main" val="1408549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7D4EF-423C-D6AA-5F7A-F3B31233B0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FDA1AFB-CC30-49D2-0988-280050B5FD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C1E67DF-022E-E7C9-6DCD-ECB02CCC99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9F507E-9EC1-900C-E583-A6B6F808A8B2}"/>
              </a:ext>
            </a:extLst>
          </p:cNvPr>
          <p:cNvSpPr>
            <a:spLocks noGrp="1"/>
          </p:cNvSpPr>
          <p:nvPr>
            <p:ph type="dt" sz="half" idx="10"/>
          </p:nvPr>
        </p:nvSpPr>
        <p:spPr/>
        <p:txBody>
          <a:bodyPr/>
          <a:lstStyle/>
          <a:p>
            <a:fld id="{B9952443-86AB-45A1-83BA-1CE067B0F2C3}" type="datetimeFigureOut">
              <a:rPr lang="en-IN" smtClean="0"/>
              <a:t>22-06-2022</a:t>
            </a:fld>
            <a:endParaRPr lang="en-IN"/>
          </a:p>
        </p:txBody>
      </p:sp>
      <p:sp>
        <p:nvSpPr>
          <p:cNvPr id="6" name="Footer Placeholder 5">
            <a:extLst>
              <a:ext uri="{FF2B5EF4-FFF2-40B4-BE49-F238E27FC236}">
                <a16:creationId xmlns:a16="http://schemas.microsoft.com/office/drawing/2014/main" id="{D0ABF24C-1F21-F75E-8661-4B03C902901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78C5353-0003-5889-7256-B04D855586F8}"/>
              </a:ext>
            </a:extLst>
          </p:cNvPr>
          <p:cNvSpPr>
            <a:spLocks noGrp="1"/>
          </p:cNvSpPr>
          <p:nvPr>
            <p:ph type="sldNum" sz="quarter" idx="12"/>
          </p:nvPr>
        </p:nvSpPr>
        <p:spPr/>
        <p:txBody>
          <a:bodyPr/>
          <a:lstStyle/>
          <a:p>
            <a:fld id="{FC4D330F-310B-4DA4-958B-143F399BFB8E}" type="slidenum">
              <a:rPr lang="en-IN" smtClean="0"/>
              <a:t>‹#›</a:t>
            </a:fld>
            <a:endParaRPr lang="en-IN"/>
          </a:p>
        </p:txBody>
      </p:sp>
    </p:spTree>
    <p:extLst>
      <p:ext uri="{BB962C8B-B14F-4D97-AF65-F5344CB8AC3E}">
        <p14:creationId xmlns:p14="http://schemas.microsoft.com/office/powerpoint/2010/main" val="1082291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F9E332-FDE4-D49F-4847-4E854A0845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AC22031-47BD-3972-6FC1-B4731F4463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E02097-ABDE-9D69-426F-332DABAD06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952443-86AB-45A1-83BA-1CE067B0F2C3}" type="datetimeFigureOut">
              <a:rPr lang="en-IN" smtClean="0"/>
              <a:t>22-06-2022</a:t>
            </a:fld>
            <a:endParaRPr lang="en-IN"/>
          </a:p>
        </p:txBody>
      </p:sp>
      <p:sp>
        <p:nvSpPr>
          <p:cNvPr id="5" name="Footer Placeholder 4">
            <a:extLst>
              <a:ext uri="{FF2B5EF4-FFF2-40B4-BE49-F238E27FC236}">
                <a16:creationId xmlns:a16="http://schemas.microsoft.com/office/drawing/2014/main" id="{4D2C0504-0EB1-97B8-726E-AA3352B2DE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E311196-9B33-D5D7-E495-FBAAA242FC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4D330F-310B-4DA4-958B-143F399BFB8E}" type="slidenum">
              <a:rPr lang="en-IN" smtClean="0"/>
              <a:t>‹#›</a:t>
            </a:fld>
            <a:endParaRPr lang="en-IN"/>
          </a:p>
        </p:txBody>
      </p:sp>
    </p:spTree>
    <p:extLst>
      <p:ext uri="{BB962C8B-B14F-4D97-AF65-F5344CB8AC3E}">
        <p14:creationId xmlns:p14="http://schemas.microsoft.com/office/powerpoint/2010/main" val="39369069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F2B47-C5D6-74DC-C533-4BEFB8C02262}"/>
              </a:ext>
            </a:extLst>
          </p:cNvPr>
          <p:cNvSpPr>
            <a:spLocks noGrp="1"/>
          </p:cNvSpPr>
          <p:nvPr>
            <p:ph type="ctrTitle"/>
          </p:nvPr>
        </p:nvSpPr>
        <p:spPr>
          <a:xfrm>
            <a:off x="2017059" y="143435"/>
            <a:ext cx="8157881" cy="1757082"/>
          </a:xfrm>
        </p:spPr>
        <p:txBody>
          <a:bodyPr>
            <a:normAutofit/>
          </a:bodyPr>
          <a:lstStyle/>
          <a:p>
            <a:r>
              <a:rPr lang="en-IN" dirty="0"/>
              <a:t>Types of vulnerability scanner</a:t>
            </a:r>
          </a:p>
        </p:txBody>
      </p:sp>
      <p:sp>
        <p:nvSpPr>
          <p:cNvPr id="3" name="Subtitle 2">
            <a:extLst>
              <a:ext uri="{FF2B5EF4-FFF2-40B4-BE49-F238E27FC236}">
                <a16:creationId xmlns:a16="http://schemas.microsoft.com/office/drawing/2014/main" id="{6C03BB2F-83C7-8EA0-BDFB-8936D533CE35}"/>
              </a:ext>
            </a:extLst>
          </p:cNvPr>
          <p:cNvSpPr>
            <a:spLocks noGrp="1"/>
          </p:cNvSpPr>
          <p:nvPr>
            <p:ph type="subTitle" idx="1"/>
          </p:nvPr>
        </p:nvSpPr>
        <p:spPr>
          <a:xfrm>
            <a:off x="1201270" y="2635624"/>
            <a:ext cx="9466729" cy="2622176"/>
          </a:xfrm>
        </p:spPr>
        <p:txBody>
          <a:bodyPr/>
          <a:lstStyle/>
          <a:p>
            <a:r>
              <a:rPr lang="en-IN" dirty="0"/>
              <a:t>1.Port scanner</a:t>
            </a:r>
          </a:p>
          <a:p>
            <a:r>
              <a:rPr lang="en-IN" dirty="0"/>
              <a:t>2.Network vulnerability scanner</a:t>
            </a:r>
          </a:p>
          <a:p>
            <a:r>
              <a:rPr lang="en-IN" dirty="0"/>
              <a:t>3.Web applications security scanner</a:t>
            </a:r>
          </a:p>
          <a:p>
            <a:r>
              <a:rPr lang="en-IN" dirty="0"/>
              <a:t>4.Database security scanner</a:t>
            </a:r>
          </a:p>
          <a:p>
            <a:r>
              <a:rPr lang="en-IN" dirty="0"/>
              <a:t>5.Single vulnerability tests</a:t>
            </a:r>
          </a:p>
        </p:txBody>
      </p:sp>
    </p:spTree>
    <p:extLst>
      <p:ext uri="{BB962C8B-B14F-4D97-AF65-F5344CB8AC3E}">
        <p14:creationId xmlns:p14="http://schemas.microsoft.com/office/powerpoint/2010/main" val="641900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E006D-8409-024E-8B82-10DA8BA035E2}"/>
              </a:ext>
            </a:extLst>
          </p:cNvPr>
          <p:cNvSpPr>
            <a:spLocks noGrp="1"/>
          </p:cNvSpPr>
          <p:nvPr>
            <p:ph type="title"/>
          </p:nvPr>
        </p:nvSpPr>
        <p:spPr/>
        <p:txBody>
          <a:bodyPr/>
          <a:lstStyle/>
          <a:p>
            <a:r>
              <a:rPr lang="en-IN" dirty="0"/>
              <a:t>Port scanner</a:t>
            </a:r>
          </a:p>
        </p:txBody>
      </p:sp>
      <p:sp>
        <p:nvSpPr>
          <p:cNvPr id="3" name="Content Placeholder 2">
            <a:extLst>
              <a:ext uri="{FF2B5EF4-FFF2-40B4-BE49-F238E27FC236}">
                <a16:creationId xmlns:a16="http://schemas.microsoft.com/office/drawing/2014/main" id="{78F8ED18-FF06-FB0E-1902-F857A8CCC0FB}"/>
              </a:ext>
            </a:extLst>
          </p:cNvPr>
          <p:cNvSpPr>
            <a:spLocks noGrp="1"/>
          </p:cNvSpPr>
          <p:nvPr>
            <p:ph idx="4294967295"/>
          </p:nvPr>
        </p:nvSpPr>
        <p:spPr>
          <a:xfrm>
            <a:off x="0" y="1825625"/>
            <a:ext cx="10515600" cy="4351338"/>
          </a:xfrm>
        </p:spPr>
        <p:txBody>
          <a:bodyPr/>
          <a:lstStyle/>
          <a:p>
            <a:r>
              <a:rPr lang="en-IN" dirty="0"/>
              <a:t>Port scanner is often used by administrators and the test by port scanner will tell the sever running on your network and detect the vulnerabilities</a:t>
            </a:r>
          </a:p>
        </p:txBody>
      </p:sp>
    </p:spTree>
    <p:extLst>
      <p:ext uri="{BB962C8B-B14F-4D97-AF65-F5344CB8AC3E}">
        <p14:creationId xmlns:p14="http://schemas.microsoft.com/office/powerpoint/2010/main" val="3759626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BCE633D-E19D-4A52-6B0B-BE94C61CDD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927429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08CD1-75F7-C592-EB08-957F53BAC34F}"/>
              </a:ext>
            </a:extLst>
          </p:cNvPr>
          <p:cNvSpPr>
            <a:spLocks noGrp="1"/>
          </p:cNvSpPr>
          <p:nvPr>
            <p:ph type="ctrTitle"/>
          </p:nvPr>
        </p:nvSpPr>
        <p:spPr>
          <a:xfrm>
            <a:off x="1649506" y="134472"/>
            <a:ext cx="9018494" cy="788893"/>
          </a:xfrm>
        </p:spPr>
        <p:txBody>
          <a:bodyPr>
            <a:normAutofit fontScale="90000"/>
          </a:bodyPr>
          <a:lstStyle/>
          <a:p>
            <a:endParaRPr lang="en-IN" dirty="0"/>
          </a:p>
        </p:txBody>
      </p:sp>
      <p:sp>
        <p:nvSpPr>
          <p:cNvPr id="3" name="Subtitle 2">
            <a:extLst>
              <a:ext uri="{FF2B5EF4-FFF2-40B4-BE49-F238E27FC236}">
                <a16:creationId xmlns:a16="http://schemas.microsoft.com/office/drawing/2014/main" id="{88A50F9A-724C-65B8-1BBF-AC1FC78C9870}"/>
              </a:ext>
            </a:extLst>
          </p:cNvPr>
          <p:cNvSpPr>
            <a:spLocks noGrp="1"/>
          </p:cNvSpPr>
          <p:nvPr>
            <p:ph type="subTitle" idx="1"/>
          </p:nvPr>
        </p:nvSpPr>
        <p:spPr>
          <a:xfrm>
            <a:off x="1048871" y="1479176"/>
            <a:ext cx="9619129" cy="4670612"/>
          </a:xfrm>
        </p:spPr>
        <p:txBody>
          <a:bodyPr>
            <a:normAutofit lnSpcReduction="10000"/>
          </a:bodyPr>
          <a:lstStyle/>
          <a:p>
            <a:r>
              <a:rPr lang="en-US" dirty="0"/>
              <a:t>Port numbers are used for consistency and programming. The port number combined with an IP address form the vital information kept by every Internet Service Provider in order to fulfill requests. Ports range from 0 to 65,536 and basically rank by </a:t>
            </a:r>
            <a:r>
              <a:rPr lang="en-US" dirty="0" err="1"/>
              <a:t>popularity.Ports</a:t>
            </a:r>
            <a:r>
              <a:rPr lang="en-US" dirty="0"/>
              <a:t> 0 to 1023 are well known port numbers that are designed for Internet use although they can have specialized purposes as well. They are administered by the Internet Assigned Numbers Authority (IANA). These ports are held by top-tier companies like Apple QuickTime, MSN, SQL services, and other prominent organizations. You may recognize some of the more prominent ports and their assigned </a:t>
            </a:r>
            <a:r>
              <a:rPr lang="en-US" dirty="0" err="1"/>
              <a:t>services:Port</a:t>
            </a:r>
            <a:r>
              <a:rPr lang="en-US" dirty="0"/>
              <a:t> 20 (UDP) holds File Transfer Protocol (FTP) used for data </a:t>
            </a:r>
            <a:r>
              <a:rPr lang="en-US" dirty="0" err="1"/>
              <a:t>transferPort</a:t>
            </a:r>
            <a:r>
              <a:rPr lang="en-US" dirty="0"/>
              <a:t> 22 (TCP) holds Secure Shell (SSH) protocol for secure logins, ftp, and port </a:t>
            </a:r>
            <a:r>
              <a:rPr lang="en-US" dirty="0" err="1"/>
              <a:t>forwardingPort</a:t>
            </a:r>
            <a:r>
              <a:rPr lang="en-US" dirty="0"/>
              <a:t> 53 (UDP) is the Domain Name System (DNS) which translates names to IP </a:t>
            </a:r>
            <a:r>
              <a:rPr lang="en-US" dirty="0" err="1"/>
              <a:t>addressesPort</a:t>
            </a:r>
            <a:r>
              <a:rPr lang="en-US" dirty="0"/>
              <a:t> 80 (TCP) is the World Wide Web HTTP</a:t>
            </a:r>
            <a:endParaRPr lang="en-IN" dirty="0"/>
          </a:p>
        </p:txBody>
      </p:sp>
    </p:spTree>
    <p:extLst>
      <p:ext uri="{BB962C8B-B14F-4D97-AF65-F5344CB8AC3E}">
        <p14:creationId xmlns:p14="http://schemas.microsoft.com/office/powerpoint/2010/main" val="1072822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01385D9-2FDE-5300-A89B-BEA425D8AF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017415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236</Words>
  <Application>Microsoft Office PowerPoint</Application>
  <PresentationFormat>Widescreen</PresentationFormat>
  <Paragraphs>9</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Types of vulnerability scanner</vt:lpstr>
      <vt:lpstr>Port scanner</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 of vulnerability scanner</dc:title>
  <dc:creator>s.triveni@outlook.com</dc:creator>
  <cp:lastModifiedBy>s.triveni@outlook.com</cp:lastModifiedBy>
  <cp:revision>1</cp:revision>
  <dcterms:created xsi:type="dcterms:W3CDTF">2022-06-22T11:04:46Z</dcterms:created>
  <dcterms:modified xsi:type="dcterms:W3CDTF">2022-06-22T11:05:06Z</dcterms:modified>
</cp:coreProperties>
</file>